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460" r:id="rId3"/>
    <p:sldId id="546" r:id="rId4"/>
    <p:sldId id="463" r:id="rId5"/>
    <p:sldId id="464" r:id="rId6"/>
    <p:sldId id="547" r:id="rId7"/>
    <p:sldId id="466" r:id="rId8"/>
    <p:sldId id="467" r:id="rId9"/>
    <p:sldId id="468" r:id="rId10"/>
    <p:sldId id="577" r:id="rId11"/>
    <p:sldId id="584" r:id="rId12"/>
    <p:sldId id="469" r:id="rId13"/>
    <p:sldId id="548" r:id="rId14"/>
    <p:sldId id="470" r:id="rId15"/>
    <p:sldId id="471" r:id="rId16"/>
    <p:sldId id="549" r:id="rId17"/>
    <p:sldId id="583" r:id="rId18"/>
    <p:sldId id="550" r:id="rId19"/>
    <p:sldId id="578" r:id="rId20"/>
    <p:sldId id="474" r:id="rId21"/>
    <p:sldId id="475" r:id="rId22"/>
    <p:sldId id="476" r:id="rId23"/>
    <p:sldId id="477" r:id="rId24"/>
    <p:sldId id="478" r:id="rId25"/>
    <p:sldId id="585" r:id="rId26"/>
    <p:sldId id="480" r:id="rId27"/>
    <p:sldId id="481" r:id="rId28"/>
    <p:sldId id="482" r:id="rId29"/>
    <p:sldId id="483" r:id="rId30"/>
    <p:sldId id="484" r:id="rId31"/>
    <p:sldId id="486" r:id="rId32"/>
    <p:sldId id="487" r:id="rId33"/>
    <p:sldId id="489" r:id="rId34"/>
    <p:sldId id="551" r:id="rId35"/>
    <p:sldId id="579" r:id="rId36"/>
    <p:sldId id="494" r:id="rId37"/>
    <p:sldId id="495" r:id="rId38"/>
    <p:sldId id="496" r:id="rId39"/>
    <p:sldId id="497" r:id="rId40"/>
    <p:sldId id="498" r:id="rId41"/>
    <p:sldId id="499" r:id="rId42"/>
    <p:sldId id="500" r:id="rId43"/>
    <p:sldId id="501" r:id="rId44"/>
    <p:sldId id="502" r:id="rId45"/>
    <p:sldId id="503" r:id="rId46"/>
    <p:sldId id="504" r:id="rId47"/>
    <p:sldId id="505" r:id="rId48"/>
    <p:sldId id="552" r:id="rId49"/>
    <p:sldId id="580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53" r:id="rId58"/>
    <p:sldId id="517" r:id="rId59"/>
    <p:sldId id="518" r:id="rId60"/>
    <p:sldId id="554" r:id="rId61"/>
    <p:sldId id="519" r:id="rId62"/>
    <p:sldId id="522" r:id="rId63"/>
    <p:sldId id="555" r:id="rId64"/>
    <p:sldId id="581" r:id="rId65"/>
    <p:sldId id="556" r:id="rId66"/>
    <p:sldId id="557" r:id="rId67"/>
    <p:sldId id="558" r:id="rId68"/>
    <p:sldId id="559" r:id="rId69"/>
    <p:sldId id="560" r:id="rId70"/>
    <p:sldId id="561" r:id="rId71"/>
    <p:sldId id="562" r:id="rId72"/>
    <p:sldId id="563" r:id="rId73"/>
    <p:sldId id="564" r:id="rId74"/>
    <p:sldId id="565" r:id="rId75"/>
    <p:sldId id="566" r:id="rId76"/>
    <p:sldId id="567" r:id="rId77"/>
    <p:sldId id="568" r:id="rId78"/>
    <p:sldId id="569" r:id="rId79"/>
    <p:sldId id="570" r:id="rId80"/>
    <p:sldId id="571" r:id="rId81"/>
    <p:sldId id="573" r:id="rId82"/>
    <p:sldId id="582" r:id="rId83"/>
    <p:sldId id="574" r:id="rId84"/>
    <p:sldId id="575" r:id="rId85"/>
    <p:sldId id="576" r:id="rId86"/>
    <p:sldId id="523" r:id="rId87"/>
    <p:sldId id="525" r:id="rId88"/>
    <p:sldId id="526" r:id="rId89"/>
    <p:sldId id="492" r:id="rId90"/>
  </p:sldIdLst>
  <p:sldSz cx="9144000" cy="6858000" type="screen4x3"/>
  <p:notesSz cx="6896100" cy="10033000"/>
  <p:custDataLst>
    <p:tags r:id="rId9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4" autoAdjust="0"/>
    <p:restoredTop sz="94660"/>
  </p:normalViewPr>
  <p:slideViewPr>
    <p:cSldViewPr>
      <p:cViewPr>
        <p:scale>
          <a:sx n="90" d="100"/>
          <a:sy n="90" d="100"/>
        </p:scale>
        <p:origin x="79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5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r">
              <a:defRPr sz="1300"/>
            </a:lvl1pPr>
          </a:lstStyle>
          <a:p>
            <a:fld id="{2B19D191-5CDE-4954-9F00-C19D02AEB715}" type="datetimeFigureOut">
              <a:rPr lang="en-US" smtClean="0"/>
              <a:pPr/>
              <a:t>4/26/2024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5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r">
              <a:defRPr sz="1300"/>
            </a:lvl1pPr>
          </a:lstStyle>
          <a:p>
            <a:fld id="{01FCB444-A93D-469A-A07E-FD63E7CD4D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5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398 571 4031 0 0,'-2'-1'306'0'0,"-2"-6"-248"0"0,1 0 0 0 0,-1 0 0 0 0,1 0 0 0 0,1 0-1 0 0,-1 0 1 0 0,1-1 0 0 0,0 1 0 0 0,1-1 0 0 0,-1-12 0 0 0,0-8 708 0 0,3-38-1 0 0,1 49-232 0 0,0 0 0 0 0,1 0 1 0 0,7-24-1 0 0,0 12 1684 0 0,1 2 0 0 0,24-46 0 0 0,-24 55-966 0 0,1 1-1 0 0,15-18 0 0 0,-9 13-234 0 0,-10 12-207 0 0,1-1 1 0 0,0 1-1 0 0,0 1 1 0 0,2 0 0 0 0,11-9-1 0 0,-18 16-639 0 0,0 1 0 0 0,0 0 0 0 0,-1-1 0 0 0,1 1 0 0 0,0 0 0 0 0,0 1 0 0 0,0-1 0 0 0,5 0-1 0 0,-5 1 33 0 0,-1 0 203 0 0,-1 1 3 0 0,1 0-259 0 0,0 0 0 0 0,0 0 0 0 0,0 1 0 0 0,0 0 0 0 0,0-1-1 0 0,-1 1 1 0 0,1 0 0 0 0,0 0 0 0 0,-1 0 0 0 0,0 1 0 0 0,1-1 0 0 0,-1 1 0 0 0,0-1-1 0 0,0 1 1 0 0,0 0 0 0 0,-1 0 0 0 0,1-1 0 0 0,-1 1 0 0 0,1 0 0 0 0,1 7 0 0 0,1 6 50 0 0,-1 0 0 0 0,0 1 0 0 0,-1-1 0 0 0,0 26 0 0 0,-7 67 899 0 0,2-64-950 0 0,-2 16-148 0 0,-3-1 0 0 0,-28 106 0 0 0,3-32 0 0 0,21-80 0 0 0,8-32 0 0 0,0 1 0 0 0,2-1 0 0 0,1 1 0 0 0,3 42 0 0 0,-1-57 0 0 0,0-1 0 0 0,0 0 0 0 0,1 1 0 0 0,0-1 0 0 0,0 0 0 0 0,1 0 0 0 0,0-1 0 0 0,0 1 0 0 0,1 0 0 0 0,0-1 0 0 0,0 0 0 0 0,0 0 0 0 0,1 0 0 0 0,0-1 0 0 0,0 1 0 0 0,0-1 0 0 0,1 0 0 0 0,0-1 0 0 0,7 6 0 0 0,-4-5 0 0 0,0 0 0 0 0,0 0 0 0 0,1-1 0 0 0,-1 0 0 0 0,1-1 0 0 0,0 0 0 0 0,0 0 0 0 0,0-1 0 0 0,0-1 0 0 0,1 1 0 0 0,-1-2 0 0 0,0 1 0 0 0,13-2 0 0 0,-4-2 0 0 0,-7 2 0 0 0,0 0 0 0 0,22 1 0 0 0,-30 0 0 0 0,-1 0 0 0 0,1 1 0 0 0,-1-1 0 0 0,1 1 0 0 0,-1 0 0 0 0,0 0 0 0 0,0 1 0 0 0,1-1 0 0 0,-1 1 0 0 0,0-1 0 0 0,0 1 0 0 0,0 0 0 0 0,-1 0 0 0 0,5 4 0 0 0,-6-5 0 0 0,1 0 0 0 0,-1 1 0 0 0,1-1 0 0 0,-1 1 0 0 0,0-1 0 0 0,1 1 0 0 0,-1 0 0 0 0,0-1 0 0 0,0 1 0 0 0,0 0 0 0 0,0 0 0 0 0,-1 0 0 0 0,1 0 0 0 0,0 0 0 0 0,0 3 0 0 0,0 3 0 0 0,4 7 0 0 0,-2 0 0 0 0,0 1 0 0 0,-1 0 0 0 0,0-1 0 0 0,-2 1 0 0 0,0 0 0 0 0,0 0 0 0 0,-2 0 0 0 0,-5 30 0 0 0,-2-10 0 0 0,-2 1 0 0 0,-1-1 0 0 0,-18 35 0 0 0,18-46 0 0 0,-1-1 0 0 0,-33 45 0 0 0,-43 40 0 0 0,39-49 0 0 0,-101 137 0 0 0,9-10 0 0 0,-231 306 0 0 0,351-458 0 0 0,22-35 0 0 0,-1 0 0 0 0,1 0 0 0 0,0 0 0 0 0,0 0 0 0 0,0 0 0 0 0,0 1 0 0 0,0-1 0 0 0,0 0 0 0 0,-1 0 0 0 0,1 0 0 0 0,0 0 0 0 0,0 0 0 0 0,0 1 0 0 0,0-1 0 0 0,0 0 0 0 0,0 0 0 0 0,0 0 0 0 0,0 0 0 0 0,0 1 0 0 0,0-1 0 0 0,0 0 0 0 0,0 0 0 0 0,0 0 0 0 0,0 0 0 0 0,0 1 0 0 0,0-1 0 0 0,0 0 0 0 0,0 0 0 0 0,0 0 0 0 0,0 0 0 0 0,0 1 0 0 0,0-1 0 0 0,0 0 0 0 0,0 0 0 0 0,0 0 0 0 0,0 0 0 0 0,0 1 0 0 0,0-1 0 0 0,0 0 0 0 0,0 0 0 0 0,1 0 0 0 0,-1 0 0 0 0,0 0 0 0 0,0 0 0 0 0,0 1 0 0 0,0-1 0 0 0,3-1-20 0 0,0 1-1 0 0,0-1 1 0 0,0 0-1 0 0,0 0 1 0 0,0 0-1 0 0,0-1 1 0 0,-1 1 0 0 0,1-1-1 0 0,-1 1 1 0 0,4-4-1 0 0,29-23-711 0 0,25-34-2363 0 0,-22 17-4299 0 0,-1 1-1800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12063 0 0,'0'0'930'0'0,"8"3"-421"0"0,-5-1-208 0 0,-1 0-1 0 0,1 0 1 0 0,-1 1 0 0 0,0-1-1 0 0,1 1 1 0 0,-1-1-1 0 0,0 1 1 0 0,0 0 0 0 0,-1 0-1 0 0,1 0 1 0 0,0 0 0 0 0,-1 0-1 0 0,1 4 1 0 0,4 5 1129 0 0,17 46 5118 0 0,-22-53-6374 0 0,7 21 913 0 0,-5-17-1047 0 0,-1 0 0 0 0,1 0 0 0 0,6 11 0 0 0,-8-19-531 0 0,0 4 639 0 0</inkml:trace>
  <inkml:trace contextRef="#ctx0" brushRef="#br0" timeOffset="1">61 24 6647 0 0,'0'0'514'0'0,"-5"-1"-316"0"0,4 1-80 0 0,1 0-1 0 0,-1 0 1 0 0,1 0 0 0 0,-1 0-1 0 0,0 0 1 0 0,1-1-1 0 0,-1 1 1 0 0,1 0-1 0 0,-1 0 1 0 0,1-1-1 0 0,-1 1 1 0 0,1 0 0 0 0,-1-1-1 0 0,1 1 1 0 0,-1 0-1 0 0,1-1 1 0 0,-1 1-1 0 0,1-1 1 0 0,-1 1-1 0 0,1-1 1 0 0,0 0 80 0 0,0 1 1 0 0,0 0-1 0 0,0-1 0 0 0,0 1 1 0 0,1 0-1 0 0,-1-1 1 0 0,0 1-1 0 0,0 0 0 0 0,1 0 1 0 0,-1-1-1 0 0,0 1 0 0 0,1 0 1 0 0,-1 0-1 0 0,0-1 0 0 0,1 1 1 0 0,-1 0-1 0 0,0 0 1 0 0,1 0-1 0 0,-1 0 0 0 0,0 0 1 0 0,1-1-1 0 0,0 1 0 0 0,15-4 3665 0 0,-10 3-4751 0 0,29-1 2353 0 0,-8 0-807 0 0,1 1-1 0 0,0 1 1 0 0,-1 1-1 0 0,34 5 1 0 0,-60-5-474 0 0,2-1-134 0 0,-1 1-1 0 0,1 0 1 0 0,-1 0 0 0 0,0 0 0 0 0,1 0 0 0 0,-1 1-1 0 0,0-1 1 0 0,3 3 0 0 0,0-1 62 0 0,-2-1 60 0 0,0 0 1 0 0,0 1-1 0 0,0-1 0 0 0,-1 0 1 0 0,1 1-1 0 0,-1 0 1 0 0,1-1-1 0 0,-1 1 0 0 0,0 0 1 0 0,0 0-1 0 0,0 0 0 0 0,2 5 1 0 0,-3-6-89 0 0,-1 1-1 0 0,1-1 1 0 0,-1 1 0 0 0,1-1 0 0 0,-1 1 0 0 0,0-1-1 0 0,0 1 1 0 0,0-1 0 0 0,-1 1 0 0 0,1-1 0 0 0,0 1-1 0 0,-1-1 1 0 0,0 1 0 0 0,1-1 0 0 0,-1 0 0 0 0,0 1-1 0 0,0-1 1 0 0,-3 4 0 0 0,0 0 153 0 0,-1 1-1 0 0,1-1 1 0 0,-11 11-1 0 0,2-4-2053 0 0,2 1-4836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4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3 4055 0 0,'3'32'333'0'0,"1"10"9797"0"0,8-36-6209 0 0,-9-7-3382 0 0,2-2-391 0 0,0 0 0 0 0,0 0-1 0 0,0-1 1 0 0,0 0 0 0 0,-1 0 0 0 0,1 0 0 0 0,-1 0 0 0 0,0 0-1 0 0,6-11 1 0 0,8-6 115 0 0,-8 9-639 0 0,-9 11 160 0 0,-17 8-3128 0 0,8 1 2903 0 0,0 1 0 0 0,0-1 0 0 0,1 2 0 0 0,-12 19 0 0 0,14-17 518 0 0,1 1 0 0 0,0-1 0 0 0,1 0 0 0 0,1 1 0 0 0,0 0 0 0 0,0 0 0 0 0,1 25 0 0 0,-2 6 698 0 0,-12 43 1160 0 0,5-37-921 0 0,4-16 482 0 0,6-32-231 0 0,0-13-1153 0 0,0 4-112 0 0,0 0 0 0 0,0 0 0 0 0,0 1 0 0 0,3-11 0 0 0,3-23 0 0 0,-5 32 15 0 0,1 0 0 0 0,0 0 0 0 0,0 0 0 0 0,1 1 0 0 0,-1-1 0 0 0,2 1 0 0 0,-1-1 0 0 0,9-11 0 0 0,0 0 147 0 0,-10 14-139 0 0,1 0-1 0 0,0 0 1 0 0,0 1-1 0 0,0 0 1 0 0,8-8-1 0 0,-6 5-22 0 0,19-16 11 0 0,-18 17 14 0 0,-3 3-16 0 0,0 1 0 0 0,1-1 0 0 0,-1 0-1 0 0,0 1 1 0 0,1 0 0 0 0,4-2-1 0 0,-6 3 164 0 0,5 3 245 0 0,-6-2-393 0 0,-1 0 0 0 0,1 0 0 0 0,-1 0-1 0 0,1 0 1 0 0,-1 0 0 0 0,1 0-1 0 0,0 0 1 0 0,-1 0 0 0 0,1 0 0 0 0,-1 1-1 0 0,1-1 1 0 0,-1 0 0 0 0,1 0 0 0 0,-1 1-1 0 0,1-1 1 0 0,-1 0 0 0 0,1 0 0 0 0,-1 1-1 0 0,0-1 1 0 0,1 1 0 0 0,-1-1 0 0 0,1 0-1 0 0,-1 2 1 0 0,30 49 1913 0 0,-16-27-1285 0 0,-6-11-38 0 0,-1 0 1 0 0,10 25-1 0 0,-15-33-525 0 0,1 0 6 0 0,-1 0 0 0 0,-1 1 0 0 0,1-1 0 0 0,-1 1 0 0 0,0-1-1 0 0,1 8 1 0 0,-4 51 555 0 0,2-62-530 0 0,0 0 21 0 0,-7 22 179 0 0,6-22-240 0 0,0-1-13 0 0,-4 5-75 0 0,4-5-75 0 0,1 0-1 0 0,-1-1 1 0 0,0 1 0 0 0,1-1 0 0 0,-1 1 0 0 0,0-1 0 0 0,1 1 0 0 0,-1-1 0 0 0,0 1 0 0 0,0-1-1 0 0,1 0 1 0 0,-1 1 0 0 0,0-1 0 0 0,0 0 0 0 0,0 0 0 0 0,1 0 0 0 0,-1 0 0 0 0,0 0-1 0 0,0 0 1 0 0,0 0 0 0 0,0 0 0 0 0,1 0 0 0 0,-1 0 0 0 0,0 0 0 0 0,0 0 0 0 0,0 0 0 0 0,0-1-1 0 0,1 1 1 0 0,-1 0 0 0 0,0-1 0 0 0,0 1 0 0 0,1 0 0 0 0,-2-2 0 0 0,-3-1-317 0 0,1 0 0 0 0,0-1 1 0 0,-1 1-1 0 0,-3-5 0 0 0,3 2-191 0 0,-29-30-2670 0 0,26 26 1461 0 0,-1 1-1 0 0,-17-16 0 0 0,24 23 1620 0 0,0 0 0 0 0,0 0 0 0 0,0 0 0 0 0,0 0 0 0 0,0 0 0 0 0,1 0 0 0 0,-3-4 0 0 0,0-1 5 0 0,3 6 76 0 0,-9-17 394 0 0,10 16-231 0 0,0 1 0 0 0,0 0 0 0 0,0-1 0 0 0,1 1 0 0 0,-1-1 0 0 0,0 1 0 0 0,0 0 0 0 0,1-1 0 0 0,-1 1 0 0 0,1 0 0 0 0,-1 0 0 0 0,1-1 0 0 0,0 1 0 0 0,-1 0 0 0 0,1 0 0 0 0,0 0 0 0 0,0 0 0 0 0,0 0 0 0 0,0 0 0 0 0,0 0 0 0 0,0 0 0 0 0,0 0 0 0 0,0 0 0 0 0,0 1 0 0 0,0-1 0 0 0,0 0 0 0 0,3 0 0 0 0,-3 0 183 0 0,0 1-175 0 0,0-1 0 0 0,-1 1 0 0 0,1 0 0 0 0,0-1 0 0 0,0 1 0 0 0,-1 0-1 0 0,1 0 1 0 0,0 0 0 0 0,0 0 0 0 0,-1 0 0 0 0,1-1 0 0 0,0 2 0 0 0,0-1 0 0 0,-1 0-1 0 0,1 0 1 0 0,0 0 0 0 0,1 0 0 0 0,11 3 572 0 0,-11-2-312 0 0,5 8 682 0 0,-6 0-797 0 0,-1-1 0 0 0,0 0 0 0 0,0 0 0 0 0,-1 0 1 0 0,0 0-1 0 0,0 0 0 0 0,0 1 0 0 0,-6 12 0 0 0,7-20-24 0 0,-1 1-21 0 0,-1 4-83 0 0,2-4-63 0 0,1-4-537 0 0,6-6-646 0 0,0-4-3956 0 0,-4 1-1530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7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2359 0 0,'8'-8'393'0'0,"0"0"0"0"0,0 1 0 0 0,1-1 0 0 0,0 2-1 0 0,0-1 1 0 0,1 1 0 0 0,12-6 0 0 0,-9 7 1680 0 0,0-1-1 0 0,0 2 1 0 0,1-1 0 0 0,-1 2-1 0 0,19-3 1 0 0,-30 5-1878 0 0,1 1 0 0 0,-1 0 0 0 0,0-1 1 0 0,0 1-1 0 0,0 0 0 0 0,0 0 0 0 0,0 0 0 0 0,0 1 0 0 0,1-1 0 0 0,-1 0 1 0 0,0 1-1 0 0,0 0 0 0 0,0-1 0 0 0,0 1 0 0 0,0 0 0 0 0,0 0 0 0 0,-1 0 1 0 0,1 0-1 0 0,0 0 0 0 0,0 1 0 0 0,-1-1 0 0 0,1 0 0 0 0,0 1 1 0 0,-1-1-1 0 0,0 1 0 0 0,1 0 0 0 0,1 3 0 0 0,-2-2-110 0 0,0 0 0 0 0,0 0 0 0 0,0 0 0 0 0,0 0 1 0 0,-1 1-1 0 0,1-1 0 0 0,-1 0 0 0 0,0 1 0 0 0,0-1 0 0 0,0 0 0 0 0,0 1 0 0 0,-1-1 0 0 0,0 0 0 0 0,1 0 0 0 0,-1 1 0 0 0,-2 3 0 0 0,-2 7 208 0 0,0 1 129 0 0,-1 0-1 0 0,0 0 0 0 0,-1-1 0 0 0,-12 18 0 0 0,-6 1 4116 0 0,29-47-3783 0 0,-3 9-725 0 0,1 1 1 0 0,0-1-1 0 0,0 1 1 0 0,0 0-1 0 0,5-6 1 0 0,6-14 22 0 0,-11 20-52 0 0,1 0 0 0 0,0-1 0 0 0,-1 1 0 0 0,1 0 0 0 0,1 1 0 0 0,-1-1 0 0 0,0 0 0 0 0,1 1 0 0 0,0 0 0 0 0,5-4 0 0 0,18-16 0 0 0,6-1-5273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7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0 427 4031 0 0,'27'55'1788'0'0,"-7"-15"1539"0"0,-13-23-1598 0 0,0 0 0 0 0,7 28 0 0 0,-4-11 193 0 0,8 35 1536 0 0,-3-9-797 0 0,-2-3-396 0 0,-3-5-585 0 0,-8-43-1191 0 0,0 0 0 0 0,1 16 0 0 0,0 7 3003 0 0,-2-34-3331 0 0,2-11-41 0 0,-1-1 0 0 0,1-20 0 0 0,-2 20-85 0 0,1 0 0 0 0,5-24-1 0 0,-5 32-35 0 0,6-23-151 0 0,2 0 1 0 0,16-36-1 0 0,-22 57 120 0 0,0 0-1 0 0,1 1 0 0 0,0 0 1 0 0,0 0-1 0 0,0 0 0 0 0,1 0 1 0 0,0 1-1 0 0,0 0 1 0 0,1 0-1 0 0,0 0 0 0 0,0 1 1 0 0,14-8-1 0 0,-17 11 39 0 0,1 0 0 0 0,0 0 1 0 0,0 0-1 0 0,0 1 0 0 0,0-1 0 0 0,0 1 1 0 0,0 1-1 0 0,0-1 0 0 0,0 1 0 0 0,0 0 0 0 0,0 0 1 0 0,0 0-1 0 0,0 1 0 0 0,7 1 0 0 0,-10-1 45 0 0,0 0 0 0 0,0 0 0 0 0,0 0-1 0 0,0 0 1 0 0,0 0 0 0 0,-1 1-1 0 0,1-1 1 0 0,0 1 0 0 0,-1 0 0 0 0,1-1-1 0 0,-1 1 1 0 0,0 0 0 0 0,1 0-1 0 0,-1 0 1 0 0,0 0 0 0 0,0 0 0 0 0,0 0-1 0 0,0 0 1 0 0,-1 0 0 0 0,1 0-1 0 0,0 4 1 0 0,1 4 73 0 0,-2-1 0 0 0,1 0 0 0 0,-2 18-1 0 0,0-15-116 0 0,-7 51 24 0 0,2-23-29 0 0,1-13 1 0 0,4-20-6 0 0,-1 0 0 0 0,1 0 1 0 0,1 0-1 0 0,-1 0 0 0 0,2 10 1 0 0,-1-15-208 0 0</inkml:trace>
  <inkml:trace contextRef="#ctx0" brushRef="#br0" timeOffset="1">500 181 2015 0 0,'23'-50'338'0'0,"-14"27"2446"0"0,-6 17-1471 0 0,0 0 0 0 0,0 0 0 0 0,0 1 0 0 0,1-1 1 0 0,6-7-1 0 0,8-11 3561 0 0,-15 20-4265 0 0,1 1 0 0 0,-1-1-1 0 0,0 1 1 0 0,1 0 0 0 0,0 0 0 0 0,0 0 0 0 0,0 1 0 0 0,0-1 0 0 0,0 1-1 0 0,0 0 1 0 0,1 0 0 0 0,-1 1 0 0 0,1-1 0 0 0,-1 1 0 0 0,1 0 0 0 0,9-1-1 0 0,-12 2-550 0 0,0 0-1 0 0,1 0 0 0 0,-1 1 0 0 0,0-1 0 0 0,0 1 0 0 0,1-1 0 0 0,-1 1 1 0 0,0 0-1 0 0,2 1 0 0 0,3 2-2318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5095 0 0,'2'1'390'0'0,"-1"-1"-344"0"0,-1 0 0 0 0,1 0 0 0 0,-1 0 0 0 0,1 0 0 0 0,-1 1 0 0 0,1-1 0 0 0,0 0 0 0 0,-1 0 0 0 0,1 1 0 0 0,-1-1 0 0 0,1 0 0 0 0,-1 1 0 0 0,1-1 0 0 0,-1 0 0 0 0,0 1 0 0 0,1-1 0 0 0,-1 1 0 0 0,1-1 1 0 0,-1 0-1 0 0,0 1 0 0 0,1-1 0 0 0,-1 1 0 0 0,0-1 0 0 0,0 1 0 0 0,1 0 0 0 0,-1-1 0 0 0,0 1 0 0 0,0-1 0 0 0,0 1 0 0 0,1 2 354 0 0,2 2 397 0 0,0-1 0 0 0,1 1 0 0 0,0-1 0 0 0,0 0 0 0 0,6 7 0 0 0,11 10 1792 0 0,24 44 3666 0 0,-30-43-4692 0 0,-14-20-1438 0 0,0 0 0 0 0,0-1 0 0 0,1 1 0 0 0,-1 0 0 0 0,1-1-1 0 0,-1 1 1 0 0,1-1 0 0 0,-1 1 0 0 0,1-1 0 0 0,0 0 0 0 0,2 2 0 0 0,-4-3-146 0 0,1 0 1 0 0,-1 0 0 0 0,1 1-1 0 0,-1-1 1 0 0,1 0-1 0 0,-1 0 1 0 0,1 0 0 0 0,-1 0-1 0 0,1 0 1 0 0,-1 0 0 0 0,1 0-1 0 0,-1 0 1 0 0,1 0-1 0 0,-1 0 1 0 0,1 0 0 0 0,-1 0-1 0 0,1 0 1 0 0,-1-1-1 0 0,1 1 1 0 0,-1 0 0 0 0,1 0-1 0 0,-1 0 1 0 0,1-1-1 0 0,-1 1 1 0 0,1 0 0 0 0,-1-1-1 0 0,0 1 1 0 0,1 0-1 0 0,-1-1 1 0 0,1 1 0 0 0,-1 0-1 0 0,0-1 1 0 0,1 1 0 0 0,-1-1-1 0 0,0 1 1 0 0,0-1-1 0 0,1 1 1 0 0,-1-1 0 0 0,0 1-1 0 0,0-1 1 0 0,0 1-1 0 0,0-2 1 0 0,0 2-22 0 0,2-7-307 0 0,-1-1 1 0 0,0 0-1 0 0,0 0 0 0 0,-1 0 0 0 0,0 0 1 0 0,-2-11-1 0 0,1 8 394 0 0,1-1 0 0 0,1-14 1 0 0,-1 22 36 0 0,1 0 1 0 0,-1 0-1 0 0,1 0 0 0 0,0 0 1 0 0,0 0-1 0 0,0 1 0 0 0,1-1 1 0 0,0 0-1 0 0,-1 1 0 0 0,1 0 1 0 0,0-1-1 0 0,1 1 0 0 0,-1 0 1 0 0,1 0-1 0 0,-1 0 0 0 0,1 0 1 0 0,0 0-1 0 0,0 1 0 0 0,0-1 1 0 0,0 1-1 0 0,0 0 0 0 0,1 0 1 0 0,-1 0-1 0 0,7-2 2888 0 0,-1 13-2647 0 0,-8-6-286 0 0,1-1 0 0 0,-1 1-1 0 0,0-1 1 0 0,0 1 0 0 0,0 0-1 0 0,0 0 1 0 0,0-1 0 0 0,-1 1 0 0 0,1 0-1 0 0,-1 0 1 0 0,0 0 0 0 0,0 0-1 0 0,0-1 1 0 0,0 1 0 0 0,0 0 0 0 0,0 0-1 0 0,-1 0 1 0 0,0 0 0 0 0,-1 5-1 0 0,-3 6 207 0 0,0 0 0 0 0,-11 19 0 0 0,14-29-170 0 0,-9 19 768 0 0,-10 27-1 0 0,21-49-777 0 0,0-1-1 0 0,0 1 0 0 0,0-1 1 0 0,0 0-1 0 0,-1 1 0 0 0,1-1 1 0 0,0 1-1 0 0,0-1 1 0 0,0 0-1 0 0,0 1 0 0 0,0-1 1 0 0,0 1-1 0 0,0-1 0 0 0,0 1 1 0 0,0-1-1 0 0,1 0 0 0 0,-1 1 1 0 0,0-1-1 0 0,0 1 0 0 0,0-1 1 0 0,0 0-1 0 0,1 1 0 0 0,-1-1 1 0 0,0 1-1 0 0,0-1 0 0 0,1 0 1 0 0,0 1-1 0 0,-1 0-11 0 0,1-1 0 0 0,0 1 0 0 0,0-1 0 0 0,0 0 1 0 0,0 1-1 0 0,0-1 0 0 0,0 0 0 0 0,-1 0 0 0 0,1 1 0 0 0,0-1 0 0 0,0 0 0 0 0,1 0 0 0 0,2 0 21 0 0,-1 0-1 0 0,0-1 1 0 0,0 1 0 0 0,0-1-1 0 0,0 1 1 0 0,0-1-1 0 0,3-1 1 0 0,3-3-8 0 0,-1 0 1 0 0,-1-1-1 0 0,1 1 0 0 0,-1-2 0 0 0,0 1 1 0 0,0-1-1 0 0,-1 0 0 0 0,7-9 1 0 0,26-28-204 0 0,-38 43-525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8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10591 0 0,'3'-1'819'0'0,"16"-5"81"0"0,1 2 0 0 0,0 0 0 0 0,0 1 0 0 0,31 0 1 0 0,84 7 6707 0 0,14 14-1691 0 0,-11-1-2797 0 0,-72-14-2909 0 0,-57-3-211 0 0,-4-1-101 0 0,-4 1-425 0 0,4-3-980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7423 0 0,'0'0'575'0'0,"1"2"-379"0"0,7 25 3185 0 0,-2-1 0 0 0,5 30 0 0 0,-2 58 3362 0 0,-19 114-579 0 0,-13-46-5097 0 0,5-46-611 0 0,19-131-442 0 0,-6 10-115 0 0,5-14-349 0 0,0-2-94 0 0,1-1 1 0 0,-1 1-1 0 0,1-1 1 0 0,0 1 0 0 0,-1 0-1 0 0,1-1 1 0 0,0 1-1 0 0,0 0 1 0 0,1-1-1 0 0,2-4-3876 0 0,2-8-5212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9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1 273 12495 0 0,'0'0'964'0'0,"2"1"-629"0"0,10 9 2849 0 0,1 1 1 0 0,-1 1-1 0 0,16 20 1 0 0,-21-24-2559 0 0,-2-1-39 0 0,-1 0-1 0 0,0 0 1 0 0,0 0 0 0 0,3 8 0 0 0,0 0 163 0 0,13 30 1042 0 0,-19-43-1718 0 0</inkml:trace>
  <inkml:trace contextRef="#ctx0" brushRef="#br0" timeOffset="1">26 4 10735 0 0,'0'0'9560'0'0,"9"0"-9080"0"0,-1 0 0 0 0,3-4-720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9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4631 0 0,'0'0'496'0'0,"6"10"-496"0"0,-1-1 0 0 0,-2 2 832 0 0,0 0 160 0 0,2 0 24 0 0,1 1 8 0 0,-3 0-512 0 0,2 1-96 0 0,0-1-16 0 0,1 1-8 0 0,2-2-304 0 0,-4-2-88 0 0,1 0 0 0 0,0 1-2864 0 0,1-1-600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50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0 407 5695 0 0,'3'1'166'0'0,"0"0"0"0"0,0 0 0 0 0,0 0 0 0 0,0 0 0 0 0,0-1 0 0 0,0 1 0 0 0,0-1 0 0 0,0 0 0 0 0,0 0 0 0 0,0 0 0 0 0,0 0 0 0 0,0 0 0 0 0,0-1 0 0 0,0 1 0 0 0,0-1 0 0 0,0 0 0 0 0,0 0 0 0 0,0 0 0 0 0,0 0 0 0 0,0-1 0 0 0,-1 1 0 0 0,1-1 0 0 0,0 0 0 0 0,-1 1 0 0 0,0-1 0 0 0,1 0 0 0 0,-1 0 0 0 0,4-5 0 0 0,8-12 614 0 0,-1 0 1 0 0,0-1 0 0 0,-1-1-1 0 0,16-40 1 0 0,-20 40-658 0 0,2 0 0 0 0,1 0 1 0 0,0 2-1 0 0,1-1 0 0 0,18-20 0 0 0,-23 32 67 0 0,0 1 0 0 0,1 0-1 0 0,0 1 1 0 0,9-6 0 0 0,-8 6 994 0 0,1 0 1 0 0,0 1 0 0 0,1 1 0 0 0,-1-1 0 0 0,23-4-1 0 0,69-16 7330 0 0,-101 25-8220 0 0,-1 0-262 0 0,1-1-1 0 0,-1 1 0 0 0,1 0 0 0 0,0-1 0 0 0,-1 1 0 0 0,1 0 0 0 0,-1 0 1 0 0,1-1-1 0 0,0 1 0 0 0,-1 0 0 0 0,1 0 0 0 0,0 0 0 0 0,-1 0 1 0 0,1 0-1 0 0,-1 0 0 0 0,2 0 0 0 0,3 0 179 0 0,-4-1-384 0 0,-1 1 0 0 0,0 0 0 0 0,1 0 0 0 0,-1 0-1 0 0,0 0 1 0 0,1 0 0 0 0,-1 0 0 0 0,0 0 0 0 0,0 0-1 0 0,1 0 1 0 0,-1 0 0 0 0,0 0 0 0 0,1 0 0 0 0,-1 0-1 0 0,0 0 1 0 0,0 1 0 0 0,1-1 0 0 0,-1 0 0 0 0,0 0 0 0 0,1 0-1 0 0,-1 0 1 0 0,0 0 0 0 0,0 1 0 0 0,1-1 0 0 0,-1 0-1 0 0,0 1 1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4:1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37 3767 0 0,'0'-11'37'0'0,"2"-13"349"0"0,-1 22-186 0 0,2 13-95 0 0,2 27 1696 0 0,-2 0 0 0 0,-2 0 0 0 0,-1 0 0 0 0,-3 0 0 0 0,-7 44 0 0 0,8-66-1530 0 0,-3 16 664 0 0,-1 41 0 0 0,8-61-947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4:14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 7199 0 0,'0'0'555'0'0,"1"2"-363"0"0,4 34 1585 0 0,-1 0 0 0 0,-2 1 0 0 0,-3 39-1 0 0,1-30-542 0 0,-15 160 4296 0 0,-17-3-1435 0 0,20-134-3284 0 0,-55 289 126 0 0,62-320-2560 0 0,2-18-1873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5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4031 0 0,'3'7'115'0'0,"-1"0"0"0"0,-1 0 0 0 0,1 1-1 0 0,0 10 1 0 0,0 0 995 0 0,-1-16-410 0 0,3 10 891 0 0,-4-11-1123 0 0,0-1 0 0 0,1 1 0 0 0,-1-1 0 0 0,0 1 0 0 0,1 0 0 0 0,2 3 3276 0 0,-1-3-3276 0 0,-1-1-410 0 0,0 1 1 0 0,0-1-1 0 0,0 1 0 0 0,0-1 0 0 0,0 0 1 0 0,0 0-1 0 0,0 0 0 0 0,0 0 0 0 0,0 0 1 0 0,0 0-1 0 0,2 0 0 0 0,12 1 144 0 0,-13 0-54 0 0,-1 0-102 0 0,0 1 0 0 0,0 0 0 0 0,0-1 0 0 0,0 1 0 0 0,0-1 0 0 0,0 1 0 0 0,1-1 0 0 0,-1 0 1 0 0,3 2-1 0 0,0 1 68 0 0,-1-1 15 0 0,0 1 0 0 0,-1 0-1 0 0,1-1 1 0 0,-1 1 0 0 0,0 0 0 0 0,0 0 0 0 0,0 0-1 0 0,-1 0 1 0 0,2 6 0 0 0,6 41 1336 0 0,-4-16-290 0 0,-4-14-324 0 0,1 2 27 0 0,3-8-517 0 0,-1 3 400 0 0,1-1-1 0 0,1 0 1 0 0,14 28 0 0 0,1-21 540 0 0,-9-10-498 0 0,-11-13-196 0 0,1-1-489 0 0,1 1-94 0 0,0-1 0 0 0,0 1 0 0 0,0-1-1 0 0,-1 0 1 0 0,1 0 0 0 0,0 0-1 0 0,0 0 1 0 0,0 0 0 0 0,-1-1 0 0 0,1 1-1 0 0,0-1 1 0 0,0 0 0 0 0,3-1-1 0 0,9-7-8 0 0,-12 5-99 0 0,1 0 1 0 0,-1 0-1 0 0,1 0 1 0 0,-1 0-1 0 0,0-1 1 0 0,-1 1-1 0 0,1-1 0 0 0,-1 0 1 0 0,0 0-1 0 0,0 0 1 0 0,2-10-1 0 0,5-10-305 0 0,-7 19-193 0 0,0 1 1 0 0,-1-1-1 0 0,1 0 0 0 0,-1 1 1 0 0,0-1-1 0 0,-1 0 0 0 0,1 0 0 0 0,-1 0 1 0 0,0 0-1 0 0,-1 1 0 0 0,1-1 1 0 0,-1 0-1 0 0,-2-6 0 0 0,-2-8-3120 0 0,5 17 3140 0 0,-1 0-1 0 0,0 0 1 0 0,1 0 0 0 0,-1 1-1 0 0,0-1 1 0 0,-2-4 0 0 0,-5-9-1997 0 0,7 13 2305 0 0,0 1 1 0 0,-1-1 0 0 0,1 1 0 0 0,0-1-1 0 0,-1 1 1 0 0,-2-3 0 0 0,3 4 9 0 0,-2 0 49 0 0,-19-1 222 0 0,21 2 43 0 0,-2 1 22 0 0,1 1-20 0 0,-1 0 0 0 0,0 0 0 0 0,1 0 0 0 0,0 0-1 0 0,-1 0 1 0 0,1 1 0 0 0,0-1 0 0 0,0 1-1 0 0,-1 3 1 0 0,-16 29 2109 0 0,10-17-1065 0 0,-13 26 1855 0 0,21-42-1962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4:14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6191 0 0,'11'-32'708'0'0,"2"-7"-928"0"0,-8 27 86 0 0,-4 9 193 0 0,0 1-1 0 0,0-1 1 0 0,1 0 0 0 0,-1 1 0 0 0,1-1 0 0 0,-1 1-1 0 0,1-1 1 0 0,0 1 0 0 0,0 0 0 0 0,0 0 0 0 0,0-1 0 0 0,0 2-1 0 0,0-1 1 0 0,1 0 0 0 0,-1 0 0 0 0,6-2 0 0 0,2-2 408 0 0,-9 4-436 0 0,1 1 1 0 0,0 0-1 0 0,-1 1 0 0 0,1-1 1 0 0,-1 0-1 0 0,1 0 0 0 0,0 1 0 0 0,0-1 1 0 0,-1 1-1 0 0,4-1 0 0 0,-3 1-27 0 0,1 0 1 0 0,-1 0-1 0 0,1 1 0 0 0,-1-1 0 0 0,1 1 1 0 0,-1 0-1 0 0,1 0 0 0 0,-1 0 1 0 0,0 0-1 0 0,1 0 0 0 0,3 3 0 0 0,25 20 2751 0 0,-29-23-1936 0 0,0 1 39 0 0,20 23 817 0 0,-20-22-1087 0 0,0 1-92 0 0,14 30 298 0 0,-1 0-1 0 0,14 56 1 0 0,-25-71-352 0 0,-1 0 0 0 0,1 30 0 0 0,-3-28-37 0 0,0 9 419 0 0,-2-1 0 0 0,-4 32 0 0 0,-1 6 393 0 0,4-26-877 0 0,-1-18-35 0 0,2 1 0 0 0,1 0-1 0 0,1-1 1 0 0,7 46 0 0 0,-4-60-465 0 0,-4-7-675 0 0,8 1-2306 0 0,0-2-2227 0 0,3-2-1440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4:14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4895 0 0,'0'0'1452'0'0,"2"0"-402"0"0,2-1-553 0 0,0 1 0 0 0,0 0 0 0 0,0 0 0 0 0,0 0 0 0 0,0 0 0 0 0,0 1 0 0 0,0 0 0 0 0,8 2 0 0 0,-6-2-47 0 0,0 1 0 0 0,0-1 0 0 0,10 0 0 0 0,113-6 3702 0 0,-120 5-4060 0 0,0-1 0 0 0,1 0 1 0 0,10-4-1 0 0,1 0-1234 0 0,1 3-3281 0 0,-4 1-1004 0 0</inkml:trace>
  <inkml:trace contextRef="#ctx0" brushRef="#br0" timeOffset="1">19 430 3823 0 0,'-4'2'443'0'0,"-7"5"-720"0"0,11-7 361 0 0,0 0 0 0 0,0 0 0 0 0,0 0 0 0 0,0 0 0 0 0,0 0-1 0 0,-1 0 1 0 0,1 0 0 0 0,0 0 0 0 0,0 0 0 0 0,0 1 0 0 0,0-1 0 0 0,0 0 0 0 0,-1 0-1 0 0,1 0 1 0 0,0 0 0 0 0,0 0 0 0 0,0 0 0 0 0,0 0 0 0 0,0 0 0 0 0,0 0 0 0 0,0 0-1 0 0,-1 0 1 0 0,1 1 0 0 0,0-1 0 0 0,0 0 0 0 0,0 0 0 0 0,0 0 0 0 0,0 0 0 0 0,0 0 0 0 0,0 0-1 0 0,0 1 1 0 0,0-1 0 0 0,0 0 0 0 0,0 0 0 0 0,0 0 0 0 0,0 0 0 0 0,0 0 0 0 0,0 0-1 0 0,0 1 1 0 0,0-1 0 0 0,0 0 0 0 0,0 0 0 0 0,0 0 0 0 0,0 0 0 0 0,0 0 0 0 0,0 1 0 0 0,0-1-1 0 0,12 0 1766 0 0,0 0-1 0 0,14-2 0 0 0,4 1-794 0 0,-18 0-999 0 0,-1 0-1 0 0,0-1 1 0 0,0 0 0 0 0,0-1-1 0 0,-1 0 1 0 0,13-5 0 0 0,-10 2-690 0 0,0 0 0 0 0,14-10 0 0 0,-13 7-1738 0 0,11-6-2235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4:15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5 107 6391 0 0,'-1'1'255'0'0,"-1"-7"210"0"0,2 5-428 0 0,-1-1 1 0 0,1 1-1 0 0,0 0 0 0 0,0 0 0 0 0,0 0 0 0 0,0 0 0 0 0,0 0 0 0 0,0 0 0 0 0,0 0 0 0 0,0 0 0 0 0,0 0 0 0 0,1 0 0 0 0,-1 0 0 0 0,0 0 0 0 0,1 0 0 0 0,-1 0 1 0 0,1 0-1 0 0,-1 0 0 0 0,1 0 0 0 0,-1 0 0 0 0,1 0 0 0 0,0 1 0 0 0,-1-1 0 0 0,1 0 0 0 0,0 0 0 0 0,0 1 0 0 0,0-1 0 0 0,-1 0 0 0 0,3 0 0 0 0,0-1 527 0 0,0 1 0 0 0,0-1 0 0 0,0 1 0 0 0,0-1 0 0 0,-1 0 0 0 0,5-4 0 0 0,-4 4 261 0 0,-1 0 0 0 0,1-1 0 0 0,1 1 1 0 0,-1 0-1 0 0,5-2 0 0 0,9-3 1806 0 0,-3 1-957 0 0,-1 1 0 0 0,1 1 0 0 0,19-4 1 0 0,-10 3-480 0 0,18-1 651 0 0,-7 6 311 0 0,-18-1-1900 0 0,1 1 0 0 0,0 1 0 0 0,30 5 0 0 0,-44-6-726 0 0,1 0-160 0 0,10 1-825 0 0,9-1-6343 0 0,-6-1-1811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4:1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0 4631 0 0,'0'3'360'0'0,"-3"11"39"0"0,0 0 0 0 0,-2-1 0 0 0,1 1 0 0 0,-1-1 0 0 0,-11 18-1 0 0,-1 8 1548 0 0,-49 101 4548 0 0,14-32-1729 0 0,19-27 708 0 0,35-82-5426 0 0,-1 0 0 0 0,0 0 0 0 0,0 0 0 0 0,1 0 0 0 0,-1 0 0 0 0,1 0 0 0 0,-1 0 0 0 0,4 0 0 0 0,1-3-80 0 0,10-5-92 0 0,-11 5 28 0 0,1 0 1 0 0,1 0-1 0 0,-1 1 0 0 0,0 0 1 0 0,12-4-1 0 0,-16 7 81 0 0,0-1-1 0 0,0 1 0 0 0,0 0 1 0 0,0 0-1 0 0,0 0 1 0 0,0 0-1 0 0,0 0 0 0 0,0 0 1 0 0,0 0-1 0 0,0 1 1 0 0,-1-1-1 0 0,1 1 0 0 0,0 0 1 0 0,0-1-1 0 0,0 1 1 0 0,0 0-1 0 0,0 0 1 0 0,-1 0-1 0 0,1 0 0 0 0,-1 0 1 0 0,1 1-1 0 0,0-1 1 0 0,-1 0-1 0 0,3 4 0 0 0,0 0 54 0 0,-1-1-1 0 0,1 1 1 0 0,-1 1-1 0 0,0-1 1 0 0,-1 0-1 0 0,1 1 0 0 0,-1-1 1 0 0,0 1-1 0 0,2 10 1 0 0,-1 4 422 0 0,2 32 1 0 0,-4-39-249 0 0,-1 14 427 0 0,-2 0-1 0 0,0 0 1 0 0,-12 51-1 0 0,7-41 136 0 0,3-21-660 0 0,-1 3-422 0 0,5-13-3972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4:1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8375 0 0,'2'4'646'0'0,"2"8"-427"0"0,0 0 0 0 0,-1-1 1 0 0,0 1-1 0 0,2 18 0 0 0,1 55 3569 0 0,-1-15-1071 0 0,1-21 1687 0 0,24 97 0 0 0,-23-122-3400 0 0,2 0 1 0 0,0-1-1 0 0,1 0 0 0 0,1-1 0 0 0,27 40 0 0 0,-32-55-917 0 0,0 0 1 0 0,1-1-1 0 0,-1 1 1 0 0,1-1-1 0 0,0-1 1 0 0,0 1-1 0 0,1-1 1 0 0,0 0-1 0 0,0-1 1 0 0,0 0-1 0 0,0 0 1 0 0,1-1-1 0 0,0 0 1 0 0,17 3-1 0 0,-22-5-126 0 0,1-1 0 0 0,0 0 0 0 0,-1 0 0 0 0,1 0 0 0 0,0 0 0 0 0,-1-1 0 0 0,1 0 0 0 0,-1 0 0 0 0,1 0 0 0 0,-1-1 0 0 0,1 1 0 0 0,-1-1 0 0 0,0 0 0 0 0,5-3 0 0 0,-3 1-316 0 0,1 0-1 0 0,0-1 1 0 0,-1 0-1 0 0,0-1 0 0 0,0 1 1 0 0,-1-1-1 0 0,7-9 1 0 0,1-4-6907 0 0,-1-2-2247 0 0</inkml:trace>
  <inkml:trace contextRef="#ctx0" brushRef="#br0" timeOffset="1">425 78 17071 0 0,'-26'29'1679'0'0,"-57"49"0"0"0,73-68-1075 0 0,1 0 0 0 0,1 0 0 0 0,-1 1 0 0 0,1-1 0 0 0,-10 21 0 0 0,-10 13 931 0 0,-82 95 2503 0 0,0-1-897 0 0,110-137-3180 0 0,-1-1 0 0 0,0 1-1 0 0,1 0 1 0 0,-1 0 0 0 0,1 0 0 0 0,-1 0 0 0 0,1 0-1 0 0,0 0 1 0 0,-1 0 0 0 0,1 0 0 0 0,0 0 0 0 0,0 1 0 0 0,0-2-15 0 0,0 0 1 0 0,0 1-1 0 0,0-1 1 0 0,0 0 0 0 0,0 0-1 0 0,0 0 1 0 0,0 1-1 0 0,0-1 1 0 0,0 0 0 0 0,0 0-1 0 0,0 0 1 0 0,1 1 0 0 0,-1-1-1 0 0,0 0 1 0 0,0 0-1 0 0,0 0 1 0 0,0 0 0 0 0,0 1-1 0 0,1-1 1 0 0,-1 0-1 0 0,0 0 1 0 0,0 0 0 0 0,0 0-1 0 0,1 0 1 0 0,-1 0 0 0 0,0 0-1 0 0,0 0 1 0 0,0 1-1 0 0,1-1 1 0 0,12-1-6864 0 0,1-10-3279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19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31 380 3367 0 0,'-4'1'258'0'0,"3"-1"-249"0"0,-1 1 0 0 0,1-1 0 0 0,-1 0 1 0 0,1 0-1 0 0,0 0 0 0 0,-1 0 0 0 0,1 0 0 0 0,-1 0 1 0 0,-1 0-1 0 0,2-2 19 0 0,0 1 0 0 0,1 0 1 0 0,-1 0-1 0 0,0 0 0 0 0,0 0 0 0 0,1-1 1 0 0,-1 1-1 0 0,1 0 0 0 0,-1 0 1 0 0,1-1-1 0 0,0 1 0 0 0,-1 0 0 0 0,1-1 1 0 0,0 1-1 0 0,0-1 0 0 0,0 1 1 0 0,0 0-1 0 0,0-2 0 0 0,0-4 287 0 0,-2-4 298 0 0,2 0-1 0 0,-1 1 1 0 0,1-1 0 0 0,1 0 0 0 0,0 0-1 0 0,3-16 1 0 0,-3 23-425 0 0,5-22 1491 0 0,1 1 0 0 0,10-27 0 0 0,-12 41-1226 0 0,0-2 315 0 0,0 1-1 0 0,1 1 0 0 0,12-19 1 0 0,-9 17-206 0 0,-3 4 27 0 0,0 1 0 0 0,0 0 1 0 0,9-8-1 0 0,-12 14-372 0 0,-1 0 1 0 0,0 1 0 0 0,0-1 0 0 0,1 0-1 0 0,-1 1 1 0 0,1 0 0 0 0,0-1 0 0 0,-1 1-1 0 0,1 0 1 0 0,0 0 0 0 0,0 1-1 0 0,0-1 1 0 0,-1 1 0 0 0,1-1 0 0 0,4 1-1 0 0,-3 0-76 0 0,-1 1 0 0 0,1 0 0 0 0,-1-1 0 0 0,1 2 0 0 0,-1-1-1 0 0,0 0 1 0 0,1 1 0 0 0,-1-1 0 0 0,0 1 0 0 0,4 3 0 0 0,3 1 225 0 0,7 4 242 0 0,-1 0 0 0 0,0 2-1 0 0,24 22 1 0 0,36 46 1370 0 0,-71-74-1824 0 0,46 51 734 0 0,-45-49-838 0 0,1-1 0 0 0,-1 0 0 0 0,14 11 0 0 0,-8-12-50 0 0,-11-6-99 0 0,-1 0 0 0 0,1 0-1 0 0,0 0 1 0 0,0 0 0 0 0,-1 0 0 0 0,1 0 0 0 0,0 0 0 0 0,0 0-1 0 0,0 0 1 0 0,-1 0 0 0 0,1 0 0 0 0,0-1 0 0 0,0 1-1 0 0,-1 0 1 0 0,1 0 0 0 0,0-1 0 0 0,-1 1 0 0 0,1-1-1 0 0,0 1 1 0 0,-1-1 0 0 0,1 1 0 0 0,0-1 0 0 0,-1 1-1 0 0,1-1 1 0 0,-1 1 0 0 0,1-1 0 0 0,-1 0 0 0 0,1 1 0 0 0,-1-1-1 0 0,0 0 1 0 0,1 1 0 0 0,-1-2 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19.3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7223 0 0,'1'2'65'0'0,"1"-1"1"0"0,-1 1-1 0 0,0-1 0 0 0,1 1 0 0 0,-1 0 0 0 0,0 0 0 0 0,0 0 0 0 0,0 0 0 0 0,0 0 0 0 0,0 0 0 0 0,0 3 0 0 0,5 28 204 0 0,-3-14 801 0 0,-1-1 306 0 0,-1 0 1 0 0,0 0-1 0 0,-2 0 0 0 0,-3 30 0 0 0,2-28 632 0 0,0 0 0 0 0,1 0 0 0 0,4 32 0 0 0,0-35-803 0 0,-1-10-357 0 0,-1-1 1 0 0,0 1-1 0 0,0 11 0 0 0,-1-17-797 0 0,0 0 1 0 0,1 0-1 0 0,-1 0 1 0 0,1-1-1 0 0,-1 1 1 0 0,1 0-1 0 0,-1 0 1 0 0,1 0-1 0 0,-1 0 1 0 0,1-1-1 0 0,0 1 1 0 0,0 0-1 0 0,1 1 56 0 0,6 7 166 0 0,-7-9-350 0 0,-1 1 0 0 0,1 0 0 0 0,0-1 0 0 0,0 1 0 0 0,0-1 0 0 0,0 1 0 0 0,0-1 0 0 0,0 0 0 0 0,0 1 0 0 0,0-1 0 0 0,0 0 0 0 0,0 0-1 0 0,0 0 1 0 0,1 1 0 0 0,11-2-5274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19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1067 5351 0 0,'0'0'416'0'0,"3"2"-272"0"0,6 3 28 0 0,-7-4 638 0 0,2-2 278 0 0,6-3-469 0 0,-1 0 1 0 0,0-1 0 0 0,0 0-1 0 0,-1 0 1 0 0,0-1 0 0 0,1 0-1 0 0,-2-1 1 0 0,1 0 0 0 0,-1 0-1 0 0,0 0 1 0 0,11-17 0 0 0,13-15 1329 0 0,-11 15-597 0 0,17-28 0 0 0,139-275 4745 0 0,-146 254-5158 0 0,40-149 0 0 0,-39 112-353 0 0,-6 3 286 0 0,-25 106-845 0 0,1-1 0 0 0,-1 0 0 0 0,0 0 0 0 0,0 0 0 0 0,0 1 0 0 0,0-1 0 0 0,0 0 0 0 0,0 0 0 0 0,0 0 0 0 0,-1 1 0 0 0,1-1 0 0 0,0 0 0 0 0,-1 1 0 0 0,0-1 0 0 0,0-2 0 0 0,0 4-3 0 0,-1-1 0 0 0,1 1 1 0 0,0-1-1 0 0,0 1 0 0 0,0 0 0 0 0,0 0 1 0 0,0 0-1 0 0,0 0 0 0 0,0 0 0 0 0,0 0 0 0 0,-1 0 1 0 0,1 0-1 0 0,0 0 0 0 0,0 0 0 0 0,0 0 0 0 0,0 1 1 0 0,0-1-1 0 0,-1 1 0 0 0,0 0 36 0 0,0 0 1 0 0,0 0-1 0 0,0 0 1 0 0,1 1-1 0 0,-1-1 1 0 0,1 0-1 0 0,-1 1 1 0 0,1-1-1 0 0,-1 1 0 0 0,1 0 1 0 0,0-1-1 0 0,0 1 1 0 0,-1 2-1 0 0,-13 28 299 0 0,9-17-136 0 0,-6 15-100 0 0,1 1 0 0 0,1-1 1 0 0,-10 59-1 0 0,-2 99 312 0 0,19-153-419 0 0,-15 210-16 0 0,14 5 0 0 0,6-209 0 0 0,2 0 0 0 0,10 49 0 0 0,-12-82 0 0 0,0-1 0 0 0,0 0 0 0 0,1 0 0 0 0,0 0 0 0 0,8 13 0 0 0,-9-17 0 0 0,1 1 0 0 0,-1-1 0 0 0,1 1 0 0 0,0-1 0 0 0,0 0 0 0 0,0 0 0 0 0,0-1 0 0 0,1 1 0 0 0,-1-1 0 0 0,1 1 0 0 0,6 2 0 0 0,2-2 0 0 0,-8-4 0 0 0,-1 0 0 0 0,1 0 0 0 0,0 0 0 0 0,-1 0 0 0 0,1-1 0 0 0,0 1 0 0 0,-1-1 0 0 0,0 0 0 0 0,1 0 0 0 0,-1 0 0 0 0,0-1 0 0 0,0 1 0 0 0,0-1 0 0 0,0 0 0 0 0,3-5 0 0 0,1 1 0 0 0,-1-1 0 0 0,-1 0 0 0 0,1-1 0 0 0,-1 0 0 0 0,3-9 0 0 0,34-64-3885 0 0,-32 60-3308 0 0,2 2-2153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20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72 2991 0 0,'-2'-21'264'0'0,"2"19"-31"0"0,0-1 0 0 0,-1 1-1 0 0,1 0 1 0 0,-1-1-1 0 0,0 1 1 0 0,0 0-1 0 0,0 0 1 0 0,0 0-1 0 0,0 0 1 0 0,0 0 0 0 0,-1 0-1 0 0,1 0 1 0 0,-1 0-1 0 0,1 0 1 0 0,-1 0-1 0 0,0 1 1 0 0,1-1-1 0 0,-1 1 1 0 0,0-1 0 0 0,0 1-1 0 0,0 0 1 0 0,-4-2-1 0 0,3 2 158 0 0,0 0 1 0 0,0 0-1 0 0,-1 0 0 0 0,1 1 0 0 0,0-1 0 0 0,-1 1 1 0 0,1 0-1 0 0,-1 0 0 0 0,1 0 0 0 0,0 0 0 0 0,-1 1 0 0 0,1-1 1 0 0,0 1-1 0 0,-1 0 0 0 0,-4 2 0 0 0,2-1 35 0 0,0 1 1 0 0,0 0-1 0 0,1 1 0 0 0,-1-1 0 0 0,1 1 1 0 0,0 0-1 0 0,0 1 0 0 0,0-1 0 0 0,0 1 1 0 0,1 0-1 0 0,0 0 0 0 0,-7 11 0 0 0,1 2 418 0 0,1 0-1 0 0,-12 37 1 0 0,16-41-316 0 0,2 1-1 0 0,0 0 1 0 0,-1 23 0 0 0,0-3 478 0 0,2-20-385 0 0,0 0-1 0 0,1 23 0 0 0,1-34-476 0 0,1-1 0 0 0,-1 1 0 0 0,0-1 0 0 0,1 1 0 0 0,0-1 0 0 0,-1 1 0 0 0,2-1 0 0 0,-1 0 0 0 0,0 1 0 0 0,0-1 0 0 0,1 0-1 0 0,0 0 1 0 0,0 0 0 0 0,0 0 0 0 0,0 0 0 0 0,3 3 0 0 0,-3-5 917 0 0,0-3-739 0 0,15-13-200 0 0,-2 0 0 0 0,0-1 1 0 0,-1 0-1 0 0,17-26 0 0 0,-10 11 117 0 0,28-61 1 0 0,-35 62-239 0 0,35-51 0 0 0,-49 80 0 0 0,0 1 0 0 0,0 0 0 0 0,1-1 0 0 0,-1 1 0 0 0,0-1 0 0 0,0 1 0 0 0,1 0 0 0 0,-1-1 0 0 0,0 1 0 0 0,1 0 0 0 0,-1-1 0 0 0,0 1 0 0 0,1 0 0 0 0,-1 0 0 0 0,1-1 0 0 0,-1 1 0 0 0,0 0 0 0 0,1 0 0 0 0,-1 0 0 0 0,1-1 0 0 0,0 1 0 0 0,-1 1 0 0 0,1 0 0 0 0,-1 0 0 0 0,1 0 0 0 0,-1 0 0 0 0,0 0 0 0 0,1 0 0 0 0,-1 0 0 0 0,0 0 0 0 0,0 0 0 0 0,0 0 0 0 0,0 1 0 0 0,0-1 0 0 0,0 0 0 0 0,0 0 0 0 0,0 0 0 0 0,0 1 0 0 0,-4 27 0 0 0,3-22 0 0 0,-8 49 0 0 0,-5 48 0 0 0,13-94 0 0 0,1 1 0 0 0,0 0 0 0 0,2 15 0 0 0,-1-22 0 0 0,-1 0 0 0 0,1-1 0 0 0,0 1 0 0 0,0-1 0 0 0,0 1 0 0 0,0-1 0 0 0,1 0 0 0 0,-1 1 0 0 0,1-1 0 0 0,0 0 0 0 0,0 0 0 0 0,0 0 0 0 0,5 5 0 0 0,5-1 0 0 0,-8-6 0 0 0,-1-1 0 0 0,0 1 0 0 0,1-1 0 0 0,-1 0 0 0 0,0 0 0 0 0,0 0 0 0 0,1 0 0 0 0,-1 0 0 0 0,0-1 0 0 0,1 0 0 0 0,-1 1 0 0 0,0-1 0 0 0,0-1 0 0 0,0 1 0 0 0,0 0 0 0 0,5-3 0 0 0,2-2 0 0 0,0-1 0 0 0,0 0 0 0 0,11-10 0 0 0,4-8 0 0 0,0-2 0 0 0,-2 0 0 0 0,21-32 0 0 0,-7 1-2126 0 0,10-33-6657 0 0,-37 69-636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20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14 3823 0 0,'21'-14'2262'0'0,"-18"16"-1234"0"0,0 2-594 0 0,1 0 0 0 0,-1 0 0 0 0,-1 0 0 0 0,1 0 0 0 0,0 0 1 0 0,-1 1-1 0 0,0-1 0 0 0,0 1 0 0 0,0 0 0 0 0,0 4 0 0 0,2 9 1590 0 0,3 27 0 0 0,-5-27-1139 0 0,1 19 2004 0 0,-4 65 1 0 0,-1-48-1488 0 0,-7 175 3108 0 0,7-204-3867 0 0,-1 0 0 0 0,-2 0-1 0 0,0 0 1 0 0,-16 45 0 0 0,16-56-464 0 0,2 1 0 0 0,0-1 1 0 0,-1 24-1 0 0,-4 19 121 0 0,7-53-297 0 0,0 0 0 0 0,1 0 0 0 0,-1 1 0 0 0,1-1 0 0 0,-1 0 0 0 0,1 0 0 0 0,1 5 0 0 0,3 3-3 0 0,-4-12 0 0 0,0-1 0 0 0,0 1 0 0 0,0 0 0 0 0,0 0 0 0 0,0 0 0 0 0,0-1 0 0 0,0 1 0 0 0,0 0 0 0 0,0 0 0 0 0,0 0 0 0 0,0 0 0 0 0,0-1 0 0 0,0 1 0 0 0,0 0 0 0 0,0 0 0 0 0,0 0 0 0 0,0 0 0 0 0,0-1 0 0 0,1 1 0 0 0,-1 0 0 0 0,0 0 0 0 0,0 0 0 0 0,0 0 0 0 0,0 0 0 0 0,0 0 0 0 0,0-1 0 0 0,1 1 0 0 0,-1 0 0 0 0,0 0 0 0 0,0 0 0 0 0,0 0 0 0 0,0 0 0 0 0,1 0 0 0 0,-1 0 0 0 0,0 0 0 0 0,0 0 0 0 0,0 0 0 0 0,1 0 0 0 0,-1 0 0 0 0,0 0 0 0 0,0 0 0 0 0,0 0 0 0 0,0 0 0 0 0,1 0 0 0 0,-1 0 0 0 0,0 0 0 0 0,0 0 0 0 0,0 0 0 0 0,0 0 0 0 0,1 0 0 0 0,-1 0 0 0 0,0 0 0 0 0,0 0 0 0 0,0 0 0 0 0,0 1 0 0 0,1-1 0 0 0,-1 0 0 0 0,0 0 0 0 0,0 0 0 0 0,0 0 0 0 0,0 0 0 0 0,0 1 0 0 0,1-1 0 0 0,23-69 0 0 0,-9 28 0 0 0,0-1 0 0 0,-14 38 0 0 0,0 0 0 0 0,1 0 0 0 0,0 0 0 0 0,0 1 0 0 0,0-1 0 0 0,0 0 0 0 0,0 1 0 0 0,1-1 0 0 0,0 1 0 0 0,-1 0 0 0 0,1 0 0 0 0,5-3 0 0 0,4-4 0 0 0,26-15 0 0 0,-36 24 0 0 0,13-7 0 0 0,0 4 0 0 0,-1 1 0 0 0,0 1 0 0 0,1 0 0 0 0,0 1 0 0 0,-1 0 0 0 0,1 2 0 0 0,0-1 0 0 0,0 2 0 0 0,-1 0 0 0 0,28 8 0 0 0,-27-5 0 0 0,-12-3 0 0 0,-1-1 0 0 0,0 1 0 0 0,1 0 0 0 0,-1 0 0 0 0,0 0 0 0 0,0 0 0 0 0,0 1 0 0 0,-1-1 0 0 0,1 0 0 0 0,-1 1 0 0 0,1-1 0 0 0,-1 1 0 0 0,0 0 0 0 0,0-1 0 0 0,0 1 0 0 0,0 0 0 0 0,0 0 0 0 0,0 0 0 0 0,-1 0 0 0 0,0-1 0 0 0,1 1 0 0 0,-1 0 0 0 0,0 3 0 0 0,-1 7 0 0 0,0-1 0 0 0,0 0 0 0 0,-1 0 0 0 0,-4 14 0 0 0,1-13 0 0 0,0 0 0 0 0,-1 0 0 0 0,0 0 0 0 0,-1-1 0 0 0,-1 0 0 0 0,0 0 0 0 0,0 0 0 0 0,-1-1 0 0 0,-16 15 0 0 0,13-15 0 0 0,1 0 0 0 0,-2-1 0 0 0,1-1 0 0 0,-23 13 0 0 0,29-20 0 0 0,1 1 0 0 0,0-1 0 0 0,-1 0 0 0 0,1 0 0 0 0,-1 0 0 0 0,1-1 0 0 0,-1 0 0 0 0,0 0 0 0 0,0 0 0 0 0,0-1 0 0 0,1 0 0 0 0,-1 0 0 0 0,0 0 0 0 0,0-1 0 0 0,-9-2 0 0 0,11 2-1 0 0,0-1 1 0 0,0 0-1 0 0,0 0 0 0 0,1-1 0 0 0,-1 1 1 0 0,1-1-1 0 0,-1 1 0 0 0,1-1 0 0 0,0 0 1 0 0,0 0-1 0 0,0-1 0 0 0,0 1 1 0 0,1 0-1 0 0,-1-1 0 0 0,1 0 0 0 0,0 0 1 0 0,0 0-1 0 0,1 0 0 0 0,-1 0 0 0 0,-1-6 1 0 0,1 2-5 0 0,-1 0-1 0 0,2 0 1 0 0,-1-1 0 0 0,1 1 0 0 0,1 0 0 0 0,0-1 0 0 0,0 1 0 0 0,0-1-1 0 0,3-13 1 0 0,0 12-221 0 0,0 1-1 0 0,0 0 1 0 0,1 0-1 0 0,6-12 0 0 0,14-14-7772 0 0,1 5-2122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5.7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1 100 4031 0 0,'0'0'306'0'0,"5"-6"-188"0"0,2-1 1608 0 0,1 0 0 0 0,0 1-1 0 0,1 0 1 0 0,0 1 0 0 0,-1 0-1 0 0,13-5 1 0 0,-15 7-1372 0 0,-5 2 576 0 0,18-7 889 0 0,-16 7-1506 0 0,5-3 107 0 0,-7 3-106 0 0,1 0-24 0 0,22-11 24 0 0,-23 11-522 0 0,1 0-1288 0 0,7-6-3316 0 0,2 0-1546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21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 15 8031 0 0,'4'-1'218'0'0,"0"0"-13"0"0,17-11 9855 0 0,-21 12-9878 0 0,5 20 3386 0 0,-4-9-2609 0 0,-1-1 0 0 0,-1 15 1 0 0,-4 2 171 0 0,-2-1 0 0 0,-1 0 0 0 0,-1 0 0 0 0,-14 29 0 0 0,5-13-345 0 0,3-6-234 0 0,-95 220 76 0 0,67-176-623 0 0,37-69-5 0 0,-1-1 0 0 0,0 0-1 0 0,-1 0 1 0 0,0-1 0 0 0,-10 10 0 0 0,18-19 0 0 0,0 0 0 0 0,0 0 0 0 0,0 0 0 0 0,0 0 0 0 0,0 0 0 0 0,0 0 0 0 0,0 0 0 0 0,0 0 0 0 0,0 0 0 0 0,0 0 0 0 0,0-1 0 0 0,0 1 0 0 0,0 0 0 0 0,-1 0 0 0 0,1 0 0 0 0,0 0 0 0 0,0 0 0 0 0,0 0 0 0 0,0 0 0 0 0,0 0 0 0 0,0 0 0 0 0,0 0 0 0 0,0 0 0 0 0,0 0 0 0 0,0 0 0 0 0,0 0 0 0 0,0 0 0 0 0,0 0 0 0 0,0 0 0 0 0,0 0 0 0 0,0 0 0 0 0,0 0 0 0 0,0 0 0 0 0,0 0 0 0 0,0 0 0 0 0,0 0 0 0 0,0 0 0 0 0,0 0 0 0 0,0 0 0 0 0,4-9 0 0 0,11-12 0 0 0,-3 6 0 0 0,7-8 0 0 0,25-23 0 0 0,-38 40 0 0 0,-1 0 0 0 0,0 0 0 0 0,8-13 0 0 0,11-13 0 0 0,-13 20 0 0 0,0 0 0 0 0,1 1 0 0 0,0 1 0 0 0,28-18 0 0 0,-25 22 0 0 0,6 6 0 0 0,-3 6 0 0 0,-14-3 0 0 0,0 0 0 0 0,-1 0 0 0 0,1 0 0 0 0,-1 0 0 0 0,0 1 0 0 0,0-1 0 0 0,0 1 0 0 0,0 0 0 0 0,0 0 0 0 0,-1 0 0 0 0,0 0 0 0 0,0 0 0 0 0,0 1 0 0 0,0-1 0 0 0,-1 0 0 0 0,2 9 0 0 0,1 8 0 0 0,-1 0 0 0 0,1 32 0 0 0,-3-21 0 0 0,1 1 0 0 0,1-20 0 0 0,-3-12 0 0 0,0 0 0 0 0,1 0 0 0 0,-1-1 0 0 0,0 1 0 0 0,1 0 0 0 0,0 0 0 0 0,-1 0 0 0 0,1-1 0 0 0,-1 1 0 0 0,1 0 0 0 0,0-1 0 0 0,-1 1 0 0 0,2 0 0 0 0,1 0 0 0 0,0 0 0 0 0,0 0 0 0 0,0 0 0 0 0,-1 0 0 0 0,1-1 0 0 0,0 1 0 0 0,0-1 0 0 0,0 0 0 0 0,0 0 0 0 0,0 0 0 0 0,0 0 0 0 0,0-1 0 0 0,0 1 0 0 0,0-1 0 0 0,4-1 0 0 0,8-2 0 0 0,23-11 0 0 0,-35 13 0 0 0,15-4 0 0 0,-13 5 0 0 0,1 0 0 0 0,-1 1 0 0 0,0-1 0 0 0,1 1 0 0 0,8 2 0 0 0,4 2 0 0 0,-2 6 0 0 0,14 13 0 0 0,-16-11 0 0 0,1-3 0 0 0,2-3 0 0 0,1-3 0 0 0,-15-3-7 0 0,1 0 1 0 0,0 0-1 0 0,-1-1 1 0 0,1 0-1 0 0,0 1 1 0 0,-1-1-1 0 0,1 0 1 0 0,-1-1-1 0 0,1 1 0 0 0,-1-1 1 0 0,0 1-1 0 0,0-1 1 0 0,1 0-1 0 0,-1 0 1 0 0,3-3-1 0 0,-2 1-26 0 0,0 0 0 0 0,-1 0 0 0 0,1-1 0 0 0,-1 1 0 0 0,0-1 0 0 0,0 0 0 0 0,-1 0 0 0 0,0 0 0 0 0,3-6 0 0 0,0-7-252 0 0,-1 0 0 0 0,0 0 0 0 0,-2 0 0 0 0,2-37 0 0 0,-5 1-4343 0 0,1 15-2632 0 0,0 3-984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21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3823 0 0,'2'-2'298'0'0,"15"-10"724"0"0,-15 10-295 0 0,0 1-1 0 0,0 0 0 0 0,0 0 0 0 0,0 0 0 0 0,0 0 0 0 0,1 0 1 0 0,3-1-1 0 0,-5 2-394 0 0,0 0 1 0 0,1 0-1 0 0,-1 0 1 0 0,0 0-1 0 0,1 1 1 0 0,-1-1-1 0 0,0 0 1 0 0,1 1-1 0 0,-1-1 1 0 0,0 0-1 0 0,0 1 1 0 0,1-1-1 0 0,-1 1 1 0 0,0 0-1 0 0,0 0 1 0 0,0-1-1 0 0,0 1 1 0 0,0 0 0 0 0,0 0-1 0 0,0 0 1 0 0,0 0-1 0 0,1 1 1 0 0,1 2 408 0 0,0 0 1 0 0,-1 0-1 0 0,1 0 1 0 0,-1 1 0 0 0,0-1-1 0 0,0 0 1 0 0,0 1 0 0 0,-1-1-1 0 0,0 1 1 0 0,2 8 0 0 0,-1 5 739 0 0,1 25 1 0 0,-4 15-639 0 0,-8 66 1 0 0,-17 56 494 0 0,23-159-1318 0 0,-22 113-20 0 0,26-127 0 0 0,2-7 0 0 0,4-8 0 0 0,-7 8 0 0 0,8-12-120 0 0,0 0 1 0 0,-2 0-1 0 0,1-1 1 0 0,-1 0-1 0 0,4-15 1 0 0,0 2-371 0 0,48-143-5243 0 0,-26 72 3844 0 0,-27 82 2401 0 0,2 0 0 0 0,0 1 0 0 0,13-20 0 0 0,3 4 2318 0 0,-22 29-2672 0 0,0 0-1 0 0,-1 1 1 0 0,1-1-1 0 0,0 0 1 0 0,-1 0-1 0 0,1 1 0 0 0,0-1 1 0 0,0 0-1 0 0,0 1 1 0 0,-1-1-1 0 0,1 1 1 0 0,0-1-1 0 0,0 1 1 0 0,0 0-1 0 0,2-1 0 0 0,10-6 1180 0 0,-6 2-1268 0 0,20-19-43 0 0,-18 17-26 0 0,15-18 0 0 0,-20 20-773 0 0,0 0 0 0 0,-1-1 0 0 0,1 1 0 0 0,-1-1 0 0 0,-1 1 1 0 0,1-1-1 0 0,-1 0 0 0 0,3-11 0 0 0,-4 13 204 0 0,0 0-1 0 0,-1 0 1 0 0,1 0 0 0 0,-1 0 0 0 0,0 0-1 0 0,0 0 1 0 0,-1-1 0 0 0,1 1 0 0 0,-1 0 0 0 0,0 0-1 0 0,0 0 1 0 0,0 0 0 0 0,-1 0 0 0 0,-2-5 0 0 0,1 5-791 0 0,0 0 0 0 0,0 1 1 0 0,0-1-1 0 0,-1 1 0 0 0,1 0 1 0 0,-1 0-1 0 0,-5-4 0 0 0,-3-1 1211 0 0,10 6 103 0 0,-1 1-1 0 0,0-1 1 0 0,0 1-1 0 0,0-1 1 0 0,0 1-1 0 0,0 0 1 0 0,0 0-1 0 0,0 1 1 0 0,0-1-1 0 0,0 1 1 0 0,-1-1-1 0 0,1 1 1 0 0,-4 0-1 0 0,5 0 269 0 0,-1 1 190 0 0,0 0-13 0 0,1 0 1 0 0,0 0 0 0 0,0 0 0 0 0,-1 1-1 0 0,1-1 1 0 0,0 1 0 0 0,0-1 0 0 0,0 1-1 0 0,0 0 1 0 0,0 0 0 0 0,1-1-1 0 0,-1 1 1 0 0,1 0 0 0 0,-3 4 0 0 0,2-3-3 0 0,0 0 205 0 0,1 0 0 0 0,-1 0 0 0 0,1 0 1 0 0,-1 0-1 0 0,1 0 0 0 0,0 0 0 0 0,0 0 1 0 0,1 1-1 0 0,-1-1 0 0 0,0 0 0 0 0,1 4 1 0 0,-2 69 6922 0 0,2 5-3229 0 0,1 3-3199 0 0,5-2-1097 0 0,-2-46 0 0 0,4 17 0 0 0,-6-43-307 0 0,0 1-1 0 0,-1-1 1 0 0,1 20 0 0 0,-2-26 207 0 0,-1 0 0 0 0,1 0 0 0 0,-1 0 1 0 0,1 0-1 0 0,-1 1 0 0 0,-1-1 0 0 0,1 0 0 0 0,0-1 1 0 0,-1 1-1 0 0,0 0 0 0 0,-4 7 0 0 0,5-10 204 0 0,-1-1-8 0 0,-6 1-66 0 0,1-4 31 0 0,6 2-49 0 0,0-1 0 0 0,0 1 0 0 0,1 0 1 0 0,-1 0-1 0 0,0-1 0 0 0,1 1 0 0 0,-1 0 0 0 0,1-1 0 0 0,-1 1 1 0 0,1-1-1 0 0,-1 1 0 0 0,1 0 0 0 0,0-1 0 0 0,0 1 0 0 0,0-1 0 0 0,0 1 1 0 0,0-3-1 0 0,1 0 15 0 0,-1 1 1 0 0,1 0 0 0 0,0-1-1 0 0,0 1 1 0 0,1 0 0 0 0,-1-1-1 0 0,3-3 1 0 0,0 1 65 0 0,0-1 0 0 0,1 1 0 0 0,0 0 0 0 0,0 0 0 0 0,0 1 0 0 0,10-8 0 0 0,-12 11-47 0 0,0 0 0 0 0,0 0 0 0 0,0 0 0 0 0,0 1 0 0 0,1-1 0 0 0,-1 1 0 0 0,1 0 0 0 0,-1 0 0 0 0,1 0 0 0 0,-1 0 0 0 0,1 0 0 0 0,0 1 0 0 0,-1 0 0 0 0,1 0 0 0 0,0 0 0 0 0,0 0 0 0 0,-1 0 0 0 0,1 1 0 0 0,-1 0 0 0 0,1-1 0 0 0,4 3 0 0 0,-6-2-45 0 0,-1 0 1 0 0,1-1-1 0 0,-1 1 1 0 0,1 0-1 0 0,-1 0 1 0 0,0 1-1 0 0,1-1 1 0 0,-1 0-1 0 0,0 0 0 0 0,0 1 1 0 0,0-1-1 0 0,0 0 1 0 0,0 1-1 0 0,0-1 1 0 0,0 1-1 0 0,-1 0 1 0 0,1-1-1 0 0,0 1 1 0 0,0 2-1 0 0,0-1 0 0 0,-1 0-1 0 0,1 0 1 0 0,-1 1-1 0 0,1-1 0 0 0,-1 0 1 0 0,0 1-1 0 0,0-1 1 0 0,-1 5-1 0 0,-2 4 0 0 0,-1 1 0 0 0,0 0 0 0 0,0-1 0 0 0,-2 0 0 0 0,1 0 0 0 0,-2-1 0 0 0,-11 17 0 0 0,2-6 0 0 0,-1-1 0 0 0,-32 30 0 0 0,42-44 0 0 0,4-4 0 0 0,-1 1 0 0 0,0-1 0 0 0,1-1 0 0 0,-1 1 0 0 0,0 0 0 0 0,-1-1 0 0 0,-5 2 0 0 0,-1 0 0 0 0,10-4-1 0 0,1 0 1 0 0,-1 0-1 0 0,0 0 0 0 0,0 0 1 0 0,1 0-1 0 0,-1 0 0 0 0,0 0 0 0 0,1 0 1 0 0,-1 0-1 0 0,0-1 0 0 0,1 1 1 0 0,-1 0-1 0 0,0-1 0 0 0,1 1 1 0 0,-1 0-1 0 0,0-1 0 0 0,1 1 0 0 0,-1-1 1 0 0,1 1-1 0 0,-1-1 0 0 0,1 1 1 0 0,-1-1-1 0 0,0 0 0 0 0,0-1-3 0 0,0 0 0 0 0,1 1 0 0 0,-1-1 0 0 0,0 0 0 0 0,1 1-1 0 0,-1-1 1 0 0,1 0 0 0 0,0 0 0 0 0,-1-2 0 0 0,1-4-21 0 0,0 1-1 0 0,1 0 1 0 0,2-15-1 0 0,12-38-1116 0 0,16-28-7032 0 0,-17 55 1885 0 0,-3-3-1122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22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46 5839 0 0,'1'-1'5183'0'0,"1"-2"-4320"0"0,0 0-1 0 0,0 1 1 0 0,0-1 0 0 0,0 1-1 0 0,0 0 1 0 0,0 0 0 0 0,1 0 0 0 0,-1 0-1 0 0,1 0 1 0 0,-1 0 0 0 0,4-1-1 0 0,22-9 1875 0 0,-23 11-2541 0 0,0-1-1 0 0,1 2 1 0 0,-1-1-1 0 0,0 0 1 0 0,0 1-1 0 0,0 0 1 0 0,1 0-1 0 0,-1 1 1 0 0,0-1-1 0 0,0 1 1 0 0,0 1-1 0 0,0-1 1 0 0,0 0-1 0 0,0 1 1 0 0,0 0-1 0 0,0 0 1 0 0,-1 1-1 0 0,1-1 1 0 0,-1 1-1 0 0,0 0 1 0 0,1 0-1 0 0,-1 1 1 0 0,-1-1-1 0 0,1 1 1 0 0,0 0-1 0 0,-1 0 1 0 0,0 0-1 0 0,0 0 1 0 0,3 5-1 0 0,-3 0 77 0 0,1-1 0 0 0,-1 1-1 0 0,-1-1 1 0 0,0 1 0 0 0,0 0-1 0 0,0 0 1 0 0,-1 0 0 0 0,-1 16 0 0 0,-7 75 68 0 0,6-98-339 0 0,-2 16 1 0 0,-9 30 1 0 0,-1-2-4 0 0,-29 112 1 0 0,32-130 0 0 0,-1-1 0 0 0,-2-1 0 0 0,-24 40 0 0 0,35-62 0 0 0,0 0 0 0 0,-1 0 0 0 0,0-1 0 0 0,0 1 0 0 0,0-1 0 0 0,0 0 0 0 0,-1 1 0 0 0,1-1 0 0 0,-8 4 0 0 0,10-6 0 0 0,1-1 0 0 0,-1 0 0 0 0,0 0 0 0 0,1 0 0 0 0,-1 0 0 0 0,1 0 0 0 0,-1 0 0 0 0,1 0 0 0 0,-1 0 0 0 0,1 0 0 0 0,-1 0 0 0 0,1 0 0 0 0,-1 0 0 0 0,0-1 0 0 0,1 1 0 0 0,-1 0 0 0 0,1 0 0 0 0,-1-1 0 0 0,1 1 0 0 0,0 0 0 0 0,-1 0 0 0 0,1-1 0 0 0,-1 1 0 0 0,1-1 0 0 0,-1 1 0 0 0,1 0 0 0 0,0-1 0 0 0,-1 1 0 0 0,1-1 0 0 0,0 1 0 0 0,0-1 0 0 0,-1 1 0 0 0,1-1 0 0 0,0 1 0 0 0,0-1 0 0 0,-1 0 0 0 0,-4-20 0 0 0,4-25-781 0 0,7-71-1 0 0,1-34-8044 0 0,-7 141 6598 0 0,-1-1 0 0 0,-3-15 0 0 0,1 16 971 0 0,2-1 1 0 0,-1-15 0 0 0,2 27 1473 0 0,1 1 0 0 0,-1-1 0 0 0,1 1 0 0 0,0-1 1 0 0,-1 0-1 0 0,1 1 0 0 0,0-1 0 0 0,0 0 1 0 0,0 0-1 0 0,0 1 0 0 0,2 0 0 0 0,1 3 906 0 0,25 41 5177 0 0,-20-32-4023 0 0,17 25-1 0 0,24 13 1374 0 0,1 0-1825 0 0,-36-34-1713 0 0,1 0 0 0 0,0-1 0 0 0,1-1 0 0 0,1 0 1 0 0,0-2-1 0 0,35 22 0 0 0,-21-19-112 0 0,-19-14 0 0 0,-5-3 0 0 0,9 0 0 0 0,-11-2 19 0 0,-1 0 0 0 0,0 0 0 0 0,0-1 0 0 0,0 0 0 0 0,-1 0-1 0 0,1 0 1 0 0,-1 0 0 0 0,1-1 0 0 0,-1 0 0 0 0,0 0 0 0 0,-1 0 0 0 0,1 0 0 0 0,-1-1 0 0 0,1 1 0 0 0,-2-1-1 0 0,1 0 1 0 0,4-8 0 0 0,1-5-484 0 0,-1 0 0 0 0,-1-1-1 0 0,8-34 1 0 0,-8 18-7110 0 0,-3-3-2593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22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5383 0 0,'0'0'416'0'0,"1"1"-272"0"0,11 35 1283 0 0,1 56 8126 0 0,-11-72-8119 0 0,0 12 2481 0 0,-4 59 0 0 0,0-9-1080 0 0,-2 3-635 0 0,2-57-1687 0 0,1 1 0 0 0,3 30 1 0 0,1-49-510 0 0,2-9-9 0 0,1-5-42 0 0,-2-1-67 0 0,1 0 0 0 0,0 0 0 0 0,-1-1 1 0 0,0 1-1 0 0,-1-1 0 0 0,1 0 0 0 0,-1 0 0 0 0,0 0 1 0 0,2-6-1 0 0,6-12-472 0 0,3-4-2167 0 0,10-31 0 0 0,-3-2-5754 0 0,-10 25 1121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23.1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84 2383 0 0,'1'-1'180'0'0,"8"-7"2164"0"0,0 0 0 0 0,1 1 0 0 0,0 0 0 0 0,0 0 0 0 0,0 1 0 0 0,1 1 0 0 0,19-8 0 0 0,-16 8-1213 0 0,0 1 1 0 0,1 0 0 0 0,-1 1-1 0 0,1 1 1 0 0,0 0 0 0 0,15 0-1 0 0,-26 2-1009 0 0,1 1 0 0 0,-1-1-1 0 0,0 1 1 0 0,0-1 0 0 0,0 1 0 0 0,0 1-1 0 0,0-1 1 0 0,0 0 0 0 0,0 1-1 0 0,-1 0 1 0 0,5 2 0 0 0,-6-2-78 0 0,-1-1 0 0 0,1 0 1 0 0,0 0-1 0 0,-1 1 0 0 0,0-1 0 0 0,1 0 0 0 0,-1 1 1 0 0,0 0-1 0 0,0-1 0 0 0,0 1 0 0 0,0 0 1 0 0,0-1-1 0 0,0 1 0 0 0,0 0 0 0 0,0 0 1 0 0,-1 0-1 0 0,1 0 0 0 0,-1 0 0 0 0,1 0 1 0 0,-1 0-1 0 0,0 0 0 0 0,0 0 0 0 0,0 0 1 0 0,0 0-1 0 0,-1 3 0 0 0,-1 5-6 0 0,-1 0 1 0 0,0 0-1 0 0,0 0 0 0 0,-1-1 1 0 0,0 1-1 0 0,-1-1 0 0 0,0 0 1 0 0,-1 0-1 0 0,0-1 0 0 0,0 0 1 0 0,-8 8-1 0 0,-12 10 180 0 0,-51 41 0 0 0,51-47-194 0 0,-23 18-24 0 0,20-17 0 0 0,-29 30 0 0 0,49-43 0 0 0,9-8 0 0 0,0 0 0 0 0,0 0 0 0 0,0 0 0 0 0,0 0 0 0 0,0 0 0 0 0,0 0 0 0 0,0 0 0 0 0,0 0 0 0 0,0 1 0 0 0,-1-1 0 0 0,1 0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0,1 0 0 0 0,-1 0 0 0 0,0 0 0 0 0,0 1 0 0 0,0-1 0 0 0,0 0 0 0 0,0 0 0 0 0,0 0 0 0 0,0 0 0 0 0,0 0 0 0 0,5 0 0 0 0,0-1 0 0 0,0 1 0 0 0,0-1 0 0 0,-1 0 0 0 0,1 0 0 0 0,6-3 0 0 0,33-13 0 0 0,-38 14 0 0 0,97-40 0 0 0,297-139 0 0 0,-396 180 0 0 0,12-7 0 0 0,0 0 0 0 0,0-1 0 0 0,-1 0 0 0 0,20-18 0 0 0,-27 19 0 0 0,-6-1 0 0 0,-3 10 15 0 0,1-1 0 0 0,-1 1 1 0 0,1-1-1 0 0,-1 1 0 0 0,1-1 0 0 0,0 1 1 0 0,-1-1-1 0 0,0 1 0 0 0,1-1 0 0 0,-1 1 1 0 0,1-1-1 0 0,-1 1 0 0 0,0 0 0 0 0,1-1 0 0 0,-1 1 1 0 0,1 0-1 0 0,-1 0 0 0 0,0-1 0 0 0,0 1 1 0 0,1 0-1 0 0,-1 0 0 0 0,0 0 0 0 0,-19-2-971 0 0,17 2 106 0 0,-20 1-6722 0 0,-3 1-2624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23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 2015 0 0,'2'3'147'0'0,"5"13"1096"0"0,0 0 0 0 0,-1 1 1 0 0,0 0-1 0 0,5 31 0 0 0,12 178 12497 0 0,-27-74-7771 0 0,-15 54-2049 0 0,15-99-3298 0 0,2-42-484 0 0,2-22-138 0 0,0-39 0 0 0,1 0 0 0 0,-1 0 0 0 0,1 0 0 0 0,0 0 0 0 0,0 0 0 0 0,0 0 0 0 0,4 7 0 0 0,-5-10 0 0 0,1 0 0 0 0,-1-1 0 0 0,0 1 0 0 0,1 0 0 0 0,-1-1 0 0 0,1 1 0 0 0,-1-1 0 0 0,1 1 0 0 0,-1-1 0 0 0,1 1 0 0 0,-1-1 0 0 0,1 1 0 0 0,0-1 0 0 0,-1 0 0 0 0,1 1 0 0 0,0-1 0 0 0,-1 0 0 0 0,1 1 0 0 0,0-1 0 0 0,-1 0 0 0 0,1 0 0 0 0,0 0 0 0 0,0 0 0 0 0,-1 0 0 0 0,1 0 0 0 0,0 0 0 0 0,-1 0 0 0 0,1 0 0 0 0,0 0 0 0 0,0 0 0 0 0,-1 0 0 0 0,1 0 0 0 0,0 0 0 0 0,-1-1 0 0 0,1 1 0 0 0,0 0 0 0 0,-1-1 0 0 0,1 1 0 0 0,1-1 0 0 0,2-2 0 0 0,0 0 0 0 0,0 0 0 0 0,0-1 0 0 0,5-6 0 0 0,-7 8 0 0 0,31-35 0 0 0,52-53 0 0 0,-72 78 0 0 0,0 1 0 0 0,1 0 0 0 0,1 0 0 0 0,29-15 0 0 0,-35 22 0 0 0,0 1 0 0 0,1 0 0 0 0,0 0 0 0 0,0 1 0 0 0,13-2 0 0 0,-3 2 0 0 0,-2 7 0 0 0,-2 4 0 0 0,-14-7 0 0 0,0 0 0 0 0,0 0 0 0 0,0 0 0 0 0,0 1 0 0 0,0-1 0 0 0,0 1 0 0 0,-1-1 0 0 0,1 1 0 0 0,-1-1 0 0 0,0 1 0 0 0,0 0 0 0 0,0 0 0 0 0,0 0 0 0 0,0 0 0 0 0,-1-1 0 0 0,1 1 0 0 0,-1 0 0 0 0,0 5 0 0 0,0-1 0 0 0,0-1 0 0 0,-1 1 0 0 0,1 0 0 0 0,-1 0 0 0 0,-1 0 0 0 0,-4 13 0 0 0,-7 12 0 0 0,-2 0 0 0 0,-2 0 0 0 0,-1-2 0 0 0,-25 35 0 0 0,-98 106 0 0 0,53-68 0 0 0,63-73 0 0 0,-55 52 0 0 0,65-71 0 0 0,15-11-33 0 0,0 1 0 0 0,0-1 0 0 0,-1 0 0 0 0,1 0 0 0 0,0 0-1 0 0,0 0 1 0 0,0 0 0 0 0,0 0 0 0 0,0 1 0 0 0,-1-1 0 0 0,1 0 0 0 0,0 0 0 0 0,0 0 0 0 0,0 0 0 0 0,0 0 0 0 0,-1 0-1 0 0,1 0 1 0 0,0 0 0 0 0,0 0 0 0 0,0 0 0 0 0,0 0 0 0 0,-1 0 0 0 0,1 0 0 0 0,0 0 0 0 0,0 0 0 0 0,0 0 0 0 0,-1 0-1 0 0,1 0 1 0 0,0 0 0 0 0,0 0 0 0 0,0 0 0 0 0,0 0 0 0 0,-1 0 0 0 0,1 0 0 0 0,0 0 0 0 0,0 0 0 0 0,0 0 0 0 0,0 0-1 0 0,0-1 1 0 0,-1 1 0 0 0,1 0 0 0 0,0 0 0 0 0,0 0 0 0 0,3-13-7539 0 0,6-6-2624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2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0 976 6191 0 0,'2'-1'472'0'0,"248"-204"8242"0"0,-29-5-1491 0 0,-211 201-7002 0 0,40-37 1524 0 0,63-75 0 0 0,-98 103-1599 0 0,-11 14-109 0 0,1-1 0 0 0,-1-1 0 0 0,0 1 0 0 0,0 0 0 0 0,-1-1 1 0 0,0 0-1 0 0,4-8 0 0 0,-7 13-476 0 0,0 0 316 0 0,-1 0 0 0 0,0 1 0 0 0,0-1 0 0 0,0 1 1 0 0,0 0-1 0 0,0-1 0 0 0,0 1 0 0 0,0 0 0 0 0,0-1 0 0 0,0 1 0 0 0,0 0 0 0 0,0 0 0 0 0,0 0 0 0 0,0 0 1 0 0,0 0-1 0 0,-1 0 0 0 0,-6 1-720 0 0,1 1 1 0 0,0 0-1 0 0,0 0 0 0 0,0 0 1 0 0,0 1-1 0 0,-8 4 1 0 0,-22 8-3041 0 0,-3 1-2 0 0,32-12 3882 0 0,0-1 1 0 0,0 0 0 0 0,-1 0 0 0 0,1-1 0 0 0,-1 1 0 0 0,0-2 0 0 0,-8 1 0 0 0,15-2 177 0 0,2-1-18 0 0,-1 0 0 0 0,0 0 0 0 0,1 0 0 0 0,-1 0 0 0 0,1-1 0 0 0,-1 1 0 0 0,1 0 1 0 0,-1 0-1 0 0,1-3 0 0 0,1 1 35 0 0,1-1 1 0 0,0 0-1 0 0,0 0 1 0 0,1 1 0 0 0,-1-1-1 0 0,1 1 1 0 0,-1 0-1 0 0,1 0 1 0 0,0 0 0 0 0,4-3-1 0 0,4-4 652 0 0,24-14 0 0 0,2-3 564 0 0,24-21 729 0 0,2 2-1 0 0,2 3 0 0 0,75-37 0 0 0,-113 65-1578 0 0,16-7 366 0 0,-39 20-778 0 0,0 0-1 0 0,1 1 1 0 0,-1-1-1 0 0,1 1 0 0 0,-1 0 1 0 0,1 0-1 0 0,5 0 1 0 0,-10 1-107 0 0,1 0-1 0 0,-1 1 1 0 0,0-1 0 0 0,1 0 0 0 0,-1 0 0 0 0,0 0 0 0 0,1 0-1 0 0,-1 0 1 0 0,0 0 0 0 0,1 0 0 0 0,-1 1 0 0 0,0-1 0 0 0,1 0-1 0 0,-1 0 1 0 0,0 0 0 0 0,0 1 0 0 0,1-1 0 0 0,-1 0 0 0 0,0 0-1 0 0,0 1 1 0 0,1-1 0 0 0,-1 0 0 0 0,0 1 0 0 0,0-1 0 0 0,0 0 0 0 0,0 1-1 0 0,0-1 1 0 0,1 0 0 0 0,-1 1 0 0 0,0-1 0 0 0,0 0 0 0 0,0 1-1 0 0,0-1 1 0 0,0 0 0 0 0,0 1 0 0 0,0-1 0 0 0,0 0 0 0 0,0 1-1 0 0,0-1 1 0 0,0 0 0 0 0,0 1 0 0 0,-1-1 0 0 0,1 0 0 0 0,0 1-1 0 0,0-1 1 0 0,0 0 0 0 0,0 1 0 0 0,-1-1 0 0 0,1 0 0 0 0,0 1-1 0 0,-11 21 284 0 0,9-19-111 0 0,-19 30 158 0 0,-2-1-1 0 0,-1-1 1 0 0,-34 34 0 0 0,40-45-295 0 0,-53 50 717 0 0,45-47-3483 0 0,2 1-5788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3.5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273 284 3223 0 0,'10'-46'1356'0'0,"4"-60"0"0"0,-13 98-1026 0 0,-1 0-1 0 0,0 1 0 0 0,-1-1 0 0 0,1 0 0 0 0,-2 1 0 0 0,1-1 1 0 0,-1 1-1 0 0,0-1 0 0 0,0 1 0 0 0,-1 0 0 0 0,0 0 0 0 0,-1 0 1 0 0,1 0-1 0 0,-1 1 0 0 0,-6-7 0 0 0,9 11 272 0 0,-1 1 27 0 0,-1 0-452 0 0,-1 0 0 0 0,0 0 0 0 0,1 0-1 0 0,-1 0 1 0 0,0 1 0 0 0,1-1 0 0 0,-1 1-1 0 0,0 0 1 0 0,0 0 0 0 0,0 1 0 0 0,1-1-1 0 0,-1 1 1 0 0,0 0 0 0 0,1-1 0 0 0,-1 2-1 0 0,0-1 1 0 0,1 0 0 0 0,-1 1 0 0 0,1 0-1 0 0,0-1 1 0 0,0 1 0 0 0,-1 1 0 0 0,1-1-1 0 0,0 0 1 0 0,1 1 0 0 0,-1-1 0 0 0,0 1-1 0 0,1 0 1 0 0,0 0 0 0 0,-1 0 0 0 0,1 0-1 0 0,-2 4 1 0 0,-8 15 324 0 0,1 1-1 0 0,0 0 0 0 0,-13 44 1 0 0,-11 78 460 0 0,13-48 197 0 0,-10 48 2408 0 0,32-142-3418 0 0,0-1 0 0 0,0 1 0 0 0,0 0-1 0 0,0 0 1 0 0,0 0 0 0 0,0 0 0 0 0,1-1 0 0 0,-1 1 0 0 0,1 0-1 0 0,0 0 1 0 0,1 3 0 0 0,-1-5-96 0 0,-1 0-1 0 0,0 0 1 0 0,1-1 0 0 0,-1 1 0 0 0,1 0-1 0 0,-1 0 1 0 0,1 0 0 0 0,-1-1 0 0 0,1 1-1 0 0,-1 0 1 0 0,1 0 0 0 0,0-1-1 0 0,0 1 1 0 0,-1-1 0 0 0,1 1 0 0 0,0-1-1 0 0,0 1 1 0 0,-1-1 0 0 0,1 1-1 0 0,0-1 1 0 0,0 0 0 0 0,0 1 0 0 0,0-1-1 0 0,0 0 1 0 0,0 0 0 0 0,0 0-1 0 0,-1 1 1 0 0,1-1 0 0 0,0 0 0 0 0,0 0-1 0 0,0-1 1 0 0,0 1 0 0 0,0 0 0 0 0,0 0-1 0 0,0 0 1 0 0,1-1 0 0 0,3-2 55 0 0,1 1 1 0 0,-1-2 0 0 0,0 1-1 0 0,0 0 1 0 0,0-1 0 0 0,-1 0-1 0 0,1 0 1 0 0,-1-1-1 0 0,4-5 1 0 0,3-4 21 0 0,16-28-1 0 0,248-413 52 0 0,-267 443-146 0 0,-4 6-18 0 0,-1 0 0 0 0,0 0 0 0 0,0 0 0 0 0,0 0-1 0 0,0 0 1 0 0,1-9 0 0 0,-4 14 58 0 0,-1 2-40 0 0,0 0-1 0 0,0-1 1 0 0,0 1-1 0 0,0 0 1 0 0,1 0-1 0 0,-1 0 1 0 0,0 0-1 0 0,0 0 1 0 0,0 0-1 0 0,0 2 0 0 0,-2 1 38 0 0,-3 4 40 0 0,0 1 1 0 0,0 0-1 0 0,0 0 1 0 0,-7 17-1 0 0,-5 15 87 0 0,-12 36 22 0 0,-32 134-141 0 0,46-147-61 0 0,-10 88 0 0 0,21-104-17 0 0,-1 1 0 0 0,0 64 0 0 0,6-87 0 0 0,2 1 0 0 0,5 26 0 0 0,-5-44 0 0 0,0-1 0 0 0,0 0 0 0 0,0 0 0 0 0,1 0 0 0 0,1 0 0 0 0,-1-1 0 0 0,1 1 0 0 0,1-1 0 0 0,-1 0 0 0 0,9 11 0 0 0,-11-16 0 0 0,0 0 0 0 0,0 0 0 0 0,0-1 0 0 0,0 1 0 0 0,1 0 0 0 0,-1-1 0 0 0,0 1 0 0 0,1-1 0 0 0,-1 0 0 0 0,1 0 0 0 0,-1 0 0 0 0,1 0 0 0 0,0 0 0 0 0,-1-1 0 0 0,1 1 0 0 0,0-1 0 0 0,-1 1 0 0 0,1-1 0 0 0,0 0 0 0 0,3 0 0 0 0,-3-1 0 0 0,1 0 0 0 0,0 0 0 0 0,-1 0 0 0 0,1 0 0 0 0,-1-1 0 0 0,0 1 0 0 0,1-1 0 0 0,-1 0 0 0 0,0 0 0 0 0,0 0 0 0 0,0 0 0 0 0,0-1 0 0 0,0 1 0 0 0,3-5 0 0 0,10-14 0 0 0,-1 0 0 0 0,-1-1 0 0 0,-1-1 0 0 0,-1 0 0 0 0,12-32 0 0 0,-22 50 0 0 0,27-74 0 0 0,-18 46 0 0 0,9-30-1858 0 0,3-7-5312 0 0,-17 55-3026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3.8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2 204 3567 0 0,'1'2'278'0'0,"2"7"66"0"0,0 1 0 0 0,0-1 1 0 0,-1 1-1 0 0,0 0 0 0 0,0 16 0 0 0,-1-8 2085 0 0,-1-1 0 0 0,-4 27 0 0 0,-3-10 2135 0 0,5-23-2670 0 0,0-1 0 0 0,-2 21 0 0 0,4-29-1277 0 0</inkml:trace>
  <inkml:trace contextRef="#ctx0" brushRef="#br0" timeOffset="1">82 0 4663 0 0,'0'0'5200'0'0,"-3"10"-4760"0"0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4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7367 0 0,'-18'49'2492'0'0,"-16"64"-1"0"0,-2 52 6203 0 0,26-119-7472 0 0,4-15 183 0 0,2-1-1 0 0,1 1 1 0 0,0 39 0 0 0,4-52-893 0 0,0 0 0 0 0,1-1 1 0 0,1 1-1 0 0,1-1 0 0 0,0 0 0 0 0,1 0 1 0 0,9 19-1 0 0,-11-29-466 0 0,1-1 0 0 0,0 1-1 0 0,0-1 1 0 0,0 0 0 0 0,1 0 0 0 0,0-1 0 0 0,0 0 0 0 0,0 1-1 0 0,1-1 1 0 0,0-1 0 0 0,0 1 0 0 0,0-1 0 0 0,0 0-1 0 0,1-1 1 0 0,0 0 0 0 0,0 0 0 0 0,-1 0 0 0 0,2-1-1 0 0,-1 0 1 0 0,0 0 0 0 0,0 0 0 0 0,1-1 0 0 0,12 0 0 0 0,-13-1-278 0 0,0 0 1 0 0,0-1-1 0 0,1 0 1 0 0,-1 0 0 0 0,0 0-1 0 0,0-1 1 0 0,0 0-1 0 0,0-1 1 0 0,0 1 0 0 0,-1-1-1 0 0,1-1 1 0 0,-1 1 0 0 0,0-1-1 0 0,0 0 1 0 0,9-8-1 0 0,5-7-7038 0 0,0-1-2249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6.1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83 2759 0 0,'0'2'207'0'0,"16"86"3436"0"0,8 35 4491 0 0,-15-82-5786 0 0,5 50 1 0 0,4 20 386 0 0,-13-91-2201 0 0,-3-15-241 0 0,0 1 0 0 0,-1 0 1 0 0,0 0-1 0 0,0 0 0 0 0,-1 0 1 0 0,1 10-1 0 0,-1-11-286 0 0,-2-3 294 0 0,-5-8 1241 0 0,1-2-1649 0 0,0 0 0 0 0,0-1 0 0 0,0 0 0 0 0,1 0 0 0 0,1-1 0 0 0,0 1 0 0 0,0-1 0 0 0,-4-15 0 0 0,4 2-1109 0 0,0 1 0 0 0,-1-44 1 0 0,2 28-139 0 0,1 27 944 0 0,1 0-1 0 0,1 0 0 0 0,0 0 1 0 0,2-19-1 0 0,0 20 273 0 0,0 0 1 0 0,0 0-1 0 0,1 1 0 0 0,0-1 0 0 0,7-12 0 0 0,-7 17 255 0 0,1 0 0 0 0,-1 0 1 0 0,1 0-1 0 0,0 0 0 0 0,0 1 0 0 0,1-1 0 0 0,0 1 0 0 0,-1 0 0 0 0,1 0 0 0 0,7-3 1 0 0,-2 1 205 0 0,151-86 6941 0 0,-101 62-5304 0 0,-58 29-1769 0 0,4-6 367 0 0,-6 6-696 0 0,0 1-1 0 0,0 0 0 0 0,1 0 1 0 0,-1-1-1 0 0,0 1 1 0 0,0 0-1 0 0,1-1 1 0 0,-1 1-1 0 0,0 0 1 0 0,0-1-1 0 0,0 1 1 0 0,0 0-1 0 0,0-1 1 0 0,1 1-1 0 0,-1 0 0 0 0,0-1 1 0 0,0 1-1 0 0,0 0 1 0 0,0-1-1 0 0,0 1 1 0 0,0 0-1 0 0,0-1 1 0 0,0 1-1 0 0,0-1 1 0 0,0 1-1 0 0,-1-1 0 0 0,-14-7-2916 0 0,-4 0-5425 0 0,6 4 2354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4.6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5383 0 0,'0'-1'19'0'0,"1"1"0"0"0,-1-1 0 0 0,0 1 0 0 0,1-1 0 0 0,-1 1-1 0 0,0-1 1 0 0,1 1 0 0 0,-1 0 0 0 0,1-1 0 0 0,-1 1 0 0 0,1 0-1 0 0,-1-1 1 0 0,1 1 0 0 0,-1 0 0 0 0,1 0 0 0 0,-1 0 0 0 0,1-1-1 0 0,-1 1 1 0 0,1 0 0 0 0,0 0 0 0 0,-1 0 0 0 0,1 0 0 0 0,-1 0 0 0 0,1 0-1 0 0,-1 0 1 0 0,1 0 0 0 0,0 0 0 0 0,-1 0 0 0 0,1 0 0 0 0,-1 0-1 0 0,1 1 1 0 0,-1-1 0 0 0,1 0 0 0 0,-1 0 0 0 0,1 1 0 0 0,0-1-1 0 0,1 1 16 0 0,-1-1 769 0 0,1 3 277 0 0,3 2-614 0 0,-1 0 0 0 0,0 0-1 0 0,0 1 1 0 0,0 0 0 0 0,-1 0 0 0 0,1 0 0 0 0,-1 0 0 0 0,-1 1 0 0 0,1-1 0 0 0,-1 1 0 0 0,-1-1-1 0 0,1 1 1 0 0,0 10 0 0 0,14 151 4190 0 0,-15-133-4006 0 0,2 26 2060 0 0,-11 114-1 0 0,-20-2 79 0 0,-12 111 1780 0 0,40-238-4401 0 0,0-45-167 0 0,0-1 0 0 0,0 0 0 0 0,0 1 0 0 0,0-1 0 0 0,1 1 0 0 0,-1-1 0 0 0,0 0 0 0 0,0 1 0 0 0,0-1 0 0 0,0 1 0 0 0,0-1 0 0 0,1 0 0 0 0,-1 1 0 0 0,0-1 0 0 0,0 0 0 0 0,1 1 0 0 0,-1-1 0 0 0,0 0 0 0 0,1 0 0 0 0,-1 1 0 0 0,0-1 0 0 0,1 0 0 0 0,-1 0 0 0 0,0 1 0 0 0,1-1 0 0 0,-1 0 0 0 0,0 0 0 0 0,1 0 0 0 0,-1 0 0 0 0,1 1 0 0 0,-1-1 0 0 0,1 0 0 0 0,0 0 0 0 0,-1 0 0 0 0,1 0 0 0 0,0-1 0 0 0,-1 1 0 0 0,1 0 0 0 0,0 0 0 0 0,-1 0 0 0 0,1-1 0 0 0,0 1 0 0 0,-1 0 0 0 0,1 0 0 0 0,0-1 0 0 0,-1 1 0 0 0,1-1 0 0 0,-1 1 0 0 0,1-1 0 0 0,-1 1 0 0 0,1-1 0 0 0,-1 1 0 0 0,1-1 0 0 0,0 0 0 0 0,8-13 0 0 0,0 0 0 0 0,-1 0 0 0 0,0-1 0 0 0,7-20 0 0 0,14-35 0 0 0,3 1 0 0 0,58-94 0 0 0,-73 127 0 0 0,-45 192 0 0 0,22-114 0 0 0,5-34 0 0 0,1 0 0 0 0,0 0 0 0 0,0 0 0 0 0,2 8 0 0 0,0 12 0 0 0,-3-23 0 0 0,2 2 0 0 0,8 11 0 0 0,-3-8 0 0 0,4 1 0 0 0,-8-10 0 0 0,0 0 0 0 0,0-1 0 0 0,0 1 0 0 0,0 0 0 0 0,0-1 0 0 0,0 1 0 0 0,0-1 0 0 0,0 0 0 0 0,1 1 0 0 0,-1-1 0 0 0,0 0 0 0 0,0-1 0 0 0,0 1 0 0 0,0 0 0 0 0,0 0 0 0 0,1-1 0 0 0,1 0 0 0 0,4-2 0 0 0,1 1 0 0 0,12-8 0 0 0,-11 4-1093 0 0,0 0 0 0 0,0-1 0 0 0,14-12 0 0 0,-4 2-1862 0 0,-6 4-3699 0 0,-2-4-1493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4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 2071 0 0,'1'2'154'0'0,"1"10"915"0"0,1 0 0 0 0,-2 0 1 0 0,0 0-1 0 0,0 25 0 0 0,-10 53 9071 0 0,-2-34-5798 0 0,6-39-3066 0 0,2 0 1 0 0,0 1-1 0 0,-1 20 0 0 0,11-5-370 0 0,5-34-1604 0 0,-9 1 151 0 0,-1-1 1 0 0,1 0-1 0 0,0 0 1 0 0,-1 0-1 0 0,1-1 1 0 0,-1 1-1 0 0,0-1 1 0 0,1 1-1 0 0,-1-1 0 0 0,0 0 1 0 0,3-3-1 0 0,5-6-4930 0 0,0-3-1174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5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44 4863 0 0,'0'0'520'0'0,"12"-9"-520"0"0,-1 1 0 0 0,-1-1 344 0 0,-4 3 456 0 0,-1-1-2488 0 0,1 3-416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5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3655 0 0,'4'1'278'0'0,"4"1"-101"0"0,0 0 0 0 0,0 1 1 0 0,0 1-1 0 0,0 0 0 0 0,0 0 1 0 0,-1 0-1 0 0,1 1 0 0 0,-1 0 1 0 0,0 0-1 0 0,-1 1 0 0 0,0-1 1 0 0,1 2-1 0 0,-2-1 0 0 0,9 11 1 0 0,11 19 1664 0 0,-2 1 1 0 0,-1 1 0 0 0,-2 0-1 0 0,-2 2 1 0 0,19 58 0 0 0,-30-77-790 0 0,28 93 4090 0 0,-31-96-4308 0 0,0 0 0 0 0,-2 0 0 0 0,0 0 0 0 0,-1 29 0 0 0,-3-20-209 0 0,-1 1 0 0 0,-1-1 0 0 0,-2 1 0 0 0,-14 40-1 0 0,4-25 182 0 0,-44 81-1 0 0,44-94-408 0 0,-34 44 1 0 0,41-62-977 0 0,-1-1 1 0 0,0 0-1 0 0,-12 9 0 0 0,15-14-1299 0 0,-1-1 0 0 0,0 0-1 0 0,-9 5 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6.0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 6215 0 0,'0'-28'664'0'0,"7"31"-664"0"0,0 0 1944 0 0,4 7-864 0 0,-2-3 8 0 0,2 0-672 0 0,-2-1-136 0 0,-1 2-24 0 0,6-2-8 0 0,1-3-888 0 0,-1-2-184 0 0,-1-2-32 0 0,-1-1-1896 0 0,2-1-376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6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485 1 6159 0 0,'-6'6'638'0'0,"-69"67"5408"0"0,-37 42-199 0 0,75-81-3978 0 0,-47 35 0 0 0,53-45-1051 0 0,-47 30 1270 0 0,18-14 190 0 0,59-38-1220 0 0,4-2-425 0 0,13-2-239 0 0,21-8-281 0 0,-11-1 154 0 0,0 0 1 0 0,42-27-1 0 0,44-39 613 0 0,-77 52-597 0 0,13-13 151 0 0,-36 27-359 0 0,1 0-1 0 0,0 1 1 0 0,1 1 0 0 0,-1 0 0 0 0,20-7 0 0 0,-32 15-23 0 0,-24 41-8339 0 0,6-14-858 0 0,7-13 2498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7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1 156 2815 0 0,'0'1'214'0'0,"12"21"488"0"0,-4-6 1608 0 0,0 0 0 0 0,-1 0 0 0 0,6 19 0 0 0,-7-4 2231 0 0,5 46 0 0 0,3 16-296 0 0,-13-91-4277 0 0,-1 0 0 0 0,0 0 0 0 0,1-1 0 0 0,0 1 0 0 0,-1-1 0 0 0,1 1 0 0 0,0 0 0 0 0,0-1 0 0 0,1 2 0 0 0,-2-3-20 0 0,0 0 1 0 0,0 0-1 0 0,0 0 0 0 0,0 1 0 0 0,0-1 1 0 0,1 0-1 0 0,-1 0 0 0 0,0 0 0 0 0,0 0 1 0 0,0 0-1 0 0,0 0 0 0 0,0 0 0 0 0,1 0 1 0 0,-1 0-1 0 0,0 0 0 0 0,0 0 0 0 0,0 0 0 0 0,0 0 1 0 0,1 0-1 0 0,-1 0 0 0 0,0 0 0 0 0,0 0 1 0 0,0 0-1 0 0,0 0 0 0 0,1 0 0 0 0,-1 0 1 0 0,0 0-1 0 0,0 0 0 0 0,0 0 0 0 0,0 0 1 0 0,0 0-1 0 0,1 0 0 0 0,4-9-1443 0 0,-4 3 882 0 0,0 0 0 0 0,-1 1 0 0 0,1-1-1 0 0,-1 0 1 0 0,-1 0 0 0 0,1 0 0 0 0,-1 1 0 0 0,0-1 0 0 0,0 0-1 0 0,-3-7 1 0 0,-2-17-1390 0 0,3 9 774 0 0,0 6 643 0 0,1 0 0 0 0,1 0 0 0 0,1 0-1 0 0,0 0 1 0 0,3-24 0 0 0,1 23 630 0 0,0 1 0 0 0,1 0 0 0 0,0 0 0 0 0,9-16 0 0 0,-9 22 813 0 0,0-1 0 0 0,1 1 1 0 0,14-16-1 0 0,-8 15 575 0 0,-10 8-1157 0 0,0 1 0 0 0,-1 0-1 0 0,1 0 1 0 0,-1-1 0 0 0,1 1 0 0 0,-1-1 0 0 0,1 1 0 0 0,-1-1 0 0 0,2-2 0 0 0,8-10 1598 0 0,-5 9-1496 0 0,-5 3-236 0 0,1 1 0 0 0,-1-1 0 0 0,0 1 0 0 0,1 0 1 0 0,0 0-1 0 0,-1 0 0 0 0,1 0 0 0 0,0 0 1 0 0,-1 0-1 0 0,1 0 0 0 0,0 1 0 0 0,0-1 1 0 0,0 1-1 0 0,0-1 0 0 0,-1 1 0 0 0,1 0 1 0 0,0 0-1 0 0,0-1 0 0 0,0 1 0 0 0,0 1 1 0 0,0-1-1 0 0,0 0 0 0 0,0 0 0 0 0,0 1 1 0 0,0-1-1 0 0,-1 1 0 0 0,1-1 0 0 0,2 2 0 0 0,-2-1 391 0 0,13 13 1148 0 0,-9-7-1443 0 0,0 1 0 0 0,0 0-1 0 0,-1 0 1 0 0,0 0 0 0 0,0 1-1 0 0,-1-1 1 0 0,0 1-1 0 0,3 11 1 0 0,3 6 99 0 0,23 61 454 0 0,-14-33-184 0 0,2 16 335 0 0,-11-30-518 0 0,-6-28-323 0 0,8 36 470 0 0,-12-44-510 0 0,1 0 0 0 0,-1 0 0 0 0,0 0 0 0 0,0-1 0 0 0,0 1 0 0 0,0 0-1 0 0,-1 0 1 0 0,0 0 0 0 0,0 0 0 0 0,-1 3 0 0 0,-1 2 131 0 0,3-8-185 0 0,0 0 0 0 0,0 0-1 0 0,-1 0 1 0 0,1 0 0 0 0,-1 0-1 0 0,1 0 1 0 0,0 0 0 0 0,-1 0-1 0 0,0 0 1 0 0,1 0 0 0 0,-1 0-1 0 0,1-1 1 0 0,-2 2 0 0 0,-6 3 52 0 0,2-4-69 0 0,0 0-1 0 0,0 0 1 0 0,0-1-1 0 0,0 0 1 0 0,0 0-1 0 0,0 0 1 0 0,0-1-1 0 0,0 0 1 0 0,0 0-1 0 0,0 0 0 0 0,-8-3 1 0 0,-6-4-337 0 0,-35-16 1 0 0,49 21 225 0 0,-1 0 1 0 0,0-1-1 0 0,1 0 0 0 0,0 0 1 0 0,-1 0-1 0 0,2-1 1 0 0,-1 0-1 0 0,0 0 0 0 0,1-1 1 0 0,0 1-1 0 0,1-1 0 0 0,-9-12 1 0 0,12 16 105 0 0,-1-3-35 0 0,0 1-1 0 0,0 0 1 0 0,0-1-1 0 0,1 0 1 0 0,-1 0-1 0 0,1 1 1 0 0,0-1-1 0 0,0 0 1 0 0,0-7-1 0 0,1 2 50 0 0,0 3-8 0 0,0 1 1 0 0,0-1 0 0 0,1 1 0 0 0,-1 0 0 0 0,2-1 0 0 0,2-11-1 0 0,1 5-35 0 0,0-1 0 0 0,-2 1-1 0 0,5-26 1 0 0,-8 38 48 0 0,0 1 0 0 0,0-1 0 0 0,0 0 0 0 0,0 1-1 0 0,0-1 1 0 0,0 1 0 0 0,0-1 0 0 0,0 0 0 0 0,1 1 0 0 0,-1-1 0 0 0,0 1 0 0 0,0-1-1 0 0,1 1 1 0 0,-1-1 0 0 0,0 1 0 0 0,1-2 0 0 0,6 2 115 0 0,4 9 157 0 0,-11-9-252 0 0,1 1-8 0 0,0-1 0 0 0,0 0-1 0 0,0 1 1 0 0,1-1-1 0 0,-1 1 1 0 0,0-1 0 0 0,0 0-1 0 0,0 0 1 0 0,0 0-1 0 0,0 0 1 0 0,0 0 0 0 0,0 0-1 0 0,1 0 1 0 0,-1 0-1 0 0,0 0 1 0 0,0 0 0 0 0,0-1-1 0 0,0 1 1 0 0,0 0-1 0 0,0-1 1 0 0,0 1 0 0 0,0-1-1 0 0,0 1 1 0 0,0-1-1 0 0,1 0 1 0 0,4-3 95 0 0,-1 0 0 0 0,1-1 0 0 0,4-5 0 0 0,-1 1-43 0 0,-3 5-169 0 0,0-1-1 0 0,0 0 1 0 0,-1-1 0 0 0,0 1-1 0 0,0-1 1 0 0,-1 0-1 0 0,1 0 1 0 0,6-14 0 0 0,-11 20 74 0 0,0-1 1 0 0,0 1 0 0 0,0 0 0 0 0,0 0-1 0 0,0-1 1 0 0,0 1 0 0 0,1 0 0 0 0,-1 0-1 0 0,0-1 1 0 0,0 1 0 0 0,0 0 0 0 0,1 0-1 0 0,-1 0 1 0 0,0-1 0 0 0,0 1-1 0 0,0 0 1 0 0,1 0 0 0 0,-1 0 0 0 0,0 0-1 0 0,1-1 1 0 0,-1 1 0 0 0,0 0 0 0 0,0 0-1 0 0,1 0 1 0 0,-1 0 0 0 0,0 0 0 0 0,1 0-1 0 0,-1 0 1 0 0,0 0 0 0 0,1 0-1 0 0,0 0-22 0 0,0 1 1 0 0,1-1-1 0 0,-1 0 0 0 0,0 1 0 0 0,0-1 0 0 0,0 1 0 0 0,0-1 0 0 0,0 1 0 0 0,1 0 0 0 0,0 1 0 0 0,-1-1 93 0 0,0 1 0 0 0,-1-1 0 0 0,1 0 0 0 0,0 1 1 0 0,-1-1-1 0 0,1 1 0 0 0,-1 0 0 0 0,1-1 0 0 0,-1 1 0 0 0,0-1 0 0 0,0 1 0 0 0,0-1 0 0 0,0 1 0 0 0,0 0 1 0 0,0 1-1 0 0,0 0 451 0 0,3 7 410 0 0,-2-10-875 0 0,1 0 1 0 0,0-1-1 0 0,-1 1 0 0 0,1 0 1 0 0,-1 0-1 0 0,1-1 0 0 0,0 1 1 0 0,-1-1-1 0 0,1 1 0 0 0,-1-1 0 0 0,1 1 1 0 0,-1-1-1 0 0,1 0 0 0 0,-1 0 1 0 0,0 0-1 0 0,1 0 0 0 0,-1 0 1 0 0,0 0-1 0 0,0 0 0 0 0,1-2 1 0 0,3-2-40 0 0,0 1 1 0 0,-1-1-1 0 0,0 0 1 0 0,4-7-1 0 0,-5 8-83 0 0,-1 0 1 0 0,1 0-1 0 0,-1-1 0 0 0,-1 1 1 0 0,1-1-1 0 0,-1 1 1 0 0,1-1-1 0 0,-1 1 0 0 0,0-1 1 0 0,-1 0-1 0 0,1 0 0 0 0,-1 1 1 0 0,0-1-1 0 0,0 0 0 0 0,-1 0 1 0 0,0 1-1 0 0,1-1 1 0 0,-1 0-1 0 0,-1 1 0 0 0,1-1 1 0 0,-1 1-1 0 0,0-1 0 0 0,0 1 1 0 0,-3-5-1 0 0,-2-3 104 0 0,6 11 231 0 0,2 3-63 0 0,15 21 411 0 0,0 0 0 0 0,-2 2 0 0 0,17 39 0 0 0,-25-48-475 0 0,-1-1-1 0 0,0 1 1 0 0,-1 0 0 0 0,-1 0-1 0 0,2 26 1 0 0,-4 83 437 0 0,-3-98-552 0 0,-2 1 0 0 0,-13 48 0 0 0,11-49 0 0 0,2-15 0 0 0,0 0 0 0 0,0 0 0 0 0,-1-1 0 0 0,0 0 0 0 0,-9 12 0 0 0,17-31 6 0 0,-1 0 0 0 0,0 0 0 0 0,2-11 0 0 0,1-7-161 0 0,20-62-4437 0 0,-18 63-1764 0 0,3-7-2989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8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0 163 4895 0 0,'14'-48'1896'0'0,"-10"36"834"0"0,13-21 3426 0 0,10 34-4840 0 0,-25-1-852 0 0,1 2 16 0 0,41 22 1041 0 0,-43-24-1469 0 0,0 0 1 0 0,0 1-1 0 0,0-1 1 0 0,0 1-1 0 0,-1-1 0 0 0,1 1 1 0 0,0-1-1 0 0,-1 1 1 0 0,1 0-1 0 0,0-1 1 0 0,-1 1-1 0 0,1 0 0 0 0,-1 0 1 0 0,1-1-1 0 0,-1 1 1 0 0,1 0-1 0 0,0 1 1 0 0,1 1 120 0 0,3 5 331 0 0,0 0-1 0 0,0 0 1 0 0,-1 0 0 0 0,1 0-1 0 0,-2 1 1 0 0,1-1-1 0 0,-1 1 1 0 0,-1 0 0 0 0,2 10-1 0 0,-2-3 90 0 0,0 1 0 0 0,-1 0 0 0 0,-1-1-1 0 0,-2 20 1 0 0,-24 136 1975 0 0,24-158-2221 0 0,1 0 0 0 0,1 27 1 0 0,0-16 114 0 0,2-25-399 0 0,-1-1-66 0 0,0 1 1 0 0,1 0 0 0 0,-1 0 0 0 0,0 0-1 0 0,1-1 1 0 0,-1 1 0 0 0,0-1 0 0 0,1 1-1 0 0,-1-1 1 0 0,0 1 0 0 0,0-1 0 0 0,0 0-1 0 0,1 1 1 0 0,-1-1 0 0 0,0 0 0 0 0,0 0-1 0 0,0 0 1 0 0,0 0 0 0 0,0 0 0 0 0,-1 0-1 0 0,1 0 1 0 0,0 0 0 0 0,1-2 0 0 0,-1 0-22 0 0,3-2-114 0 0,-2-1 0 0 0,1 1 0 0 0,0-1 0 0 0,-1 1 0 0 0,0-1 0 0 0,-1 0 0 0 0,1 0 0 0 0,-1 0 0 0 0,0-7 0 0 0,2-58-1020 0 0,-3 56 994 0 0,-1-23 13 0 0,2-45-407 0 0,0 73 510 0 0,1 1 1 0 0,-1-1-1 0 0,1 0 0 0 0,1 1 0 0 0,0 0 1 0 0,7-14-1 0 0,9-20 136 0 0,-13 28-32 0 0,1 1 0 0 0,0 0 0 0 0,1 0 0 0 0,11-15 0 0 0,-4 11 96 0 0,27-27 0 0 0,-33 39-73 0 0,-8 5-47 0 0,0 1-1 0 0,1-1 1 0 0,-1 1 0 0 0,1-1 0 0 0,-1 1 0 0 0,1 0-1 0 0,0 0 1 0 0,-1 0 0 0 0,1 0 0 0 0,-1 0 0 0 0,1 0 0 0 0,2 0-1 0 0,-1 1-43 0 0,5 1 191 0 0,0 0 0 0 0,0 0 0 0 0,0 1 1 0 0,0 1-1 0 0,0-1 0 0 0,-1 1 0 0 0,12 8 0 0 0,-19-12-172 0 0,8 5 55 0 0,-1 1 1 0 0,1 0-1 0 0,-1 1 1 0 0,-1-1-1 0 0,1 1 1 0 0,-1 0-1 0 0,0 1 0 0 0,-1-1 1 0 0,0 1-1 0 0,6 12 1 0 0,1 6 237 0 0,17 55 0 0 0,-28-79-299 0 0,25 111-1 0 0,-11-40 0 0 0,-8-42 0 0 0,5 22 0 0 0,-9-47 0 0 0,-2-3 0 0 0,0 0 0 0 0,0 1 0 0 0,-1-1 0 0 0,1 1 0 0 0,-1-1 0 0 0,1 0 0 0 0,-1 1 0 0 0,-1 4 0 0 0,2-8 0 0 0,-1 1 0 0 0,0-1 0 0 0,0 1 0 0 0,0 0 0 0 0,0-1 0 0 0,0 1 0 0 0,0 0 0 0 0,0-1 0 0 0,0 1 0 0 0,0-1 0 0 0,0 1 0 0 0,0 0 0 0 0,0-1 0 0 0,-1 1 0 0 0,1-1 0 0 0,0 1 0 0 0,0 0 0 0 0,-1-1 0 0 0,1 1 0 0 0,0-1 0 0 0,-1 1 0 0 0,1 0 0 0 0,-2 0 0 0 0,2 0-23 0 0,0 0 1 0 0,-1-1-1 0 0,1 1 0 0 0,0 0 0 0 0,0-1 1 0 0,-1 1-1 0 0,1-1 0 0 0,-1 1 1 0 0,1-1-1 0 0,0 1 0 0 0,-1 0 0 0 0,1-1 1 0 0,-1 0-1 0 0,1 1 0 0 0,-1-1 0 0 0,1 1 1 0 0,-1-1-1 0 0,0 0 0 0 0,1 1 1 0 0,-1-1-1 0 0,1 0 0 0 0,-1 1 0 0 0,0-1 1 0 0,1 0-1 0 0,-1 0 0 0 0,0 0 1 0 0,1 0-1 0 0,-1 0 0 0 0,0 0 0 0 0,0 0 1 0 0,-1 0-355 0 0,-2 1-363 0 0,0-1 0 0 0,1 0-1 0 0,-1 1 1 0 0,0-2 0 0 0,1 1 0 0 0,-1 0 0 0 0,0-1 0 0 0,1 0 0 0 0,-7-2 0 0 0,-16-7-3296 0 0,11 3-1743 0 0,0-1-524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8.4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4087 0 0,'0'0'584'0'0,"1"2"278"0"0,6 20 1394 0 0,-1 0 0 0 0,0 1-1 0 0,-2 0 1 0 0,2 37 0 0 0,1 1 614 0 0,-4-35-2058 0 0,3 19 564 0 0,-5-42-1306 0 0,-1 0 0 0 0,1 0 0 0 0,0 0 0 0 0,1 1 0 0 0,-1-1 0 0 0,0-1 0 0 0,1 1-1 0 0,0 0 1 0 0,0 0 0 0 0,3 4 0 0 0,-4-7-120 0 0,0 1-1 0 0,0 0 1 0 0,0-1 0 0 0,0 0-1 0 0,0 1 1 0 0,0-1 0 0 0,0 1-1 0 0,0-1 1 0 0,0 0-1 0 0,1 0 1 0 0,-1 0 0 0 0,0 0-1 0 0,0 0 1 0 0,0 0 0 0 0,0 0-1 0 0,0 0 1 0 0,0 0-1 0 0,1 0 1 0 0,-1 0 0 0 0,0-1-1 0 0,0 1 1 0 0,0-1 0 0 0,0 1-1 0 0,1-1 1 0 0,27-15-2113 0 0,-26 14 1543 0 0,-1 0-56 0 0,1 0 1 0 0,-1 0 0 0 0,0 0 0 0 0,0-1 0 0 0,0 1 0 0 0,0 0-1 0 0,0-1 1 0 0,0 1 0 0 0,-1-1 0 0 0,3-5 0 0 0,-3 6-33 0 0,9-17-3851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8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33 3567 0 0,'0'-2'278'0'0,"-1"-1"-226"0"0,4-25 13556 0 0,0 34-12753 0 0,-1-1 0 0 0,1 1 0 0 0,-1 0 0 0 0,0 0 1 0 0,-1 0-1 0 0,2 12 0 0 0,0 41 2064 0 0,-2-17-1810 0 0,0-31-898 0 0,-2 0 1 0 0,-1 16-1 0 0,1-19-127 0 0,0 0 0 0 0,0 0 0 0 0,1 0 0 0 0,0 0 1 0 0,2 13-1 0 0,-1-19-375 0 0,11 2-2989 0 0,-8-4 427 0 0,0-12-7414 0 0,-4 11 9952 0 0,-1 0-1 0 0,1 0 0 0 0,0 0 1 0 0,0 0-1 0 0,-1 1 0 0 0,1-1 1 0 0,0 0-1 0 0,-1 0 0 0 0,1 0 1 0 0,-1 0-1 0 0,1 1 0 0 0,-1-1 1 0 0,1 0-1 0 0,-2 0 0 0 0,-2-3-208 0 0,1 1 0 0 0,-1-1 0 0 0,-1 1 0 0 0,-4-3 0 0 0,-4-3-282 0 0,7 4 968 0 0,-1 1 0 0 0,1 0 0 0 0,-1 1 0 0 0,0 0 1 0 0,0 0-1 0 0,0 0 0 0 0,-11-2 0 0 0,-10-2 11708 0 0,39 13-6867 0 0,-4-2-6264 0 0,-5-3 1656 0 0,11 16 989 0 0,-13-15-1314 0 0,1 0 0 0 0,0 1 0 0 0,-1-1 0 0 0,0 0 1 0 0,1 0-1 0 0,-1 1 0 0 0,0-1 0 0 0,0 0 0 0 0,0 0 0 0 0,-1 1 1 0 0,1-1-1 0 0,-1 0 0 0 0,1 0 0 0 0,-1 0 0 0 0,1 0 0 0 0,-1 1 1 0 0,0-1-1 0 0,0 0 0 0 0,0 0 0 0 0,-3 3 0 0 0,3-4 13 0 0,4-1-381 0 0,17 4 277 0 0,-16-2 23 0 0,10 5 0 0 0,-1 1-2 0 0,-11-4 0 0 0,-2-1 0 0 0,1-2 3 0 0,0 1 1 0 0,0 1-1 0 0,0-1 0 0 0,-1 0 0 0 0,1 0 0 0 0,-1 0 1 0 0,0 0-1 0 0,0 0 0 0 0,1 0 0 0 0,-1 0 0 0 0,-1 1 1 0 0,1-1-1 0 0,0 0 0 0 0,0 0 0 0 0,-1 0 0 0 0,1 0 1 0 0,-1 0-1 0 0,0 0 0 0 0,0 0 0 0 0,0 0 1 0 0,1 0-1 0 0,-2 0 0 0 0,1 0 0 0 0,-2 2 0 0 0,-4 7 39 0 0,-2 0-1 0 0,-15 16 1 0 0,19-22-31 0 0,-43 42 1898 0 0,50-48-1585 0 0,147-73 2058 0 0,-55 16-6053 0 0,-77 46 835 0 0,-5 3-2702 0 0,0-1-1616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6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61 4951 0 0,'5'53'515'0'0,"-3"-36"-76"0"0,0 26 1 0 0,-3-21 1039 0 0,2 1 1 0 0,0-1 0 0 0,6 27-1 0 0,-7-48-1414 0 0,0-1-1 0 0,0 1 0 0 0,0 0 1 0 0,0-1-1 0 0,0 1 0 0 0,0-1 1 0 0,0 1-1 0 0,1 0 0 0 0,-1-1 1 0 0,0 1-1 0 0,0-1 0 0 0,1 1 1 0 0,-1-1-1 0 0,0 1 0 0 0,1-1 0 0 0,-1 1 1 0 0,1-1-1 0 0,-1 1 0 0 0,1 0 1 0 0,9-5-3193 0 0,-8 2 2169 0 0</inkml:trace>
  <inkml:trace contextRef="#ctx0" brushRef="#br0" timeOffset="1">110 0 3423 0 0,'0'0'264'0'0,"0"2"-170"0"0,2 6 424 0 0,-1 0 0 0 0,-1-1 0 0 0,0 1 0 0 0,0 0 0 0 0,0 0 0 0 0,-3 13 0 0 0,-1-1 1643 0 0,-8 28 0 0 0,-6 5-745 0 0,3-27-1834 0 0,4-10-3223 0 0,2-6-278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37:39.3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242 5 5439 0 0,'0'0'416'0'0,"8"-3"-584"0"0,-8 3 286 0 0,0 0 1 0 0,1 0-1 0 0,-1-1 0 0 0,0 1 0 0 0,0 0 0 0 0,0 0 1 0 0,0 0-1 0 0,1 0 0 0 0,-1 0 0 0 0,0 0 1 0 0,0 0-1 0 0,0 0 0 0 0,1 0 0 0 0,-1 0 1 0 0,0 0-1 0 0,0 0 0 0 0,1 0 0 0 0,-1 0 0 0 0,0 0 1 0 0,0 0-1 0 0,0 0 0 0 0,1 0 0 0 0,-1 0 1 0 0,0 0-1 0 0,0 0 0 0 0,0 0 0 0 0,1 0 1 0 0,-1 0-1 0 0,0 0 0 0 0,0 0 0 0 0,0 1 0 0 0,0-1 1 0 0,1 0-1 0 0,-1 0 0 0 0,0 0 0 0 0,-3 8 829 0 0,0-1 0 0 0,0 0 1 0 0,-1 1-1 0 0,0-2 0 0 0,-7 10 0 0 0,-9 17 1222 0 0,-15 31 2513 0 0,-83 116 0 0 0,102-156-2326 0 0,-20 36 0 0 0,36-60-2339 0 0,0 0 0 0 0,-1 1 0 0 0,1-1 0 0 0,0 0-1 0 0,-1 1 1 0 0,1-1 0 0 0,0 0 0 0 0,0 1 0 0 0,-1-1 0 0 0,1 0 0 0 0,0 1 0 0 0,0-1 0 0 0,0 1-1 0 0,0-1 1 0 0,-1 0 0 0 0,1 1 0 0 0,0-1 0 0 0,0 1 0 0 0,0-1 0 0 0,0 1 0 0 0,0-1 0 0 0,0 0-1 0 0,0 1 1 0 0,0-1 0 0 0,0 1 0 0 0,1-1 0 0 0,-1 1 0 0 0,11-6 342 0 0,-1-1-295 0 0,-3 2-64 0 0,0 0 0 0 0,0 1 0 0 0,1 0 0 0 0,-1 0 0 0 0,11-2 0 0 0,-15 5 0 0 0,-1-1 0 0 0,1 1 0 0 0,0 0 0 0 0,-1 0 0 0 0,1 0 0 0 0,0 0 0 0 0,-1 1 0 0 0,1-1 0 0 0,-1 1 0 0 0,1-1 0 0 0,0 1 0 0 0,-1 0 0 0 0,1 0 0 0 0,-1 0 0 0 0,0 1 0 0 0,1-1 0 0 0,-1 0 0 0 0,0 1 0 0 0,0 0 0 0 0,2 1 0 0 0,5 6 0 0 0,-2 0 0 0 0,1 0 0 0 0,-1 0 0 0 0,7 13 0 0 0,2 2 0 0 0,-9-15 0 0 0,-4-8 0 0 0,-1 1 0 0 0,1-1 0 0 0,-1 0 0 0 0,1 0 0 0 0,-1-1 0 0 0,1 1 0 0 0,0 0 0 0 0,-1-1 0 0 0,1 1 0 0 0,0-1 0 0 0,-1 0 0 0 0,1 0 0 0 0,0 0 0 0 0,5-1 0 0 0,1-1 0 0 0,0-1 0 0 0,18-7 0 0 0,-21 7 0 0 0,0 1 0 0 0,-1 0 0 0 0,1 0 0 0 0,0 0 0 0 0,0 1 0 0 0,1 0 0 0 0,-1 0 0 0 0,9 0 0 0 0,-3 1 0 0 0,-4 2 0 0 0,8 2 0 0 0,-12-3 0 0 0,-2-1 0 0 0,0 1 0 0 0,0-1 0 0 0,0 0 0 0 0,0 0 0 0 0,0 0 0 0 0,0 0 0 0 0,0 0 0 0 0,0-1 0 0 0,0 1 0 0 0,0 0 0 0 0,0-1 0 0 0,4-1 0 0 0,-5 2 0 0 0,1-1 0 0 0,0 1 0 0 0,-1-1 0 0 0,1 1 0 0 0,0-1 0 0 0,-1 0 0 0 0,1 0 0 0 0,1-1 0 0 0,22-11 0 0 0,-17 12 0 0 0,-2 5 0 0 0,-6-2 0 0 0,1 0 0 0 0,-1 0 0 0 0,0 0 0 0 0,1 1 0 0 0,-1-1 0 0 0,0 0 0 0 0,-1 0 0 0 0,1 0 0 0 0,0 0 0 0 0,-1 0 0 0 0,0 4 0 0 0,-9 26 0 0 0,8-27 0 0 0,-7 18 0 0 0,7-1-2111 0 0,5-1-4806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49:55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678 48 4031 0 0,'-20'-14'151'0'0,"9"7"2525"0"0,-1 0-1 0 0,-20-8 1 0 0,28 13-2225 0 0,-1 1 0 0 0,1 1 1 0 0,-1-1-1 0 0,1 1 0 0 0,-1-1 1 0 0,1 1-1 0 0,-1 0 0 0 0,1 1 1 0 0,-1-1-1 0 0,1 1 0 0 0,-1 0 1 0 0,-6 2-1 0 0,-7 4 384 0 0,-28 12 0 0 0,36-14-511 0 0,0 0-69 0 0,0 0 1 0 0,0 0-1 0 0,0 1 1 0 0,1 0-1 0 0,0 1 1 0 0,0 0-1 0 0,1 1 1 0 0,-1-1-1 0 0,-12 19 0 0 0,-11 12 785 0 0,-25 35 614 0 0,23-29-954 0 0,20-27-377 0 0,-22 34-1 0 0,17-12-53 0 0,0 1 0 0 0,-13 46 0 0 0,7-26-52 0 0,-2 8 96 0 0,12-23-57 0 0,2 2-1 0 0,2 0 0 0 0,2 1 1 0 0,2-1-1 0 0,-1 88 0 0 0,14-33-215 0 0,22 119 0 0 0,-14-148 180 0 0,28 91-1 0 0,-17-77 4 0 0,11 35 65 0 0,-8-39-68 0 0,37 94 385 0 0,-28-96-118 0 0,59 125 78 0 0,-83-178-489 0 0,-1 0 1 0 0,9 33-1 0 0,-19-51-64 0 0,1-1-1 0 0,-2 0 1 0 0,1 1-1 0 0,0 15 1 0 0,-2-21-9 0 0,-1 1 0 0 0,1-1 0 0 0,-1 0 0 0 0,1 1 1 0 0,-1-1-1 0 0,0 1 0 0 0,-1-1 0 0 0,1 0 0 0 0,-1 0 0 0 0,0 0 1 0 0,0 0-1 0 0,-3 4 0 0 0,1-1-48 0 0,-1 0 0 0 0,0-1 0 0 0,-1 0 0 0 0,0 0 1 0 0,1 0-1 0 0,-2 0 0 0 0,1-1 0 0 0,-1 0 0 0 0,0-1 0 0 0,0 1 0 0 0,-9 3 0 0 0,0-3-748 0 0,-1 0 0 0 0,0-2 0 0 0,0 1 0 0 0,-34 0 0 0 0,21-1-1167 0 0,27-2 1731 0 0,0-1 1 0 0,0 1-1 0 0,0 0 0 0 0,0 0 1 0 0,1 0-1 0 0,-1 0 0 0 0,0 0 1 0 0,1 1-1 0 0,-1-1 0 0 0,1 1 0 0 0,-1 0 1 0 0,1-1-1 0 0,0 1 0 0 0,0 0 1 0 0,0 1-1 0 0,0-1 0 0 0,0 0 1 0 0,0 0-1 0 0,1 1 0 0 0,-3 3 1 0 0,4-5 207 0 0,0 0 1 0 0,0 0-1 0 0,0 0 1 0 0,0 0 0 0 0,0 0-1 0 0,0 1 1 0 0,0-1 0 0 0,1 0-1 0 0,-1 0 1 0 0,0 0-1 0 0,1 0 1 0 0,-1 0 0 0 0,0 0-1 0 0,1 0 1 0 0,-1 0 0 0 0,1 0-1 0 0,1 1 1 0 0,10 14-195 0 0,14 7 521 0 0,53 37-1 0 0,-24-20 26 0 0,23 23 854 0 0,45 34 1012 0 0,-103-83-1720 0 0,2-1 0 0 0,-1 0-1 0 0,2-2 1 0 0,26 10 0 0 0,-40-18-289 0 0,0 0 0 0 0,1 0 0 0 0,-1-2 0 0 0,15 2 0 0 0,-20-2-80 0 0,-1-1 0 0 0,1 0 0 0 0,0 0 0 0 0,0-1 0 0 0,0 1-1 0 0,0-1 1 0 0,-1 0 0 0 0,1 0 0 0 0,0 0 0 0 0,-1 0 0 0 0,1-1 0 0 0,-1 1 0 0 0,5-3 0 0 0,-6 2-33 0 0,0 0-1 0 0,-1 1 1 0 0,1-1 0 0 0,-1 0 0 0 0,1 0 0 0 0,-1 0 0 0 0,0 0 0 0 0,1 0 0 0 0,-1 0-1 0 0,0 0 1 0 0,0 0 0 0 0,-1-1 0 0 0,1 1 0 0 0,0-2 0 0 0,0-1 28 0 0,0 0 1 0 0,0 0-1 0 0,-1 0 0 0 0,0-10 1 0 0,-2-2-3 0 0,0 1 0 0 0,-1 0 0 0 0,-1 0 0 0 0,-9-24 0 0 0,-31-57 412 0 0,32 72-482 0 0,-15-34-2632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49:55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744 688 4663 0 0,'35'-167'419'0'0,"-23"112"-481"0"0,-3 0 1 0 0,-2 0-1 0 0,-2-1 1 0 0,-5-102-1 0 0,-1 151 91 0 0,0 0 0 0 0,0 0 0 0 0,0 0 0 0 0,-1 0 0 0 0,0 0 0 0 0,0 0 1 0 0,-1 0-1 0 0,0 1 0 0 0,0-1 0 0 0,0 1 0 0 0,-6-7 0 0 0,6 9 202 0 0,-1 0 1 0 0,0-1-1 0 0,0 2 0 0 0,0-1 0 0 0,-1 0 1 0 0,1 1-1 0 0,-1 0 0 0 0,0 0 1 0 0,0 0-1 0 0,0 1 0 0 0,0 0 1 0 0,0 0-1 0 0,-1 0 0 0 0,-8-2 1 0 0,0 2 334 0 0,0 0 0 0 0,1 1 0 0 0,-1 0 0 0 0,0 1 0 0 0,0 1 0 0 0,1 0 0 0 0,-1 1 0 0 0,1 1 0 0 0,-20 5 0 0 0,20-4-361 0 0,0 1-1 0 0,1 0 1 0 0,-1 1 0 0 0,1 0 0 0 0,1 1 0 0 0,-1 0-1 0 0,1 1 1 0 0,1 0 0 0 0,-18 18 0 0 0,15-13-204 0 0,1 1 1 0 0,0 0-1 0 0,1 1 1 0 0,1 1-1 0 0,1-1 1 0 0,-14 29-1 0 0,9-8 32 0 0,0-1-1 0 0,-12 60 1 0 0,15-47 92 0 0,4-20 139 0 0,-6 56-1 0 0,11-50 130 0 0,2-1 1 0 0,1 1 0 0 0,2-1 0 0 0,1 1 0 0 0,2-1 0 0 0,1-1-1 0 0,20 57 1 0 0,-7-38 778 0 0,2-1 0 0 0,2-1-1 0 0,2-2 1 0 0,36 49 0 0 0,-50-79-854 0 0,0 1 1 0 0,-1 0 0 0 0,-1 1-1 0 0,-1 0 1 0 0,-1 1 0 0 0,-1 0-1 0 0,0 0 1 0 0,-1 1 0 0 0,-2-1-1 0 0,5 40 1 0 0,-8-50-244 0 0,1 30 296 0 0,-1 0 1 0 0,-4 45-1 0 0,-18 41 329 0 0,17-107-551 0 0,-2 0-1 0 0,0-1 1 0 0,-1 0-1 0 0,-15 27 1 0 0,-3-3-56 0 0,-1-1 1 0 0,-3-2-1 0 0,-1 0 0 0 0,-2-2 1 0 0,-61 55-1 0 0,66-70-93 0 0,-2-2 0 0 0,0-1 0 0 0,-2-1 0 0 0,-33 14 0 0 0,52-25 2 0 0,6-4-5 0 0,1 0 1 0 0,-1 0-1 0 0,0-1 1 0 0,-10 3-1 0 0,15-5-53 0 0,20-6-178 0 0,-17 6 167 0 0,0 0 3 0 0,4 1 66 0 0,0 1-1 0 0,-1-1 1 0 0,1 1-1 0 0,-1 0 1 0 0,1 0-1 0 0,-1 1 1 0 0,0-1-1 0 0,0 1 1 0 0,0 0-1 0 0,0 1 1 0 0,-1-1-1 0 0,1 1 1 0 0,-1 0-1 0 0,0 0 1 0 0,0 0-1 0 0,0 1 1 0 0,-1 0-1 0 0,4 5 1 0 0,4 8 17 0 0,-1 0-1 0 0,0 0 1 0 0,13 39 0 0 0,-9-9 40 0 0,-2 0 1 0 0,-3 1-1 0 0,5 55 0 0 0,-8-50-45 0 0,109 954 63 0 0,-85-639-77 0 0,30 343 0 0 0,-50-613 0 0 0,128 1196 0 0 0,-70-831 0 0 0,-61-423 0 0 0,1 0 0 0 0,2 0 0 0 0,28 70 0 0 0,-35-105 0 0 0,-1-1 0 0 0,1 1 0 0 0,1-1 0 0 0,-1 1 0 0 0,1-1 0 0 0,0 0 0 0 0,0 0 0 0 0,0-1 0 0 0,1 1 0 0 0,-1-1 0 0 0,1 0 0 0 0,8 5 0 0 0,-9-7 0 0 0,0 0 0 0 0,0 0 0 0 0,0-1 0 0 0,0 0 0 0 0,0 0 0 0 0,0 0 0 0 0,1 0 0 0 0,-1 0 0 0 0,0-1 0 0 0,0 0 0 0 0,1 0 0 0 0,-1 0 0 0 0,0 0 0 0 0,0-1 0 0 0,1 1 0 0 0,-1-1 0 0 0,0-1 0 0 0,0 1 0 0 0,5-2 0 0 0,2-3-9 0 0,-1 1 0 0 0,0-1 1 0 0,0-1-1 0 0,-1 0 0 0 0,0 0 0 0 0,0-1 0 0 0,-1 0 1 0 0,0 0-1 0 0,0-1 0 0 0,-1 0 0 0 0,9-14 0 0 0,7-15-163 0 0,30-64-1 0 0,-48 90 128 0 0,102-224-3810 0 0,-68 147-2085 0 0,18-39-3729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0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1582 120 4863 0 0,'-2'-3'142'0'0,"-12"-8"222"0"0,-4-3 900 0 0,-2 1-1 0 0,0 0 1 0 0,0 2 0 0 0,-1 1 0 0 0,-1 0-1 0 0,-26-8 1 0 0,31 14-472 0 0,-1 0 1 0 0,0 1-1 0 0,0 0 0 0 0,0 2 0 0 0,0 0 0 0 0,0 1 0 0 0,-25 3 0 0 0,-12 5 404 0 0,-58 17 0 0 0,14-2 523 0 0,6 3-822 0 0,54-13-675 0 0,10-3 54 0 0,0 2 0 0 0,-49 28 0 0 0,49-24 21 0 0,18-10-172 0 0,0 0-1 0 0,1 1 1 0 0,0 1-1 0 0,0 0 1 0 0,1 0 0 0 0,-12 15-1 0 0,7-6-45 0 0,0 1 0 0 0,-18 35 0 0 0,13-20 55 0 0,-29 54 146 0 0,2-1-55 0 0,-35 82 919 0 0,74-148-879 0 0,1 0 1 0 0,0 0-1 0 0,-3 29 0 0 0,1-9 2 0 0,-5 17 91 0 0,-11 63 407 0 0,21-97-682 0 0,1-1-1 0 0,0 1 1 0 0,4 32-1 0 0,4-5 9 0 0,15 54 0 0 0,-16-87-86 0 0,-1-1-5 0 0,1 0 0 0 0,11 21 0 0 0,0 2 0 0 0,-6-16 0 0 0,16 28 0 0 0,-9-17 0 0 0,-7-12 0 0 0,8 26 0 0 0,-2-4 0 0 0,1-5 0 0 0,-7-16 0 0 0,8 25 0 0 0,-7-12 0 0 0,20 82 0 0 0,-27-102 0 0 0,-3-12 0 0 0,0 1 0 0 0,0 0 0 0 0,0 0 0 0 0,-1-1 0 0 0,0 1 0 0 0,0 7 0 0 0,-2 4 0 0 0,-1 1 0 0 0,0-1 0 0 0,-10 26 0 0 0,8-27 0 0 0,-2 0 0 0 0,-9 15 0 0 0,-30 59 0 0 0,30-56 0 0 0,0-1 0 0 0,-27 37 0 0 0,-48 65 0 0 0,30-41 0 0 0,32-47 0 0 0,17-25 0 0 0,-25 30 0 0 0,33-46 0 0 0,-2 3 0 0 0,-2 18 0 0 0,-2 14 0 0 0,6-20 0 0 0,6-11 0 0 0,4 10 0 0 0,-7-15 0 0 0,1-1 0 0 0,6 12 0 0 0,-1-7 0 0 0,0 0 0 0 0,1 1 0 0 0,10 11 0 0 0,-1-3 0 0 0,-13-14 0 0 0,0 0 0 0 0,0-1 0 0 0,0 1 0 0 0,0-1 0 0 0,1 1 0 0 0,-1-1 0 0 0,5 3 0 0 0,16 15 0 0 0,-15-13 0 0 0,-4-4 0 0 0,-1 0 0 0 0,0 1 0 0 0,1-1 0 0 0,-2 1 0 0 0,1 0 0 0 0,4 7 0 0 0,-2-3 0 0 0,-1 0 0 0 0,0 0 0 0 0,0 1 0 0 0,-1-1 0 0 0,0 1 0 0 0,4 17 0 0 0,3 57 0 0 0,-10-77 0 0 0,1 19 0 0 0,-2 1 0 0 0,-4 30 0 0 0,1-16 0 0 0,-11 38 0 0 0,8-46 0 0 0,-1 1 0 0 0,-22 56 0 0 0,3-23 0 0 0,-4 12 0 0 0,-2 7 0 0 0,18-48 0 0 0,-17 57 0 0 0,23-55 0 0 0,-12 55 0 0 0,18-73 0 0 0,-8 59 0 0 0,0 89 0 0 0,11-127 0 0 0,2-1 0 0 0,2 1 0 0 0,15 67 0 0 0,-14-88 0 0 0,2 1 0 0 0,0-2 0 0 0,1 1 0 0 0,2-1 0 0 0,0-1 0 0 0,1 1 0 0 0,0-2 0 0 0,24 28 0 0 0,-18-24 0 0 0,2-2 0 0 0,1-1 0 0 0,0 0 0 0 0,1-1 0 0 0,1-1 0 0 0,36 20 0 0 0,-30-21 0 0 0,0 0 0 0 0,1 0 0 0 0,47 16 0 0 0,-68-29 0 0 0,0 0 0 0 0,1-1 0 0 0,-1 0 0 0 0,1 0 0 0 0,0-1 0 0 0,-1-1 0 0 0,1 1 0 0 0,0-1 0 0 0,-1-1 0 0 0,1 1 0 0 0,0-2 0 0 0,-1 1 0 0 0,1-1 0 0 0,11-4 0 0 0,-15 4 0 0 0,-1-1 0 0 0,1 0 0 0 0,0 0 0 0 0,7-7 0 0 0,-4 4 0 0 0,-3 3 0 0 0,-1 0 0 0 0,0-1 0 0 0,0 1 0 0 0,0-1 0 0 0,0 1 0 0 0,4-8 0 0 0,0 1 0 0 0,-1 1 0 0 0,0 0 0 0 0,-1 0 0 0 0,-1-1 0 0 0,8-16 0 0 0,-7 14 0 0 0,0 0 0 0 0,13-19 0 0 0,10-11 0 0 0,31-59 0 0 0,-36 57 0 0 0,99-204 0 0 0,-99 185 0 0 0,13-26 0 0 0,-27 69 0 0 0,-1-1 0 0 0,7-26 0 0 0,-11 31 0 0 0,11-20 0 0 0,-9 22 0 0 0,10-29 0 0 0,-2-8 0 0 0,8-26 0 0 0,-11 31 0 0 0,3 0 0 0 0,38-85 0 0 0,-25 68 0 0 0,14-30 0 0 0,-34 78 0 0 0,0 1 0 0 0,1 1 0 0 0,1 0 0 0 0,15-16 0 0 0,84-96 0 0 0,-14 15 0 0 0,60-32 0 0 0,-76 74 0 0 0,-51 45 0 0 0,1 0 0 0 0,1 2 0 0 0,58-30 0 0 0,107-33 0 0 0,-150 66 0 0 0,-25 9 0 0 0,0 1 0 0 0,0 1 0 0 0,22-4 0 0 0,189-42 0 0 0,-71 7 0 0 0,40-12 0 0 0,-174 49 0 0 0,5-1 0 0 0,0-2 0 0 0,33-17 0 0 0,-39 15 0 0 0,4-1 0 0 0,50-36 0 0 0,-38 20 0 0 0,-15 13 0 0 0,-1-1 0 0 0,-2-1 0 0 0,25-27 0 0 0,-28 24 0 0 0,-10 9 0 0 0,1 2 0 0 0,1-1 0 0 0,23-18 0 0 0,6 0 0 0 0,39-38 0 0 0,-64 54 0 0 0,-1-1 0 0 0,-1-1 0 0 0,-1 0 0 0 0,0 0 0 0 0,12-24 0 0 0,2-13 0 0 0,-2 0 0 0 0,-2-2 0 0 0,-3 0 0 0 0,14-67 0 0 0,-19 52 0 0 0,-2-1 0 0 0,-4 0 0 0 0,-3-1 0 0 0,-7-136 0 0 0,-3 165 0 0 0,-2 1 0 0 0,-3-1 0 0 0,-1 1 0 0 0,-2 1 0 0 0,-2 0 0 0 0,-2 0 0 0 0,-1 2 0 0 0,-34-57 0 0 0,13 34 0 0 0,-57-74 0 0 0,77 115 0 0 0,-1 1 0 0 0,-1 0 0 0 0,0 2 0 0 0,-2 0 0 0 0,0 2 0 0 0,-36-23 0 0 0,22 20 0 0 0,-71-29 0 0 0,84 41 0 0 0,-1 0 0 0 0,0 2 0 0 0,-1 1 0 0 0,-33-3 0 0 0,-13 2 0 0 0,-125 6 0 0 0,-87 31 0 0 0,177-17 0 0 0,-164 3 0 0 0,198-19-2111 0 0,1-7-4806 0 0,7-5-3279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60 156 3023 0 0,'-60'-39'220'0'0,"60"39"-219"0"0,0 0 0 0 0,1 0-1 0 0,-1 0 1 0 0,0 0-1 0 0,0 0 1 0 0,0 0-1 0 0,0 0 1 0 0,0 0 0 0 0,0 0-1 0 0,0 0 1 0 0,0 0-1 0 0,0 0 1 0 0,0-1-1 0 0,1 1 1 0 0,-1 0 0 0 0,0 0-1 0 0,0 0 1 0 0,0 0-1 0 0,0 0 1 0 0,0 0 0 0 0,0 0-1 0 0,0 0 1 0 0,0 0-1 0 0,0 0 1 0 0,0 0-1 0 0,0 0 1 0 0,0 0 0 0 0,0 0-1 0 0,0-1 1 0 0,0 1-1 0 0,0 0 1 0 0,1 0-1 0 0,-1 0 1 0 0,0 0 0 0 0,0 0-1 0 0,0 0 1 0 0,0 0-1 0 0,0 0 1 0 0,0 0-1 0 0,0 0 1 0 0,0-1 0 0 0,0 1-1 0 0,0 0 1 0 0,0 0-1 0 0,-1 0 1 0 0,1 0-1 0 0,0 0 1 0 0,0 0 0 0 0,0 0-1 0 0,0 0 1 0 0,0 0-1 0 0,0 0 1 0 0,0-1-1 0 0,0 1 1 0 0,0 0 0 0 0,0 0-1 0 0,0 0 1 0 0,0 0-1 0 0,0 0 1 0 0,0 0-1 0 0,0 0 1 0 0,14-1 160 0 0,7 0 884 0 0,-17 1-682 0 0,0 0 0 0 0,0-1 1 0 0,0 2-1 0 0,-1-1 1 0 0,6 1-1 0 0,-5 0-29 0 0,-1-1-1 0 0,1 0 1 0 0,0 0 0 0 0,0 0 0 0 0,4 0-1 0 0,4-3 667 0 0,-2 1 245 0 0,0 1 0 0 0,-1-1 0 0 0,16 1 0 0 0,-9 2 257 0 0,0-2 0 0 0,28-3 1 0 0,-38 3-1149 0 0,0 0 1 0 0,0-1 0 0 0,0 0 0 0 0,0 0 0 0 0,0 0 0 0 0,0-1-1 0 0,-1 0 1 0 0,1 0 0 0 0,7-7 0 0 0,-8 7 100 0 0,0 0-1 0 0,-1 0 1 0 0,1 1 0 0 0,0 0 0 0 0,8-3 0 0 0,13-7 938 0 0,-21 10-1163 0 0,1 0 0 0 0,-1 0 0 0 0,0 1 0 0 0,1 0 0 0 0,-1 0 0 0 0,0 0 0 0 0,1 0 0 0 0,0 1 0 0 0,9 0 0 0 0,-6 0 291 0 0,-1 0 0 0 0,1 0 0 0 0,10-3 0 0 0,-17 3-331 0 0,7-2 353 0 0,-7 1-203 0 0,-6-2 57 0 0,-8-4-737 0 0,-6-4-942 0 0,5 8-9156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1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0,'6'13'460'0'0,"0"0"-1"0"0,-1 1 0 0 0,0 0 1 0 0,-1 0-1 0 0,-1 0 0 0 0,0 0 1 0 0,-1 0-1 0 0,0 1 0 0 0,-1 16 1 0 0,-4 111 7217 0 0,1-116-5464 0 0,-1-1 0 0 0,-10 39-1 0 0,8-44-993 0 0,2-8-837 0 0,0 0 1 0 0,1 0-1 0 0,-1 14 0 0 0,3-25-266 0 0,1 4 117 0 0,-1-5-255 0 0,0 0-1 0 0,0 1 1 0 0,0-1 0 0 0,0 0 0 0 0,0 0-1 0 0,0 0 1 0 0,0 0 0 0 0,0 0-1 0 0,0 0 1 0 0,0 0 0 0 0,0 0 0 0 0,0 1-1 0 0,0-1 1 0 0,0 0 0 0 0,0 0-1 0 0,0 0 1 0 0,0 0 0 0 0,0 0 0 0 0,0 0-1 0 0,1 0 1 0 0,-1 0 0 0 0,0 0-1 0 0,0 1 1 0 0,0-1 0 0 0,0 0 0 0 0,0 0-1 0 0,0 0 1 0 0,0 0 0 0 0,0 0-1 0 0,0 0 1 0 0,0 0 0 0 0,1 0 0 0 0,-1 0-1 0 0,0 0 1 0 0,0 0 0 0 0,0 0-1 0 0,0 0 1 0 0,0 0 0 0 0,0 0 0 0 0,0 0-1 0 0,1 0 1 0 0,-1 0 0 0 0,0 0-1 0 0,0 0 1 0 0,0 0 0 0 0,0 0 0 0 0,0 0-1 0 0,0 0 1 0 0,0 0 0 0 0,1 0-1 0 0,1-3-282 0 0,14-13-6875 0 0,-6 5-452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5495 0 0,'0'0'423'0'0,"2"0"-278"0"0,7 0 1510 0 0,0 0 0 0 0,0 1-1 0 0,0 1 1 0 0,9 2 0 0 0,-15-3 143 0 0,-1-1-1512 0 0,-1 0-1 0 0,1 0 1 0 0,0 0-1 0 0,-1 0 1 0 0,1 0-1 0 0,-1 1 1 0 0,1-1-1 0 0,0 1 1 0 0,-1-1-1 0 0,3 2 0 0 0,16 5 3675 0 0,0-2-2247 0 0,-11-3-1157 0 0,-1 0 0 0 0,1 0 0 0 0,-1-1-1 0 0,1 0 1 0 0,9 0 0 0 0,-16-2-457 0 0,0 1-10 0 0,1-1-513 0 0,5 0 1022 0 0</inkml:trace>
  <inkml:trace contextRef="#ctx0" brushRef="#br0" timeOffset="1">0 323 4543 0 0,'19'4'475'0'0,"-2"-2"1497"0"0,1 0 0 0 0,-1-2 0 0 0,1 0 0 0 0,-1-1 0 0 0,31-6 0 0 0,-11 0 2881 0 0,59-23-1 0 0,1-8-640 0 0,-87 34-3804 0 0,-1-1 1 0 0,1 0-1 0 0,9-7 1 0 0,18-10-52 0 0,-17 14-346 0 0,-16 8-13 0 0,-1-1-409 0 0,-1 0-1 0 0,0 1 1 0 0,1-1-1 0 0,-1 1 1 0 0,0-1 0 0 0,1 1-1 0 0,-1 0 1 0 0,1 0-1 0 0,-1 0 1 0 0,1 0 0 0 0,3 1-1 0 0,0 0-3679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2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86 2303 0 0,'2'-2'167'0'0,"4"-5"-139"0"0,-1-1 1 0 0,1 0-1 0 0,1 0 1 0 0,11-10 0 0 0,16-16 3989 0 0,-36 48-1280 0 0,1-4-1508 0 0,-1 1 1 0 0,0-1 0 0 0,-1 0-1 0 0,-1 0 1 0 0,1 0 0 0 0,-8 12-1 0 0,-5 8 1321 0 0,-13 22-678 0 0,-38 59 1549 0 0,7-12-1164 0 0,11-17-626 0 0,41-65-1335 0 0,7-15 50 0 0,1 0 0 0 0,-1 1 0 0 0,0-1-1 0 0,-1 0 1 0 0,1 0 0 0 0,-3 4 0 0 0,94-76-24 0 0,-85 66-323 0 0,-1 1 0 0 0,1 0 0 0 0,0 0 0 0 0,7-3 0 0 0,-3 4 0 0 0,-8 2 0 0 0,-1 0 0 0 0,1 0 0 0 0,0 1 0 0 0,-1-1 0 0 0,1 0 0 0 0,-1 0 0 0 0,1 1 0 0 0,-1-1 0 0 0,1 1 0 0 0,-1-1 0 0 0,1 0 0 0 0,-1 1 0 0 0,0-1 0 0 0,1 1 0 0 0,-1-1 0 0 0,0 1 0 0 0,1 0 0 0 0,1 4 0 0 0,1 0 0 0 0,-2 0 0 0 0,1 0 0 0 0,0 1 0 0 0,-1-1 0 0 0,0 0 0 0 0,-1 1 0 0 0,1-1 0 0 0,-1 1 0 0 0,0-1 0 0 0,-1 10 0 0 0,-2 8 0 0 0,-8 32 0 0 0,8-40 0 0 0,-28 106 0 0 0,30-120 0 0 0,1-1 0 0 0,0 1 0 0 0,0-1 0 0 0,0 1 0 0 0,-1 0 0 0 0,1-1 0 0 0,0 1 0 0 0,0-1 0 0 0,0 1 0 0 0,0 0 0 0 0,0-1 0 0 0,0 1 0 0 0,0-1 0 0 0,0 1 0 0 0,1 0 0 0 0,-1 0 0 0 0,1 0 0 0 0,0-1 0 0 0,-1 1 0 0 0,1-1 0 0 0,0 0 0 0 0,0 1 0 0 0,0-1 0 0 0,0 0 0 0 0,0 0 0 0 0,0 1 0 0 0,0-1 0 0 0,-1 0 0 0 0,1 0 0 0 0,0 0 0 0 0,0 0 0 0 0,0 0 0 0 0,0-1 0 0 0,0 1 0 0 0,0 0 0 0 0,0 0 0 0 0,0 0 0 0 0,-1-1 0 0 0,1 1 0 0 0,2-1 0 0 0,21-11 0 0 0,64-46 0 0 0,-69 43 0 0 0,1 1 0 0 0,0 1 0 0 0,1 1 0 0 0,1 1 0 0 0,24-9 0 0 0,-43 18 0 0 0,1 1 0 0 0,-1 0 0 0 0,1 0 0 0 0,-1 1 0 0 0,7-1 0 0 0,28 5 0 0 0,-25-1 0 0 0,0-1 0 0 0,0-1 0 0 0,0 0 0 0 0,0 0 0 0 0,0-1 0 0 0,0-1 0 0 0,0 0 0 0 0,20-5 0 0 0,23-8 0 0 0,-42 12 0 0 0,4 2 0 0 0,-13 3 0 0 0,-3-1 0 0 0,0-1 0 0 0,-1 0 0 0 0,1 1 0 0 0,-1-1 0 0 0,1 0 0 0 0,-1 1 0 0 0,0-1 0 0 0,1 1 0 0 0,-1-1 0 0 0,0 1 0 0 0,0 0 0 0 0,0-1 0 0 0,0 1 0 0 0,0 0 0 0 0,-1 0 0 0 0,1 0 0 0 0,0-1 0 0 0,-1 1 0 0 0,0 0 0 0 0,1 0 0 0 0,-1 0 0 0 0,0 0 0 0 0,0 0 0 0 0,0 0 0 0 0,0 0 0 0 0,0 0 0 0 0,0 0 0 0 0,-1 0 0 0 0,0 3 0 0 0,-1 2 0 0 0,0-1 0 0 0,0 0 0 0 0,-1 0 0 0 0,1 0 0 0 0,-1 0 0 0 0,-1 0 0 0 0,-4 6 0 0 0,-9 16 0 0 0,14-23 0 0 0,0 0 0 0 0,1 0 0 0 0,-1-1 0 0 0,-1 1 0 0 0,1-1 0 0 0,-1 0 0 0 0,0 0 0 0 0,0 0 0 0 0,0 0 0 0 0,0 0 0 0 0,-1-1 0 0 0,1 0 0 0 0,-1 0 0 0 0,0 0 0 0 0,-8 2 0 0 0,0-1 0 0 0,8-5 0 0 0,4 0 0 0 0,0 1-58 0 0,1 0 0 0 0,0 0-1 0 0,0 0 1 0 0,-1 0 0 0 0,1 0 0 0 0,0 0-1 0 0,0-1 1 0 0,-1 1 0 0 0,1 0 0 0 0,0 0-1 0 0,0 0 1 0 0,-1 0 0 0 0,1 0 0 0 0,0-1-1 0 0,0 1 1 0 0,0 0 0 0 0,0 0 0 0 0,-1 0-1 0 0,1-1 1 0 0,0 1 0 0 0,0 0 0 0 0,0 0 0 0 0,0-1-1 0 0,-1 1 1 0 0,1-12-7514 0 0,4-4-2624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3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6191 0 0,'-69'120'2895'0'0,"-48"49"7255"0"0,109-157-9403 0 0,-63 95 4588 0 0,35-42-2198 0 0,35-63-1898 0 0,7 0-806 0 0,-5-2-430 0 0,-1 0 0 0 0,0 0 0 0 0,1 0 0 0 0,-1 0 1 0 0,0 0-1 0 0,1 1 0 0 0,-1-1 0 0 0,0 0 0 0 0,1 0 0 0 0,-1 0 1 0 0,0 0-1 0 0,1 0 0 0 0,-1 0 0 0 0,0-1 0 0 0,1 1 0 0 0,-1 0 0 0 0,0 0 1 0 0,1 0-1 0 0,-1 0 0 0 0,0 0 0 0 0,1 0 0 0 0,-1-1 0 0 0,0 1 0 0 0,1 0 1 0 0,-1 0-1 0 0,0 0 0 0 0,1-1 0 0 0,5-4 62 0 0,1-1 1 0 0,-1 0-1 0 0,0 0 0 0 0,10-14 1 0 0,10-9 191 0 0,-8 10-223 0 0,2 2 1 0 0,0 0-1 0 0,1 2 1 0 0,35-21-1 0 0,-55 35 30 0 0,0 3 12 0 0,0 2-44 0 0,0-1 0 0 0,0 1 1 0 0,0-1-1 0 0,-1 1 0 0 0,0-1 0 0 0,0 1 0 0 0,0 0 0 0 0,0-1 1 0 0,0 1-1 0 0,-1-1 0 0 0,1 1 0 0 0,-1-1 0 0 0,0 1 1 0 0,0-1-1 0 0,-3 5 0 0 0,-3 10 165 0 0,-14 25-1 0 0,19-40-175 0 0,-91 194 706 0 0,31-30-727 0 0,61-155 0 0 0,8-5 0 0 0,4-4 0 0 0,16-5 0 0 0,-3 5 0 0 0,-15 1 0 0 0,-7-3 0 0 0,-1 0 0 0 0,1 1 0 0 0,-1-1 0 0 0,0 0 0 0 0,0 0 0 0 0,0 1 0 0 0,-1-1 0 0 0,1 1 0 0 0,0-1 0 0 0,0 1 0 0 0,-1-1 0 0 0,1 1 0 0 0,-1-1 0 0 0,1 1 0 0 0,-1-1 0 0 0,0 1 0 0 0,0 0 0 0 0,0-1 0 0 0,0 3 0 0 0,1 7 0 0 0,-1-11 0 0 0,0 0 0 0 0,0-1 0 0 0,0 1 0 0 0,0 0 0 0 0,1 0 0 0 0,-1 0 0 0 0,0-1 0 0 0,0 1 0 0 0,0 0 0 0 0,1 0 0 0 0,-1 0 0 0 0,0 0 0 0 0,0 0 0 0 0,1-1 0 0 0,-1 1 0 0 0,0 0 0 0 0,0 0 0 0 0,1 0 0 0 0,-1 0 0 0 0,0 0 0 0 0,0 0 0 0 0,1 0 0 0 0,-1 0 0 0 0,0 0 0 0 0,1 0 0 0 0,-1 0 0 0 0,0 0 0 0 0,0 0 0 0 0,1 0 0 0 0,-1 0 0 0 0,0 0 0 0 0,0 0 0 0 0,1 0 0 0 0,-1 1 0 0 0,0-1 0 0 0,0 0 0 0 0,1 0 0 0 0,-1 0 0 0 0,0 0 0 0 0,0 0 0 0 0,0 1 0 0 0,1-1 0 0 0,-1 0 0 0 0,0 0 0 0 0,0 0 0 0 0,0 1 0 0 0,0-1 0 0 0,1 0 0 0 0,-1 0 0 0 0,0 1 0 0 0,0-1 0 0 0,0 0 0 0 0,0 0 0 0 0,0 1 0 0 0,0-1 0 0 0,0 0 0 0 0,0 0 0 0 0,0 1 0 0 0,0-1 0 0 0,0 0 0 0 0,0 1 0 0 0,0-1 0 0 0,0 0 0 0 0,0 0 0 0 0,0 1 0 0 0,0-1 0 0 0,0 0 0 0 0,0 0 0 0 0,0 1 0 0 0,0-1 0 0 0,8-6 0 0 0,0 0 0 0 0,-1 0 0 0 0,1 0 0 0 0,-1-1 0 0 0,0 0 0 0 0,-1-1 0 0 0,0 0 0 0 0,0 0 0 0 0,6-11 0 0 0,61-114-2599 0 0,-56 97-1028 0 0,23-69 0 0 0,-32 73-6224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3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5383 0 0,'0'0'1946'0'0,"5"0"-402"0"0,99 16 8886 0 0,-101-15-9022 0 0,1-1-148 0 0,19 1 444 0 0,-7-1-106 0 0,28-1 0 0 0,-28-2-1479 0 0,-14 1-212 0 0,-1 0-42 0 0,1 1-1092 0 0,1-11-8401 0 0,0-1 2736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6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1 210 6303 0 0,'26'49'1013'0'0,"-20"-34"1207"0"0,2-1-1 0 0,17 25 1553 0 0,-21-36-4426 0 0,-3-6 92 0 0,-6-12-343 0 0,0-1 208 0 0,4 8 564 0 0,-3-15 11 0 0,-1-33 1 0 0,4 50 145 0 0,1-1 1 0 0,1 1 0 0 0,-1 0 0 0 0,1 0-1 0 0,0-1 1 0 0,1 1 0 0 0,-1 0-1 0 0,1 0 1 0 0,1 0 0 0 0,3-7 0 0 0,-1 6 155 0 0,1-1 0 0 0,0 1 1 0 0,0 0-1 0 0,1 0 1 0 0,-1 0-1 0 0,2 1 0 0 0,-1 0 1 0 0,1 1-1 0 0,15-9 1 0 0,-2 4 973 0 0,1 0 1 0 0,26-7 0 0 0,-4 2 1315 0 0,-37 13-2085 0 0,-1 0-1 0 0,1 1 1 0 0,0 0-1 0 0,0 0 1 0 0,0 0-1 0 0,13 1 1 0 0,-12 0 152 0 0,-7 1-388 0 0,1-1 0 0 0,-1 0-1 0 0,0 1 1 0 0,0-1-1 0 0,0 1 1 0 0,0-1-1 0 0,0 1 1 0 0,0 0 0 0 0,0-1-1 0 0,0 1 1 0 0,0 0-1 0 0,0 0 1 0 0,0 0-1 0 0,0-1 1 0 0,1 3-1 0 0,10 13 723 0 0,-9-10-725 0 0,-1-1 0 0 0,1 1-1 0 0,-1-1 1 0 0,0 1-1 0 0,0 0 1 0 0,0 0-1 0 0,-1 0 1 0 0,0 0 0 0 0,0 0-1 0 0,0 0 1 0 0,-1 1-1 0 0,0-1 1 0 0,0 0-1 0 0,-1 0 1 0 0,0 0 0 0 0,-2 10-1 0 0,-9 38 231 0 0,10-50-345 0 0,-13 37-451 0 0,14-38 298 0 0,0 0-1 0 0,-1 0 1 0 0,1 0-1 0 0,-1-1 0 0 0,0 1 1 0 0,0-1-1 0 0,0 1 1 0 0,0-1-1 0 0,0 0 0 0 0,-5 4 1 0 0,6-5-76 0 0,-1 0 0 0 0,1 0 0 0 0,0 0 0 0 0,0 0 0 0 0,0 1 0 0 0,0-1 0 0 0,0 0 0 0 0,0 1 0 0 0,0-1 0 0 0,-1 2 0 0 0,-6 9-1124 0 0,2-7 22 0 0,-1-1-1 0 0,1 0 1 0 0,-9 5 0 0 0,9-7-682 0 0,0 1-1 0 0,1-1 1 0 0,-1 0-1 0 0,-10 1 1 0 0,1-1-2108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4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5295 0 0,'-4'11'334'0'0,"0"-1"-1"0"0,0 0 1 0 0,1 1 0 0 0,1 0-1 0 0,0 0 1 0 0,0 0-1 0 0,0 12 1 0 0,2-15 1190 0 0,0 1 0 0 0,1-1 1 0 0,0 0-1 0 0,0 1 1 0 0,5 14-1 0 0,-5-20-1056 0 0,0-1 1 0 0,1 1 0 0 0,-1-1-1 0 0,0 1 1 0 0,1-1-1 0 0,-1 0 1 0 0,1 0 0 0 0,0 0-1 0 0,0 0 1 0 0,0 0-1 0 0,0 0 1 0 0,0 0 0 0 0,0 0-1 0 0,0-1 1 0 0,1 1-1 0 0,-1-1 1 0 0,3 1 0 0 0,26 8 1894 0 0,-29-10-1705 0 0,1 1-166 0 0,8-1-21 0 0,-1 0 1 0 0,0 0 0 0 0,1-1 0 0 0,-1 0 0 0 0,12-4-1 0 0,-17 4-342 0 0,-2 1-92 0 0,-1-1 0 0 0,0 1-1 0 0,0-1 1 0 0,1 0 0 0 0,-1 1-1 0 0,0-1 1 0 0,0 0 0 0 0,0 0 0 0 0,0-1-1 0 0,0 1 1 0 0,-1 0 0 0 0,1-1-1 0 0,2-1 1 0 0,-3 2-400 0 0,-3 6-124 0 0,0 0-1 0 0,0 0 1 0 0,0 0-1 0 0,0 0 1 0 0,-1-1-1 0 0,0 1 1 0 0,-3 3-1 0 0,-20 22-2782 0 0,-42 40-1 0 0,20-22 2245 0 0,-11 15 934 0 0,35-41 570 0 0,24-22-207 0 0,1-1-67 0 0,6-6-30 0 0,0 0 0 0 0,1 0 0 0 0,0 1-1 0 0,0 0 1 0 0,1 0 0 0 0,-1 1 0 0 0,1 0 0 0 0,1 1 0 0 0,-1 0 0 0 0,14-4 0 0 0,2 0 455 0 0,1 2 0 0 0,49-6 0 0 0,-67 11-369 0 0,1 2 0 0 0,-1-1 0 0 0,1 1 0 0 0,-1 0 0 0 0,1 0 0 0 0,-1 1 0 0 0,0 0 0 0 0,0 1 0 0 0,0 0 0 0 0,11 5 0 0 0,-17-7 184 0 0,-1 0-379 0 0,-1 0 0 0 0,1 0 0 0 0,-1 0 0 0 0,1 0 0 0 0,0 0 0 0 0,-1 0 0 0 0,1 0 0 0 0,0 0 0 0 0,0-1 0 0 0,-1 1 0 0 0,2 1 0 0 0,1 0 80 0 0,-1 1-29 0 0,0 0 1 0 0,0 0-1 0 0,0 1 0 0 0,-1-1 0 0 0,0 0 0 0 0,1 1 1 0 0,-1-1-1 0 0,0 1 0 0 0,-1-1 0 0 0,1 1 1 0 0,-1-1-1 0 0,1 1 0 0 0,-1 0 0 0 0,0-1 1 0 0,0 1-1 0 0,-1 0 0 0 0,1-1 0 0 0,-1 1 1 0 0,0-1-1 0 0,0 1 0 0 0,0-1 0 0 0,-2 6 1 0 0,-1 1-46 0 0,-1 0 0 0 0,0 0 0 0 0,-1-1 0 0 0,0 0 1 0 0,0 0-1 0 0,-10 11 0 0 0,7-12-70 0 0,1 0-1 0 0,-1 0 1 0 0,0-1-1 0 0,-1 0 1 0 0,0-1-1 0 0,0 0 0 0 0,0 0 1 0 0,-1-1-1 0 0,-17 6 1 0 0,19-8-1 0 0,1-1 0 0 0,-1 0 0 0 0,0 0 0 0 0,0-1 0 0 0,0 0 0 0 0,1 0 0 0 0,-1-1-1 0 0,0 0 1 0 0,0-1 0 0 0,0 0 0 0 0,0 0 0 0 0,0-1 0 0 0,-10-3 0 0 0,17 4 0 0 0,-1-1 0 0 0,0 1 0 0 0,1-1 0 0 0,-1 1 0 0 0,1-1 0 0 0,-1 0 0 0 0,1 0 0 0 0,0 0 0 0 0,0 0 0 0 0,0-1 0 0 0,0 1 0 0 0,0 0 0 0 0,0-1 0 0 0,1 1 0 0 0,-1-1 0 0 0,-1-5 0 0 0,1 4 0 0 0,1 1 0 0 0,0-1 0 0 0,0 0 0 0 0,0 1 0 0 0,1-1 0 0 0,-1 0 0 0 0,1 0 0 0 0,0 1 0 0 0,0-1 0 0 0,0 0 0 0 0,1 0 0 0 0,-1 1 0 0 0,2-5 0 0 0,5-16-2085 0 0,1 0-1 0 0,21-43 1 0 0,-11 36-4735 0 0,0 0-1696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4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9471 0 0,'15'17'968'0'0,"12"21"-1"0"0,26 51 10446 0 0,-42-69-8672 0 0,-10-18-1819 0 0,5 8 482 0 0,6 6-475 0 0,-7-11-781 0 0,-4-3-8 0 0,-2-2-110 0 0,0 0 0 0 0,0 0 0 0 0,0 0 1 0 0,1 0-1 0 0,-1 0 0 0 0,0 0 0 0 0,0 0 0 0 0,0-1 0 0 0,0 1 0 0 0,1 0 0 0 0,-1 0 0 0 0,0-1 1 0 0,0 1-1 0 0,1 0 0 0 0,-1-1 0 0 0,-1 0 0 0 0,1-2-46 0 0,0 1-1 0 0,0-1 1 0 0,1 1-1 0 0,-1-1 0 0 0,1 1 1 0 0,0-1-1 0 0,0 0 1 0 0,-1 1-1 0 0,2-1 1 0 0,-1 1-1 0 0,0-1 1 0 0,1-3-1 0 0,-1 5-5 0 0,1-1 0 0 0,-1 1-1 0 0,0 0 1 0 0,0-1 0 0 0,0 1-1 0 0,0-1 1 0 0,-1 1 0 0 0,1 0-1 0 0,0-1 1 0 0,0 1 0 0 0,-1 0-1 0 0,1-1 1 0 0,-1 1-1 0 0,1 0 1 0 0,-1-1 0 0 0,0 1-1 0 0,-1-2 1 0 0,1 1-38 0 0,0 0 0 0 0,0 1-1 0 0,0-1 1 0 0,0 0 0 0 0,1 0 0 0 0,-1 0 0 0 0,0-4-1 0 0,1-4-251 0 0,0 8 260 0 0,0 1 0 0 0,0-1 0 0 0,0 0 0 0 0,0 1 0 0 0,-1-1 0 0 0,1 1 0 0 0,0-1-1 0 0,-1 0 1 0 0,1 1 0 0 0,-1-3 0 0 0,-2-1-168 0 0,0-1 0 0 0,0 0 0 0 0,1 0 0 0 0,0-1 0 0 0,1 1 0 0 0,-1 0 0 0 0,0-10 0 0 0,1 11 77 0 0,0-1 0 0 0,0 1 0 0 0,0 0 1 0 0,-1 0-1 0 0,-2-6 0 0 0,2 7 83 0 0,0 0 1 0 0,1-1 0 0 0,0 1-1 0 0,0 0 1 0 0,0 0-1 0 0,0-1 1 0 0,0 1 0 0 0,1-6-1 0 0,0-10-146 0 0,0 14 190 0 0,0 0-1 0 0,0 1 0 0 0,0-1 0 0 0,1 1 1 0 0,0-1-1 0 0,1-6 0 0 0,7-3-260 0 0,-9 14 277 0 0,0 1-1 0 0,0 0 1 0 0,1 0-1 0 0,-1-1 1 0 0,0 1-1 0 0,0 0 1 0 0,0 0-1 0 0,0 0 1 0 0,0-1-1 0 0,0 1 1 0 0,0 0-1 0 0,0 0 1 0 0,0-1-1 0 0,0 1 1 0 0,0 0-1 0 0,0-1 1 0 0,0 1-1 0 0,0 0 1 0 0,0 0 0 0 0,0-1-1 0 0,0 1 1 0 0,0 0-1 0 0,0 0 1 0 0,0-1-1 0 0,0 1 1 0 0,0 0-1 0 0,0-1 5 0 0,-1 1 0 0 0,1 0 0 0 0,0-1 0 0 0,0 1-1 0 0,0 0 1 0 0,0 0 0 0 0,0-1 0 0 0,0 1 0 0 0,0 0 0 0 0,0-1-1 0 0,0 1 1 0 0,0 0 0 0 0,0-1 0 0 0,0 1 0 0 0,0 0 0 0 0,0 0-1 0 0,0-1 1 0 0,0 1 0 0 0,0 0 0 0 0,0-1 0 0 0,1 1 0 0 0,-1 0-1 0 0,0 0 1 0 0,0-1 0 0 0,0 1 0 0 0,0 0 0 0 0,1 0 0 0 0,-1-1-1 0 0,0 1 1 0 0,0 0 0 0 0,0 0 0 0 0,1 0 0 0 0,-1-1 0 0 0,1 1-1 0 0,2-2 55 0 0,1 0 0 0 0,1 1 0 0 0,-1 0 0 0 0,7-2 0 0 0,-8 2 251 0 0,2 1 67 0 0,12-3 8 0 0,0-1-1 0 0,16-5 1 0 0,-26 7-222 0 0,-1 0 1 0 0,1 1 0 0 0,-1 0-1 0 0,9-1 1 0 0,18-3 530 0 0,36-7 831 0 0,-62 11-1367 0 0,0 0 0 0 0,0 1-1 0 0,0 0 1 0 0,0 1-1 0 0,9 1 1 0 0,-9-2 10 0 0,-5 1-131 0 0,-1-1-1 0 0,1 0 1 0 0,0 0-1 0 0,-1 0 1 0 0,1 1-1 0 0,-1-1 1 0 0,1 1 0 0 0,-1-1-1 0 0,1 1 1 0 0,-1 0-1 0 0,1 0 1 0 0,-1-1-1 0 0,1 1 1 0 0,-1 0 0 0 0,0 0-1 0 0,0 1 1 0 0,1-1-1 0 0,-1 0 1 0 0,0 0-1 0 0,0 0 1 0 0,0 1 0 0 0,0-1-1 0 0,0 1 1 0 0,-1-1-1 0 0,1 0 1 0 0,0 1-1 0 0,-1-1 1 0 0,1 1-1 0 0,-1 0 1 0 0,1-1 0 0 0,-1 1-1 0 0,0-1 1 0 0,0 1-1 0 0,0 0 1 0 0,0-1-1 0 0,0 4 1 0 0,0 0 83 0 0,-1 0 0 0 0,0 1-1 0 0,0-1 1 0 0,-1 0 0 0 0,1 1 0 0 0,-1-1 0 0 0,0 0-1 0 0,-1 0 1 0 0,-4 8 0 0 0,-15 17-119 0 0,-35 38 0 0 0,17-22 0 0 0,-6 3 0 0 0,32-36 0 0 0,-1-5 0 0 0,2-3 0 0 0,13-5 0 0 0,-1 0 0 0 0,1 0 0 0 0,0 0 0 0 0,0 0 0 0 0,-1 0 0 0 0,1 0 0 0 0,0 0 0 0 0,-1 0 0 0 0,1 0 0 0 0,0 0 0 0 0,-1 0 0 0 0,1 0 0 0 0,0 0 0 0 0,0-1 0 0 0,-1 1 0 0 0,1 0 0 0 0,0 0 0 0 0,0 0 0 0 0,-1 0 0 0 0,1-1 0 0 0,0 1 0 0 0,0 0 0 0 0,-1 0 0 0 0,1 0 0 0 0,0-1 0 0 0,0 1 0 0 0,0 0 0 0 0,-1-1 0 0 0,1-1 0 0 0,-1 0 0 0 0,1 0 0 0 0,-1 1 0 0 0,1-1 0 0 0,0 0 0 0 0,-1 0 0 0 0,1 0 0 0 0,0-1 0 0 0,0 1 0 0 0,1 0 0 0 0,-1 0 0 0 0,0 1 0 0 0,1-1 0 0 0,-1 0 0 0 0,1 0 0 0 0,0 0 0 0 0,1-3 0 0 0,-1 1 0 0 0,1 1 0 0 0,0-1 0 0 0,0 1 0 0 0,0-1 0 0 0,0 1 0 0 0,1-1 0 0 0,-1 1 0 0 0,5-3 0 0 0,35-36-329 0 0,-23 18-949 0 0,-18 23 186 0 0,5-10-1634 0 0,1-10-1344 0 0,-6 5-5897 0 0,-4 5 4165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5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4143 0 0,'2'1'169'0'0,"-1"9"90"0"0,-10 14 545 0 0,8-22-562 0 0,-1 1 1 0 0,1 0-1 0 0,0 1 1 0 0,0-1-1 0 0,0 0 0 0 0,0 0 1 0 0,0 0-1 0 0,1 1 1 0 0,-1 2-1 0 0,14 202 12434 0 0,39 142-907 0 0,-48-332-11623 0 0,-1-8-72 0 0,-2 0 0 0 0,1-1 0 0 0,-1 1 0 0 0,0 11 0 0 0,4 11-67 0 0,-4-25-60 0 0,-1-6-223 0 0,-13-7-8458 0 0,2-2 2476 0 0,-1-4-1317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5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0 192 2359 0 0,'2'0'4508'0'0,"79"-10"8460"0"0,1 0-7141 0 0,40-15-1755 0 0,106-49-1659 0 0,-116 35-1793 0 0,-102 37-620 0 0,-8 2 0 0 0,0-1 0 0 0,1 1 0 0 0,-1-1 0 0 0,0 0 0 0 0,0 0 0 0 0,0 0 0 0 0,0 0 0 0 0,0 0 0 0 0,0 0 0 0 0,0 0 0 0 0,0-1 0 0 0,0 1 0 0 0,2-3 0 0 0,-1 1 31 0 0,3-2 272 0 0,-7 2-586 0 0,-1-2-1224 0 0</inkml:trace>
  <inkml:trace contextRef="#ctx0" brushRef="#br0" timeOffset="1">301 158 4951 0 0,'-14'10'440'0'0,"1"0"-352"0"0,5 1-88 0 0,-1 2 0 0 0,-3-1 336 0 0,-1-1 48 0 0,4 5 16 0 0,-2-2 0 0 0,0 0 1168 0 0,0 1 240 0 0,-4 2 48 0 0,2-1 0 0 0,1-4-776 0 0,-1 1-160 0 0,-1-2-32 0 0,3-2-5304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3:35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10879 0 0,'51'14'1122'0'0,"-20"-5"316"0"0,33 5 0 0 0,-38-10 1656 0 0,10 2 2883 0 0,56 2-1 0 0,-91-8-5860 0 0,0 0-1 0 0,0 0 0 0 0,0 0 1 0 0,0 0-1 0 0,0-1 1 0 0,0 1-1 0 0,0 0 0 0 0,0 0 1 0 0,-1-1-1 0 0,1 1 0 0 0,0-1 1 0 0,0 1-1 0 0,1-2 0 0 0,-1 2-78 0 0,-1-1 0 0 0,1 1 0 0 0,0-1 0 0 0,-1 1-1 0 0,1 0 1 0 0,0-1 0 0 0,0 1 0 0 0,-1 0 0 0 0,1 0 0 0 0,0-1-1 0 0,0 1 1 0 0,-1 0 0 0 0,1 0 0 0 0,0 0 0 0 0,0 0 0 0 0,0 0-1 0 0,-1 0 1 0 0,2 0 0 0 0,13 3 70 0 0,22 2 171 0 0,-34-5-267 0 0,0 0 0 0 0,-1 0 0 0 0,1-1 0 0 0,-1 1 0 0 0,1-1 0 0 0,0 1 0 0 0,-1-1 0 0 0,1 0 0 0 0,-1 0 0 0 0,0 0 0 0 0,1 0 0 0 0,3-2 0 0 0,-6 2-11 0 0,1 0 0 0 0,0 1 0 0 0,0-1 0 0 0,-1 0 0 0 0,1 0 0 0 0,0 0 0 0 0,-1 0 0 0 0,1 0 0 0 0,-1 0 0 0 0,1 0 0 0 0,-1 0 0 0 0,1 0 0 0 0,-1 0 0 0 0,0 0 0 0 0,1 0 0 0 0,-1 0 0 0 0,0 0 0 0 0,0 0 0 0 0,0 0 0 0 0,0 0 0 0 0,0 0 0 0 0,0 0 0 0 0,0-1 0 0 0,-1 0 0 0 0,2-12 0 0 0,6 10 0 0 0,-5 4-27 0 0,-1 0-106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1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12 2471 0 0,'-55'-12'224'0'0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3767 0 0,'22'-46'1886'0'0,"-12"24"-1189"0"0,1 1 1 0 0,1 0-1 0 0,1 1 1 0 0,1 1-1 0 0,0 0 0 0 0,2 0 1 0 0,0 2-1 0 0,1 0 1 0 0,0 1-1 0 0,36-25 1 0 0,-22 21-304 0 0,57-35 692 0 0,-71 46-745 0 0,0 0-1 0 0,0 1 1 0 0,27-7-1 0 0,-12 6 132 0 0,-12 2 0 0 0,1 2 0 0 0,34-5 0 0 0,-25 4 124 0 0,-21 5-305 0 0,-1-1 0 0 0,0 1 0 0 0,10 0 0 0 0,3 1 124 0 0,61-2 1169 0 0,-61 2-1096 0 0,1 0 0 0 0,-1 1 1 0 0,27 6-1 0 0,-19-3-136 0 0,-4 1-53 0 0,0 0 0 0 0,0 2 0 0 0,35 15 0 0 0,-46-16-208 0 0,-1 1 1 0 0,0 0-1 0 0,0 1 1 0 0,-1 0-1 0 0,0 1 0 0 0,-1 0 1 0 0,1 1-1 0 0,-2 0 0 0 0,18 22 1 0 0,0 6 600 0 0,40 72 1 0 0,-40-62-57 0 0,-7-18 114 0 0,49 57 0 0 0,-47-59-680 0 0,-18-23-100 0 0,-1 0-1 0 0,1 0 1 0 0,0 0 0 0 0,1-1-1 0 0,6 5 1 0 0,-10-8-466 0 0,5 1-1465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2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0 292 10191 0 0,'0'1'49'0'0,"0"1"-1"0"0,0-1 0 0 0,1 1 1 0 0,-1-1-1 0 0,0 0 0 0 0,1 1 0 0 0,-1-1 1 0 0,1 0-1 0 0,-1 1 0 0 0,1-1 1 0 0,0 0-1 0 0,0 1 0 0 0,-1-1 1 0 0,1 0-1 0 0,0 0 0 0 0,0 0 1 0 0,0 0-1 0 0,0 0 0 0 0,0 0 0 0 0,0 0 1 0 0,1 0-1 0 0,-1 0 0 0 0,0-1 1 0 0,2 2-1 0 0,2 0-21 0 0,-1-1 0 0 0,0 1 0 0 0,0-1 0 0 0,1 0 0 0 0,-1 0-1 0 0,7 1 1 0 0,8-1 1236 0 0,4-1-489 0 0,-19 0-544 0 0,8 0 699 0 0,0-1 0 0 0,0 0 1 0 0,13-3-1 0 0,-18 2-562 0 0,0 0 0 0 0,0 0 0 0 0,0-1 0 0 0,0 0 0 0 0,-1 0-1 0 0,1 0 1 0 0,-1-1 0 0 0,0 0 0 0 0,0 0 0 0 0,7-6 0 0 0,16-20 707 0 0,10-17 252 0 0,-32 38-1150 0 0,-1 0 0 0 0,0-1 0 0 0,0 0 0 0 0,-1 0 0 0 0,5-13 0 0 0,-9 18-121 0 0,1 0 0 0 0,-1 0 0 0 0,0 1 0 0 0,-1-1 0 0 0,1 0 0 0 0,-1 0 0 0 0,0 0 0 0 0,-1 0 0 0 0,1 0-1 0 0,-1 0 1 0 0,0 0 0 0 0,0 0 0 0 0,0 1 0 0 0,-4-9 0 0 0,-5-7-1714 0 0,-2 0-3790 0 0,-2 3-2603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3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 3423 0 0,'-45'23'1136'0'0,"-2"4"2322"0"0,23-13-755 0 0,-36 26 0 0 0,52-34-2332 0 0,1 1 1 0 0,0 0-1 0 0,1 0 0 0 0,0 1 0 0 0,0 0 0 0 0,-5 9 1 0 0,-2 6 971 0 0,-10 25 1 0 0,22-45-1228 0 0,0 1 1 0 0,0 0 0 0 0,0-1 0 0 0,0 1 0 0 0,1 0 0 0 0,0-1 0 0 0,0 1 0 0 0,0 0-1 0 0,0-1 1 0 0,0 1 0 0 0,1 0 0 0 0,0-1 0 0 0,1 5 0 0 0,2 5 326 0 0,0-1 1 0 0,8 16-1 0 0,-9-24-327 0 0,0 1 0 0 0,0-1 0 0 0,0 0 0 0 0,0 0 0 0 0,1-1 0 0 0,-1 1 0 0 0,1-1 0 0 0,0 0 0 0 0,0 0-1 0 0,1 0 1 0 0,-1 0 0 0 0,0-1 0 0 0,1 1 0 0 0,0-1 0 0 0,-1 0 0 0 0,7 1 0 0 0,-1 0-6 0 0,0-1-1 0 0,0 1 1 0 0,0-2 0 0 0,0 1-1 0 0,0-2 1 0 0,1 1-1 0 0,12-2 1 0 0,-5-2 6 0 0,0 0 0 0 0,0-1 0 0 0,0-1 0 0 0,-1-1 0 0 0,1 0-1 0 0,20-12 1 0 0,94-60 96 0 0,-125 74-198 0 0,0-1 0 0 0,-1 1 0 0 0,0-1 0 0 0,0-1 0 0 0,0 1 0 0 0,0-1 0 0 0,-1 0 0 0 0,9-13 0 0 0,5-8 73 0 0,-13 20-45 0 0,-1-1 0 0 0,8-14-1 0 0,-6 11-15 0 0,-5 9-24 0 0,-1 0 1 0 0,0 0-1 0 0,0 0 1 0 0,0 0 0 0 0,0-1-1 0 0,0 1 1 0 0,0 0-1 0 0,0 0 1 0 0,-1-1 0 0 0,1 1-1 0 0,-1-1 1 0 0,0 1-1 0 0,0 0 1 0 0,0-1-1 0 0,0-3 1 0 0,1 3-5 0 0,-7-14 16 0 0,5 14 9 0 0,-7-11 7 0 0,-15-7 37 0 0,21 17-59 0 0,-2 1-4 0 0,-15-5-4 0 0,-10 3 11 0 0,8 3 43 0 0,15 4-53 0 0,1 0 8 0 0,-1 0 17 0 0,1-1-1 0 0,0 1 1 0 0,-1-1 0 0 0,1 2 0 0 0,0-1 0 0 0,0 0 0 0 0,0 1-1 0 0,0 0 1 0 0,1 0 0 0 0,-1 1 0 0 0,1-1 0 0 0,0 1 0 0 0,0 0-1 0 0,0 0 1 0 0,-6 8 0 0 0,-2 2 99 0 0,10-12-99 0 0,1-1 1 0 0,-1 1-1 0 0,1-1 1 0 0,-1 1-1 0 0,1 0 1 0 0,0 0-1 0 0,-1 0 1 0 0,1 0-1 0 0,0-1 1 0 0,0 2 0 0 0,1-1-1 0 0,-1 0 1 0 0,-1 4-1 0 0,-4 7 180 0 0,5-12-191 0 0,1-1 0 0 0,-1 1-1 0 0,1 0 1 0 0,0-1 0 0 0,-1 1 0 0 0,1 0 0 0 0,-1-1-1 0 0,1 1 1 0 0,0 0 0 0 0,0 0 0 0 0,-1-1 0 0 0,1 1-1 0 0,0 0 1 0 0,0 0 0 0 0,0-1 0 0 0,0 1 0 0 0,0 0-1 0 0,0 0 1 0 0,0 0 0 0 0,0-1 0 0 0,0 1 0 0 0,0 0-1 0 0,1 0 1 0 0,-1 1 0 0 0,3 3 37 0 0,0 1 0 0 0,0-1 1 0 0,0 1-1 0 0,1-1 0 0 0,0 0 0 0 0,0 0 1 0 0,0-1-1 0 0,1 1 0 0 0,0-1 0 0 0,0 0 0 0 0,0 0 1 0 0,0 0-1 0 0,0-1 0 0 0,1 0 0 0 0,-1 0 0 0 0,1 0 1 0 0,0-1-1 0 0,11 4 0 0 0,-13-6-1 0 0,1 1 0 0 0,-1-1 0 0 0,0 1 0 0 0,1-1 0 0 0,-1 0 0 0 0,0-1 0 0 0,0 1 0 0 0,1-1 0 0 0,-1 0 0 0 0,0 0 0 0 0,0 0 0 0 0,0 0 0 0 0,0-1 0 0 0,0 0 0 0 0,8-4 0 0 0,0-2-9 0 0,0-1-1 0 0,0 0 0 0 0,14-15 0 0 0,-10 9-35 0 0,18-24-1 0 0,-33 38-5 0 0,-1 0 0 0 0,0 1 0 0 0,0-1 0 0 0,0 1 0 0 0,1 0 0 0 0,-1-1 0 0 0,0 1 0 0 0,1-1 0 0 0,-1 1 0 0 0,0 0 0 0 0,1-1 0 0 0,-1 1 0 0 0,1 0 0 0 0,-1-1 0 0 0,0 1 0 0 0,1 0 0 0 0,-1 0 0 0 0,1-1 0 0 0,-1 1 0 0 0,1 0 0 0 0,-1 0 0 0 0,1 0 0 0 0,0 0 0 0 0,3 1 0 0 0,-1 8 0 0 0,-1 14 115 0 0,-1-15 6 0 0,-1 0 0 0 0,1 0-1 0 0,1 0 1 0 0,-1 0-1 0 0,4 9 1 0 0,-4-15-105 0 0,0-1 1 0 0,0 1 0 0 0,0 0-1 0 0,0-1 1 0 0,0 1 0 0 0,0 0-1 0 0,0-1 1 0 0,0 0 0 0 0,1 1-1 0 0,-1-1 1 0 0,0 0 0 0 0,1 1-1 0 0,-1-1 1 0 0,1 0 0 0 0,0 0-1 0 0,-1 0 1 0 0,1 0 0 0 0,0-1-1 0 0,0 1 1 0 0,-1 0 0 0 0,1-1-1 0 0,0 1 1 0 0,0-1 0 0 0,0 0-1 0 0,0 1 1 0 0,0-1 0 0 0,2 0-1 0 0,0 0-239 0 0,0-1 0 0 0,1 1-1 0 0,-1-1 1 0 0,0 0-1 0 0,0 0 1 0 0,0 0 0 0 0,0 0-1 0 0,0-1 1 0 0,-1 1-1 0 0,7-5 1 0 0,20-14-8098 0 0,-25 16 5888 0 0,8-5-5245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3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5327 0 0,'-12'1'1556'0'0,"13"1"-449"0"0,3 11-206 0 0,0-1-1 0 0,-1 0 1 0 0,-1 1-1 0 0,3 22 1 0 0,-3 56 3009 0 0,-2-48-1454 0 0,-1 170 4285 0 0,-10-30-4989 0 0,11-182-1756 0 0,-2 14 44 0 0,-4 6-328 0 0,5-19-62 0 0,0 2 437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7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2 143 2759 0 0,'-2'-2'328'0'0,"4"0"336"0"0,25-30 1827 0 0,-25 30-1671 0 0,1 0-11 0 0,68-49 5733 0 0,-69 50-5968 0 0,1-1-255 0 0,0 0-227 0 0,-1 1-56 0 0,0 0-1 0 0,-1 0 1 0 0,1 0-1 0 0,0-1 1 0 0,-1 1-1 0 0,1 0 1 0 0,-1-1-1 0 0,0 1 1 0 0,1-1-1 0 0,1-2 1 0 0,9-16-152 0 0,-11 19-700 0 0,0-7-4978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4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8895 0 0,'0'0'687'0'0,"0"2"-448"0"0,2 11 496 0 0,1 0 0 0 0,0 0-1 0 0,1 0 1 0 0,11 23 0 0 0,-11-26-406 0 0,-1 0 1 0 0,0 0-1 0 0,-1 1 0 0 0,0-1 0 0 0,0 1 0 0 0,-1 11 0 0 0,-3 67 3497 0 0,1-72-3232 0 0,0 7 341 0 0,-27 302 5422 0 0,25-288-5780 0 0,2 76 0 0 0,2-70-302 0 0,-4 48 1 0 0,-1-67-223 0 0,0 11-839 0 0,4-36 724 0 0,0 0 0 0 0,0 1-1 0 0,0-1 1 0 0,0 0 0 0 0,0 0-1 0 0,0 0 1 0 0,0 0 0 0 0,0 0 0 0 0,0 0-1 0 0,0 1 1 0 0,0-1 0 0 0,0 0-1 0 0,0 0 1 0 0,0 0 0 0 0,0 0 0 0 0,0 0-1 0 0,0 0 1 0 0,0 1 0 0 0,0-1-1 0 0,0 0 1 0 0,0 0 0 0 0,0 0 0 0 0,0 0-1 0 0,1 0 1 0 0,-1 0 0 0 0,0 0 0 0 0,0 0-1 0 0,0 0 1 0 0,0 0 0 0 0,0 1-1 0 0,0-1 1 0 0,0 0 0 0 0,0 0 0 0 0,1 0-1 0 0,-1 0 1 0 0,0 0 0 0 0,0 0-1 0 0,0 0 1 0 0,0 0 0 0 0,0 0 0 0 0,0 0-1 0 0,1 0 1 0 0,-1 0 0 0 0,0 0-1 0 0,0 0 1 0 0,0 0 0 0 0,0 0 0 0 0,0 0-1 0 0,0 0 1 0 0,1 0 0 0 0,-1 0 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5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1 824 10191 0 0,'0'0'28'0'0,"0"0"0"0"0,0 0 0 0 0,0 0 0 0 0,0 1 0 0 0,0-1 0 0 0,0 0-1 0 0,0 0 1 0 0,0 0 0 0 0,0 0 0 0 0,0 1 0 0 0,0-1 0 0 0,0 0 0 0 0,0 0-1 0 0,0 0 1 0 0,1 0 0 0 0,-1 0 0 0 0,0 1 0 0 0,0-1 0 0 0,0 0 0 0 0,0 0-1 0 0,0 0 1 0 0,0 0 0 0 0,0 0 0 0 0,1 0 0 0 0,-1 0 0 0 0,0 1 0 0 0,0-1-1 0 0,0 0 1 0 0,0 0 0 0 0,0 0 0 0 0,1 0 0 0 0,-1 0 0 0 0,0 0 0 0 0,0 0-1 0 0,0 0 1 0 0,0 0 0 0 0,1 0 0 0 0,-1 0 0 0 0,14 4 257 0 0,16-1-282 0 0,-22-4-106 0 0,-7 1 26 0 0,0-1-1 0 0,1 1 1 0 0,-1 0-1 0 0,1 0 1 0 0,-1 0 0 0 0,1 0-1 0 0,-1 0 1 0 0,1 0 0 0 0,-1 1-1 0 0,1-1 1 0 0,-1 0-1 0 0,1 1 1 0 0,-1-1 0 0 0,0 1-1 0 0,1-1 1 0 0,-1 1-1 0 0,2 1 1 0 0,9 1-270 0 0,-11-3 436 0 0,0 0 0 0 0,0 0 0 0 0,0 1 0 0 0,0-1 0 0 0,0 0 0 0 0,0 0 0 0 0,0 1-1 0 0,0-1 1 0 0,0 1 0 0 0,0-1 0 0 0,2 2 0 0 0,-2-1 56 0 0,0 0 1 0 0,1 0-1 0 0,-1 0 0 0 0,0 0 1 0 0,1 0-1 0 0,0 0 0 0 0,-1 0 1 0 0,1-1-1 0 0,-1 1 0 0 0,1 0 1 0 0,0-1-1 0 0,-1 0 0 0 0,1 1 1 0 0,0-1-1 0 0,-1 0 0 0 0,1 0 1 0 0,2 0-1 0 0,-2 0 16 0 0,-1 0 0 0 0,1 1-1 0 0,-1-1 1 0 0,0 0 0 0 0,1 0 0 0 0,-1 1 0 0 0,0-1-1 0 0,1 1 1 0 0,-1-1 0 0 0,0 1 0 0 0,1 0 0 0 0,0 0 0 0 0,-1 0-33 0 0,1 0 0 0 0,-1 0 0 0 0,1-1 0 0 0,-1 1 1 0 0,0-1-1 0 0,1 1 0 0 0,0-1 0 0 0,-1 1 0 0 0,1-1 1 0 0,-1 0-1 0 0,1 0 0 0 0,1 1 0 0 0,2-2 58 0 0,-1 1 0 0 0,1-1 0 0 0,-1 0 0 0 0,1 0 0 0 0,-1-1 0 0 0,0 1 0 0 0,1-1 0 0 0,-1 0 0 0 0,0 0 0 0 0,0-1 0 0 0,4-2 0 0 0,2-3-25 0 0,-1 0 1 0 0,16-18-1 0 0,-17 17-143 0 0,0-1-1 0 0,12-20 0 0 0,-17 26-14 0 0,-1-1 0 0 0,0 1 0 0 0,1-1-1 0 0,-2 0 1 0 0,1 0 0 0 0,-1 0 0 0 0,0 0 0 0 0,0 0-1 0 0,1-9 1 0 0,-4-2-3 0 0,-1 12 0 0 0,1 2 0 0 0,1-1 0 0 0,-1 0 0 0 0,0 0 0 0 0,0 0 0 0 0,0 0 0 0 0,0 0 0 0 0,-5-4 0 0 0,2 2 0 0 0,-10-7 12 0 0,9 11 14 0 0,1 0-4 0 0,-7-3 2 0 0,9 3-3 0 0,0 0-1 0 0,0 1 0 0 0,1-1 1 0 0,-1 1-1 0 0,0 0 0 0 0,0 0 1 0 0,1 0-1 0 0,-6 1 1 0 0,2 0 31 0 0,3-1 36 0 0,0 1 2 0 0,-2 0-94 0 0,-2 1 145 0 0,0 0 0 0 0,0 1 0 0 0,-10 5 0 0 0,15-7-71 0 0,0 0 1 0 0,0 1 0 0 0,0-1-1 0 0,0 1 1 0 0,1-1 0 0 0,-1 1 0 0 0,0 0-1 0 0,1-1 1 0 0,-1 1 0 0 0,1 0 0 0 0,-1 0-1 0 0,1 0 1 0 0,0 0 0 0 0,0 1 0 0 0,0-1-1 0 0,-1 3 1 0 0,0 4 241 0 0,-1-2-6 0 0,1 1 0 0 0,0 0 0 0 0,1 0 0 0 0,0-1 0 0 0,0 14 0 0 0,1-9-10 0 0,0-8-167 0 0,0 0-1 0 0,0 0 0 0 0,0 0 1 0 0,1-1-1 0 0,0 1 0 0 0,0 0 0 0 0,2 7 1 0 0,3 5 102 0 0,-6-13-182 0 0,1 0 0 0 0,0 0 0 0 0,0-1 0 0 0,0 1 0 0 0,0-1 0 0 0,1 1 0 0 0,-1-1 0 0 0,3 4 0 0 0,30 36 713 0 0,-22-30-594 0 0,13 10 236 0 0,-16-16-150 0 0,0-1 0 0 0,16 8-1 0 0,-21-11-199 0 0,0-1-1 0 0,0 0 1 0 0,-1 0-1 0 0,1 0 0 0 0,0 0 1 0 0,0-1-1 0 0,0 1 0 0 0,0-1 1 0 0,8-1-1 0 0,-12 1-45 0 0,1 0 0 0 0,-1 0 0 0 0,1 0 0 0 0,0 0 0 0 0,-1-1 0 0 0,1 1 0 0 0,-1 0 0 0 0,1 0 0 0 0,-1-1 0 0 0,1 1 0 0 0,-1 0 0 0 0,0-1 0 0 0,1 1 0 0 0,-1-1 0 0 0,1 1 0 0 0,-1 0-1 0 0,0-1 1 0 0,1 1 0 0 0,-1-1 0 0 0,0 1 0 0 0,1-1 0 0 0,-1 1 0 0 0,0-1 0 0 0,0 1 0 0 0,1-1 0 0 0,-1 1 0 0 0,0-1 0 0 0,0 0 0 0 0,0 1 0 0 0,0-1 0 0 0,0 1 0 0 0,0-2 0 0 0,0 2-8 0 0,0-1 0 0 0,0 0 0 0 0,0 1 1 0 0,0-1-1 0 0,1 0 0 0 0,-1 1 0 0 0,0-1 0 0 0,0 0 0 0 0,0 1 1 0 0,1-1-1 0 0,-1 1 0 0 0,0-1 0 0 0,1 0 0 0 0,-1 1 0 0 0,1-1 1 0 0,-1 1-1 0 0,1-1 0 0 0,-1 1 0 0 0,1-1 0 0 0,-1 1 0 0 0,1 0 1 0 0,0-1-1 0 0,18-3 45 0 0,-15 4-32 0 0,-1 0 0 0 0,1-1 0 0 0,-1 1 0 0 0,0-1 1 0 0,6-2-1 0 0,5-5-7 0 0,-1 0-1 0 0,0-1 1 0 0,0 0 0 0 0,-1-1 0 0 0,0 0 0 0 0,-1-1-1 0 0,11-14 1 0 0,-16 19 50 0 0,-2 2-50 0 0,-1-1 0 0 0,1 0 0 0 0,-1 1-1 0 0,0-1 1 0 0,0-1 0 0 0,0 1 0 0 0,-1 0-1 0 0,0-1 1 0 0,0 1 0 0 0,0-1 0 0 0,-1 1-1 0 0,1-8 1 0 0,-1-1-6 0 0,-3 11 0 0 0,1 1 0 0 0,-2-4 0 0 0,3 5 0 0 0,0 1 0 0 0,0-1 0 0 0,0 1 0 0 0,0-1 0 0 0,-1 1 0 0 0,1-1 0 0 0,0 1 0 0 0,0-1 0 0 0,0 1 0 0 0,-1 0 0 0 0,1-1 0 0 0,0 1 0 0 0,-1-1 0 0 0,1 1 0 0 0,0 0 0 0 0,-1-1 0 0 0,1 1 0 0 0,-1 0 0 0 0,1 0 0 0 0,-1-1 0 0 0,0 1 0 0 0,-11-8 0 0 0,8 5 0 0 0,-16-9 0 0 0,17 10 0 0 0,3 1 0 0 0,-1 1 0 0 0,0-1 0 0 0,0 1 0 0 0,0-1 0 0 0,0 1 0 0 0,0-1 0 0 0,0 1 0 0 0,-1 0 0 0 0,1 0 0 0 0,0-1 0 0 0,0 1 0 0 0,0 0 0 0 0,0 0 0 0 0,0 0 0 0 0,-2 0 0 0 0,1 0 0 0 0,1 0 4 0 0,-1 0 0 0 0,0 0 0 0 0,1 0 0 0 0,-1 0-1 0 0,0 0 1 0 0,1 0 0 0 0,-1 0 0 0 0,1 0-1 0 0,-1 1 1 0 0,0-1 0 0 0,1 1 0 0 0,-1-1 0 0 0,-1 2-1 0 0,-1-1-11 0 0,0 1-1 0 0,1 0 0 0 0,-1 0 1 0 0,0 1-1 0 0,0-1 0 0 0,1 1 0 0 0,0 0 1 0 0,-1 0-1 0 0,1 0 0 0 0,0 0 1 0 0,1 0-1 0 0,-6 8 0 0 0,-4 5-123 0 0,11-15 136 0 0,0 1 0 0 0,0-1-1 0 0,0 0 1 0 0,0 1 0 0 0,0-1 0 0 0,0 1 0 0 0,1-1 0 0 0,-1 1-1 0 0,0 0 1 0 0,1-1 0 0 0,-1 1 0 0 0,0 2 0 0 0,-3 10 202 0 0,2-8-189 0 0,1-3-17 0 0,0 0 0 0 0,1-1-1 0 0,-1 1 1 0 0,1 0 0 0 0,-1 0 0 0 0,1 0 0 0 0,0 5 0 0 0,0 3 0 0 0,3 6-2 0 0,0-14 4 0 0,-1-1 10 0 0,-1 0 8 0 0,0-1 1 0 0,0 1-1 0 0,1 0 0 0 0,-1-1 0 0 0,1 1 1 0 0,-1-1-1 0 0,1 1 0 0 0,-1-1 0 0 0,1 0 1 0 0,0 0-1 0 0,0 1 0 0 0,0-1 0 0 0,0-1 1 0 0,0 1-1 0 0,3 1 0 0 0,6 0 47 0 0,-4-3-41 0 0,-1 0 1 0 0,0 0 0 0 0,0-1-1 0 0,0 0 1 0 0,0 0-1 0 0,-1-1 1 0 0,1 0 0 0 0,-1 0-1 0 0,1 0 1 0 0,-1 0-1 0 0,0-1 1 0 0,5-5 0 0 0,6-5 56 0 0,-1 0 0 0 0,17-22 1 0 0,-4 2-60 0 0,-1-1 1 0 0,39-71-1 0 0,24-92-141 0 0,-53 110 51 0 0,-32 77 55 0 0,27-69-94 0 0,-29 68 95 0 0,0 0 0 0 0,0 0-1 0 0,-1 0 1 0 0,0 0 0 0 0,-1-14 0 0 0,0-91 234 0 0,-1 109-224 0 0,-2 6 0 0 0,-2 6 0 0 0,-2 7 0 0 0,6-11 0 0 0,-19 47 202 0 0,3 1 1 0 0,1 0-1 0 0,-15 90 0 0 0,26-106-16 0 0,1 1 1 0 0,2 0-1 0 0,4 44 0 0 0,21 95 452 0 0,-22-159-638 0 0,1 0 0 0 0,1-1 0 0 0,0 1 0 0 0,0-1 0 0 0,1 0 0 0 0,1 0 0 0 0,11 17 0 0 0,-15-25 0 0 0,1 1 0 0 0,0-2 0 0 0,1 1 0 0 0,-1 0 0 0 0,1-1 0 0 0,-1 0 0 0 0,1 1 0 0 0,0-1 0 0 0,0-1 0 0 0,0 1 0 0 0,1-1 0 0 0,-1 0 0 0 0,1 0 0 0 0,-1 0 0 0 0,1 0 0 0 0,0-1 0 0 0,0 0 0 0 0,0 0 0 0 0,0 0 0 0 0,-1 0 0 0 0,1-1 0 0 0,9 0 0 0 0,5-2-1311 0 0,30-7 1 0 0,51-22-8154 0 0,-76 22 533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38 4031 0 0,'0'0'306'0'0,"1"3"-200"0"0,3 7 450 0 0,-1 1 0 0 0,0 0-1 0 0,-1 0 1 0 0,-1 0 0 0 0,0 0-1 0 0,0 0 1 0 0,-1 0-1 0 0,0 1 1 0 0,-3 15 0 0 0,0-10 238 0 0,0-1 1 0 0,-2 1 0 0 0,0-1-1 0 0,0-1 1 0 0,-15 29-1 0 0,8-21 369 0 0,-1-2-1 0 0,-1 0 0 0 0,-27 32 1 0 0,4-9 2427 0 0,36-43-3452 0 0,1 0 0 0 0,-1-1 0 0 0,0 1 0 0 0,0 0 0 0 0,0-1 0 0 0,0 1 0 0 0,1-1 0 0 0,-1 1 0 0 0,0-1 0 0 0,0 1 1 0 0,0-1-1 0 0,0 0 0 0 0,0 1 0 0 0,0-1 0 0 0,0 0 0 0 0,0 0 0 0 0,0 0 0 0 0,-2 0 0 0 0,2 0 126 0 0,0-13 121 0 0,6 1-312 0 0,1 1 0 0 0,0 0 0 0 0,1 0 0 0 0,0 0 0 0 0,11-11-1 0 0,15-23 99 0 0,10-22-251 0 0,35-64-99 0 0,-15 22 470 0 0,-61 105-291 0 0,9-11 11 0 0,-18 22 242 0 0,6-5-184 0 0,-1 0-1 0 0,0 0 1 0 0,1 0-1 0 0,-1 0 1 0 0,1 0-1 0 0,0 0 1 0 0,0 0-1 0 0,0 0 1 0 0,0 1-1 0 0,0-1 1 0 0,0 0-1 0 0,0 4 1 0 0,-2 10 216 0 0,2 1 1 0 0,0-1-1 0 0,1 1 0 0 0,0-1 1 0 0,1 1-1 0 0,4 16 1 0 0,1 23 201 0 0,-5-30-57 0 0,1-1 0 0 0,1 1 0 0 0,2-1 1 0 0,13 44-1 0 0,-5-38-373 0 0,-5-20-57 0 0,-3-10 0 0 0,-4-1 0 0 0,1 0-226 0 0,-1 1-1 0 0,1-1 1 0 0,0 0 0 0 0,0 1 0 0 0,-1-1-1 0 0,1 0 1 0 0,0 0 0 0 0,0 0 0 0 0,0 0-1 0 0,2-1 1 0 0,-2 0-671 0 0,0 1-1 0 0,1-1 1 0 0,-1 0 0 0 0,0 0-1 0 0,0 0 1 0 0,0 0 0 0 0,3-2-1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6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84 4607 0 0,'-1'0'75'0'0,"0"0"-1"0"0,1 0 1 0 0,-1 0-1 0 0,1-1 0 0 0,-1 1 1 0 0,1 0-1 0 0,-1 0 0 0 0,1 0 1 0 0,-1 1-1 0 0,1-1 0 0 0,-1 0 1 0 0,1 0-1 0 0,-1 0 0 0 0,1 0 1 0 0,-1 0-1 0 0,1 1 1 0 0,-1-1-1 0 0,1 0 0 0 0,-1 0 1 0 0,1 1-1 0 0,-1-1 0 0 0,1 0 1 0 0,-1 1-1 0 0,1-1 0 0 0,0 1 1 0 0,-1-1-1 0 0,1 0 0 0 0,0 1 1 0 0,-1-1-1 0 0,1 1 1 0 0,0-1-1 0 0,0 1 0 0 0,-1-1 1 0 0,1 1-1 0 0,0-1 0 0 0,0 1 1 0 0,0 0-1 0 0,0 1 268 0 0,0 1-1 0 0,1-1 1 0 0,-1 0 0 0 0,1 0 0 0 0,-1 0-1 0 0,1 0 1 0 0,1 3 0 0 0,2 4 556 0 0,-1 9 357 0 0,0 0 0 0 0,-1 0 0 0 0,-1 0 0 0 0,-2 21 1 0 0,2 20 1466 0 0,0-38-1890 0 0,-1-7 191 0 0,1-1 1 0 0,0 1 0 0 0,5 16-1 0 0,-6-27-867 0 0,1 0-1 0 0,0 0 0 0 0,0 0 0 0 0,0 0 0 0 0,1-1 0 0 0,-1 1 1 0 0,1 0-1 0 0,-1 0 0 0 0,1-1 0 0 0,0 1 0 0 0,0-1 0 0 0,0 0 0 0 0,0 1 1 0 0,1-1-1 0 0,-1 0 0 0 0,0 0 0 0 0,1-1 0 0 0,0 1 0 0 0,3 2 0 0 0,-4-4-3 0 0,2 0-89 0 0,0-1-1 0 0,0 1 0 0 0,1-1 0 0 0,-1 0 0 0 0,0-1 1 0 0,0 1-1 0 0,0-1 0 0 0,7-4 0 0 0,30-20 283 0 0,-31 19-280 0 0,6-5-34 0 0,0-2 0 0 0,0 1-1 0 0,-2-2 1 0 0,19-21 0 0 0,45-71 126 0 0,-60 80-147 0 0,40-68-10 0 0,-37 57 0 0 0,-14 26 0 0 0,-6 12 2 0 0,-1-1 0 0 0,1 1-1 0 0,-1-1 1 0 0,0 1 0 0 0,1-1-1 0 0,-1 1 1 0 0,0-1 0 0 0,1 1 0 0 0,-1-1-1 0 0,0 1 1 0 0,0-1 0 0 0,1 0 0 0 0,-1 1-1 0 0,0-1 1 0 0,0 1 0 0 0,0-1 0 0 0,0 0-1 0 0,0 1 1 0 0,0-1 0 0 0,0 1 0 0 0,0-1-1 0 0,0 0 1 0 0,0 1 0 0 0,-1-1-1 0 0,1 1 1 0 0,0-1 0 0 0,0 0 0 0 0,-1 0-1 0 0,-5-1 116 0 0,-48 40 776 0 0,52-36-853 0 0,0-1 1 0 0,0 1-1 0 0,1-1 0 0 0,-1 1 1 0 0,1 0-1 0 0,-1-1 1 0 0,1 1-1 0 0,0 0 0 0 0,0 0 1 0 0,0 0-1 0 0,-2 4 0 0 0,-6 26 339 0 0,2-9-62 0 0,4-12-234 0 0,-1 0-1 0 0,2 0 1 0 0,-1 0 0 0 0,2 0-1 0 0,-1 0 1 0 0,2 0 0 0 0,-1 0-1 0 0,2 0 1 0 0,-1 1 0 0 0,1-1-1 0 0,4 15 1 0 0,0-6-83 0 0,-4-15 0 0 0,-1 0 0 0 0,2 0 0 0 0,-1-1 0 0 0,0 1 0 0 0,1 0 0 0 0,0-1 0 0 0,0 1 0 0 0,0-1 0 0 0,6 9 0 0 0,-5-10 0 0 0,0 1 0 0 0,0-1 0 0 0,0 1 0 0 0,1-1 0 0 0,-1 0 0 0 0,1 0 0 0 0,0-1 0 0 0,4 4 0 0 0,2-1 0 0 0,21 14 0 0 0,-29-18 0 0 0,0-1 0 0 0,0 1 0 0 0,-1 0 0 0 0,1 0 0 0 0,0-1 0 0 0,0 1 0 0 0,0-1 0 0 0,0 0 0 0 0,0 0 0 0 0,0 1 0 0 0,0-1 0 0 0,0 0 0 0 0,0-1 0 0 0,0 1 0 0 0,2 0 0 0 0,-3-1-225 0 0,1 1 1 0 0,0-1-1 0 0,0 1 0 0 0,0 0 0 0 0,0 0 1 0 0,0 0-1 0 0,0 0 0 0 0,0 0 1 0 0,0 0-1 0 0,3 1 0 0 0,-3-1-594 0 0,0 1-1 0 0,0-1 1 0 0,0 0-1 0 0,1 0 1 0 0,-1 0-1 0 0,0 0 1 0 0,3-1-1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0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53 222 4663 0 0,'-6'-1'305'0'0,"-16"-6"9"0"0,-2-7 2069 0 0,24 12-2206 0 0,0 1-1 0 0,0 0 1 0 0,0 0 0 0 0,0 0 0 0 0,0 0 0 0 0,1 0 0 0 0,-1 0-1 0 0,0 0 1 0 0,1 0 0 0 0,-1 0 0 0 0,0 0 0 0 0,1 0-1 0 0,-1 0 1 0 0,1 0 0 0 0,0 0 0 0 0,0-1 0 0 0,0 1 66 0 0,1-2 121 0 0,1-1 1 0 0,0 1-1 0 0,-1 0 0 0 0,1 0 0 0 0,1 0 1 0 0,-1 1-1 0 0,0-1 0 0 0,1 1 0 0 0,7-4 1 0 0,38-16 2025 0 0,-31 15-1526 0 0,50-18 1767 0 0,1 2-1 0 0,139-24 1 0 0,-174 39-1939 0 0,-25 5-418 0 0,0 1 0 0 0,1 0 0 0 0,-1 0 0 0 0,1 1 0 0 0,13 0 0 0 0,-20 1-129 0 0,0 0 0 0 0,-1 0 0 0 0,1 0 0 0 0,0 0 0 0 0,0-1 0 0 0,0 1 0 0 0,5-3 0 0 0,-7 3-88 0 0,0 0 1 0 0,0 0-1 0 0,0 0 1 0 0,0 0-1 0 0,-1 0 0 0 0,1 0 1 0 0,0 0-1 0 0,0 0 0 0 0,0 0 1 0 0,0 1-1 0 0,-1-1 1 0 0,1 0-1 0 0,0 0 0 0 0,0 1 1 0 0,-1-1-1 0 0,1 1 1 0 0,0-1-1 0 0,1 1 0 0 0,-2-1-20 0 0,0 0 0 0 0,1 1 0 0 0,-1-1 0 0 0,0 0 0 0 0,0 0 0 0 0,1 0 0 0 0,-1 0 0 0 0,0 1 0 0 0,0-1 0 0 0,1 0 0 0 0,-1 0 0 0 0,0 1 0 0 0,0-1 0 0 0,1 0 0 0 0,-1 0 0 0 0,0 1 0 0 0,0-1 0 0 0,0 0 0 0 0,0 1 0 0 0,1-1 0 0 0,-1 0 0 0 0,0 1 0 0 0,0-1 0 0 0,0 0 0 0 0,0 1 0 0 0,0-1 0 0 0,0 0-1 0 0,0 1 1 0 0,0-1 0 0 0,0 0 0 0 0,0 1 0 0 0,-1 0 26 0 0,1 0 0 0 0,-1 0 0 0 0,0 0 0 0 0,1 0 0 0 0,-1 0 0 0 0,1 1 0 0 0,0-1 0 0 0,-1 0 0 0 0,1 0 0 0 0,0 0 0 0 0,0 0 0 0 0,0 2 0 0 0,-5 13 257 0 0,1-11-290 0 0,-1 1-1 0 0,0-1 1 0 0,-1 1 0 0 0,-10 7-1 0 0,-8 8-21 0 0,-34 32-8 0 0,-107 75 0 0 0,154-120-704 0 0,0 1 1 0 0,-11 11-1 0 0,14-12-1602 0 0,1 1 1 0 0,-13 18-1 0 0,4-2-7890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5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0 987 3599 0 0,'17'-11'845'0'0,"0"0"1"0"0,1 2-1 0 0,0 0 0 0 0,34-12 0 0 0,-22 9 345 0 0,16-3 585 0 0,-35 12-1225 0 0,0 0 0 0 0,0-1 0 0 0,0 0 0 0 0,-1 0 0 0 0,0-2-1 0 0,11-6 1 0 0,42-28 1105 0 0,-6 5-894 0 0,98-72 1218 0 0,87-61 1105 0 0,-154 109-2275 0 0,3 3 0 0 0,136-61 1 0 0,-190 98-620 0 0,0-2 1 0 0,37-28 0 0 0,62-57 1017 0 0,-54 40-991 0 0,-79 63-807 0 0,15-10 1905 0 0,-9 10-2864 0 0,-1 4-4921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6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 8463 0 0,'-1'-1'206'0'0,"-4"5"467"0"0,-18 14 2800 0 0,15-13-2239 0 0,1 1 0 0 0,0 0 0 0 0,0 0 1 0 0,-6 8-1 0 0,-8 13 745 0 0,2 0 0 0 0,-22 40 0 0 0,33-52-1458 0 0,1-1-1 0 0,1 1 0 0 0,1 0 1 0 0,0 0-1 0 0,1 1 0 0 0,0 0 0 0 0,-1 17 1 0 0,5-29-410 0 0,0 1 1 0 0,0-1 0 0 0,0 0-1 0 0,0 1 1 0 0,1-1 0 0 0,0 1-1 0 0,0-1 1 0 0,0 0-1 0 0,1 0 1 0 0,-1 1 0 0 0,1-1-1 0 0,0 0 1 0 0,0 0 0 0 0,0-1-1 0 0,1 1 1 0 0,-1 0 0 0 0,1-1-1 0 0,0 1 1 0 0,0-1 0 0 0,0 0-1 0 0,5 3 1 0 0,11 5-3008 0 0,3-5-3355 0 0,-5-5-3377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6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23 2383 0 0,'0'-1'28'0'0,"0"1"-1"0"0,0-1 1 0 0,0 1-1 0 0,-1-1 1 0 0,1 1-1 0 0,0-1 1 0 0,-1 1-1 0 0,1 0 0 0 0,0-1 1 0 0,-1 1-1 0 0,1-1 1 0 0,0 1-1 0 0,-1 0 1 0 0,1-1-1 0 0,-1 1 0 0 0,1 0 1 0 0,-1-1-1 0 0,1 1 1 0 0,-1 0-1 0 0,1 0 1 0 0,-1 0-1 0 0,1-1 1 0 0,-1 1-1 0 0,1 0 0 0 0,-1 0 1 0 0,-8-2 3604 0 0,5 2-3343 0 0,-1 1-1 0 0,1-1 1 0 0,0 0 0 0 0,0 1 0 0 0,0 0 0 0 0,0 0 0 0 0,1 0 0 0 0,-1 1-1 0 0,0-1 1 0 0,0 1 0 0 0,1 0 0 0 0,-1 0 0 0 0,1 0 0 0 0,-1 0 0 0 0,-3 4 0 0 0,3-2 170 0 0,0 1 1 0 0,0-1-1 0 0,1 1 1 0 0,-1-1 0 0 0,1 1-1 0 0,0 0 1 0 0,1 0 0 0 0,-1 1-1 0 0,-3 9 1 0 0,3-1 33 0 0,0-1 0 0 0,1 1 0 0 0,0 0 0 0 0,1 0 0 0 0,0 0 0 0 0,1 0 0 0 0,1 0 0 0 0,3 18 1 0 0,-4-29-317 0 0,0 1 0 0 0,1 0 0 0 0,0 0 1 0 0,0 0-1 0 0,0 0 0 0 0,1-1 0 0 0,-1 1 1 0 0,1-1-1 0 0,0 1 0 0 0,0-1 0 0 0,0 1 1 0 0,0-1-1 0 0,0 0 0 0 0,1 0 0 0 0,0 0 1 0 0,-1 0-1 0 0,7 3 0 0 0,-8-5-93 0 0,1-1 0 0 0,-1 1-1 0 0,1-1 1 0 0,-1 0 0 0 0,1 0-1 0 0,0 0 1 0 0,-1 0 0 0 0,1 0-1 0 0,-1 0 1 0 0,1 0 0 0 0,-1 0-1 0 0,1-1 1 0 0,-1 1 0 0 0,1-1-1 0 0,1 0 1 0 0,0 0 57 0 0,3-1-18 0 0,1-1-1 0 0,-1 0 1 0 0,0 0-1 0 0,0 0 1 0 0,0-1-1 0 0,0 0 1 0 0,-1 0-1 0 0,0-1 0 0 0,1 0 1 0 0,-2 1-1 0 0,7-9 1 0 0,5-7 340 0 0,22-38-1 0 0,-26 37-150 0 0,-11 20-303 0 0,6-9 60 0 0,-1 0 1 0 0,0 0-1 0 0,0-1 0 0 0,-1 0 0 0 0,-1 1 0 0 0,7-24 0 0 0,-11 32-165 0 0,0 0 1 0 0,0 0-1 0 0,0 0 1 0 0,0 0-1 0 0,0 0 1 0 0,0 0-1 0 0,0 0 0 0 0,-1 0 1 0 0,1 1-1 0 0,-1-1 1 0 0,0 0-1 0 0,1 0 1 0 0,-1 0-1 0 0,0 1 0 0 0,0-1 1 0 0,0 0-1 0 0,0 1 1 0 0,-2-3-1 0 0,2 3-218 0 0,0 0 1 0 0,-1-1-1 0 0,1 1 0 0 0,-1 0 1 0 0,1 0-1 0 0,-1 0 0 0 0,1 0 1 0 0,-1 1-1 0 0,0-1 0 0 0,1 0 1 0 0,-1 1-1 0 0,0-1 0 0 0,0 1 1 0 0,1-1-1 0 0,-1 1 0 0 0,0 0 1 0 0,0 0-1 0 0,-3 0 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6911 0 0,'-1'15'813'0'0,"-1"1"-1"0"0,-1-1 0 0 0,0 0 0 0 0,-1 0 0 0 0,-7 15 1 0 0,0 5 1277 0 0,-41 119 11425 0 0,54-155-13421 0 0,0 0 0 0 0,0 0 0 0 0,-1 0 1 0 0,1 0-1 0 0,0 0 0 0 0,-1-1 0 0 0,1 1 0 0 0,0-1 0 0 0,-1 1 1 0 0,0-1-1 0 0,1 1 0 0 0,-1-1 0 0 0,0 0 0 0 0,2-2 1 0 0,1-2 77 0 0,96-143 468 0 0,-44 65-568 0 0,-51 79-45 0 0,-4 7 21 0 0,0 0 1 0 0,0 0 0 0 0,0 0-1 0 0,0 0 1 0 0,-1 0 0 0 0,1 0-1 0 0,0 2 1 0 0,1 14 245 0 0,-1 1 0 0 0,-1 29 0 0 0,-1-24 297 0 0,3 24 0 0 0,-1-41-516 0 0,0 0 0 0 0,1 0 0 0 0,-1 0 0 0 0,1 0 0 0 0,1 0 0 0 0,-1 0 0 0 0,7 11 0 0 0,-9-17-160 0 0,1 0 1 0 0,-1 0-1 0 0,1 0 0 0 0,-1 0 0 0 0,1-1 1 0 0,0 1-1 0 0,0 0 0 0 0,-1 0 0 0 0,1 0 1 0 0,0 0-1 0 0,0-1 0 0 0,0 1 0 0 0,0 0 1 0 0,0-1-1 0 0,0 1 0 0 0,0-1 0 0 0,0 1 1 0 0,0-1-1 0 0,0 0 0 0 0,0 1 0 0 0,1-1 1 0 0,-1 0-1 0 0,0 0 0 0 0,0 1 0 0 0,0-1 1 0 0,0 0-1 0 0,0 0 0 0 0,1 0 0 0 0,-1-1 1 0 0,0 1-1 0 0,0 0 0 0 0,0 0 1 0 0,0-1-1 0 0,0 1 0 0 0,0 0 0 0 0,0-1 1 0 0,0 1-1 0 0,0-1 0 0 0,0 0 0 0 0,0 1 1 0 0,0-1-1 0 0,0 0 0 0 0,1-1 0 0 0,5-3-1522 0 0,-1-1 0 0 0,-1 0-1 0 0,1 0 1 0 0,8-13 0 0 0,-1 0-7452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11375 0 0,'-3'8'1430'0'0,"-15"78"6869"0"0,4 47-3991 0 0,6-48-2132 0 0,-13 75 201 0 0,-5 41 425 0 0,23-90-2819 0 0,3-86-73 0 0,0-24-464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7.6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2303 0 0,'-4'49'158'0'0,"-5"28"1962"0"0,8-66-1478 0 0,-2 0-1 0 0,0 0 1 0 0,0 0-1 0 0,-9 18 1 0 0,11-27-408 0 0,0-1-31 0 0,1 0-1 0 0,-1 0 0 0 0,0 1 0 0 0,0-1 1 0 0,0 0-1 0 0,0 0 0 0 0,0 0 1 0 0,0 0-1 0 0,0 0 0 0 0,-8 4 6542 0 0,10-8-6494 0 0,1 1 0 0 0,-1-1 0 0 0,1 1 0 0 0,-1-1 1 0 0,1 1-1 0 0,0-1 0 0 0,0 1 0 0 0,0 0 0 0 0,0 0 0 0 0,0 0 1 0 0,0 0-1 0 0,0 0 0 0 0,1 1 0 0 0,-1-1 0 0 0,1 1 0 0 0,0-1 0 0 0,-1 1 1 0 0,4-1-1 0 0,3-1 431 0 0,0 0 0 0 0,0 1 0 0 0,0 0 0 0 0,11-1 0 0 0,-17 3-185 0 0,-1 0-30 0 0,21 0 419 0 0,-20 0-574 0 0,-2-1-256 0 0,0 0 0 0 0,0 1 1 0 0,0-1-1 0 0,0 1 0 0 0,0-1 0 0 0,0 0 1 0 0,0 1-1 0 0,1 0 0 0 0,-1-1 0 0 0,2 1 1 0 0,4-2 421 0 0,-5 1-627 0 0,0 0-1 0 0,0 0 1 0 0,0 0-1 0 0,-1-1 1 0 0,1 1-1 0 0,0 0 1 0 0,-1-1-1 0 0,1 1 1 0 0,-1-1-1 0 0,1 0 1 0 0,-1 1 0 0 0,2-4-1 0 0,10-25-4855 0 0,-8 18-97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8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73 5695 0 0,'-6'-9'1241'0'0,"6"9"-894"0"0,0-1 1 0 0,0 1-1 0 0,-1-1 1 0 0,1 1-1 0 0,0-1 1 0 0,0 1-1 0 0,0-1 1 0 0,0 1-1 0 0,0-1 1 0 0,1 1-1 0 0,-1 0 0 0 0,0-1 1 0 0,0 1-1 0 0,0-1 1 0 0,0 1-1 0 0,2-3 2086 0 0,-1 2-2086 0 0,11-7 7094 0 0,-1 4-7798 0 0,14-3 3355 0 0,38-6 0 0 0,72 0 674 0 0,-99 11-3140 0 0,41-3-364 0 0,-44 4-2575 0 0,-22 1 1110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0 4111 0 0,'-1'13'1732'0'0,"0"0"0"0"0,-1 0 0 0 0,0 0 0 0 0,-1 0 0 0 0,-5 16 0 0 0,-30 62 4332 0 0,13-33-3649 0 0,14-29-1133 0 0,2-10 1071 0 0,-9 34 0 0 0,20-56-2200 0 0,-1 0 0 0 0,1 0 0 0 0,0 1 0 0 0,0-1 1 0 0,0 1-1 0 0,0 0 0 0 0,2-3 0 0 0,2-1-6 0 0,39-52 397 0 0,7-8-547 0 0,-44 56-98 0 0,1 1 0 0 0,1 0 0 0 0,0 0 0 0 0,14-9 0 0 0,-19 14 6 0 0,-2 2 16 0 0,0 0 0 0 0,0 1-1 0 0,0-1 1 0 0,1 0-1 0 0,-1 1 1 0 0,0 0 0 0 0,7-2-1 0 0,-10 3 80 0 0,1 0-1 0 0,-1 0 0 0 0,0 0 0 0 0,1 0 1 0 0,-1 0-1 0 0,0-1 0 0 0,1 1 1 0 0,-1 0-1 0 0,0 0 0 0 0,1 0 0 0 0,-1 0 1 0 0,0 1-1 0 0,1-1 0 0 0,-1 0 1 0 0,0 0-1 0 0,0 0 0 0 0,1 0 0 0 0,-1 0 1 0 0,0 0-1 0 0,1 0 0 0 0,-1 0 1 0 0,0 1-1 0 0,1-1 0 0 0,-1 0 0 0 0,0 0 1 0 0,0 0-1 0 0,0 1 0 0 0,1-1 0 0 0,-1 0 1 0 0,0 0-1 0 0,0 1 0 0 0,0-1 1 0 0,1 0-1 0 0,-1 1 0 0 0,0-1 0 0 0,0 0 1 0 0,0 0-1 0 0,0 1 0 0 0,0-1 1 0 0,0 0-1 0 0,1 1 0 0 0,-1-1 0 0 0,0 0 1 0 0,0 1-1 0 0,0-1 0 0 0,0 1 0 0 0,0-1 2 0 0,1 9 49 0 0,1 0 0 0 0,-1 1 0 0 0,0-1 0 0 0,-1 0 0 0 0,0 0-1 0 0,-1 1 1 0 0,0-1 0 0 0,-3 14 0 0 0,2-12 24 0 0,0-1 0 0 0,1 1 0 0 0,0 0-1 0 0,1-1 1 0 0,2 21 0 0 0,-2-29-26 0 0,1 1-1 0 0,0-1 1 0 0,-1 0 0 0 0,1 1-1 0 0,0-1 1 0 0,0 0 0 0 0,1 0-1 0 0,-1 0 1 0 0,0 0 0 0 0,1 0-1 0 0,-1 0 1 0 0,1 0 0 0 0,-1 0-1 0 0,1 0 1 0 0,0-1 0 0 0,2 3-1 0 0,-2-4-11 0 0,-1 1-1 0 0,0 0 0 0 0,1 0 0 0 0,-1-1 1 0 0,1 1-1 0 0,0-1 0 0 0,-1 1 0 0 0,1-1 1 0 0,-1 0-1 0 0,1 0 0 0 0,0 1 0 0 0,-1-1 1 0 0,1 0-1 0 0,0 0 0 0 0,-1-1 0 0 0,1 1 1 0 0,0 0-1 0 0,-1-1 0 0 0,1 1 0 0 0,-1 0 0 0 0,1-1 1 0 0,-1 0-1 0 0,1 1 0 0 0,-1-1 0 0 0,2-1 1 0 0,10-7-2 0 0,-1-1 1 0 0,0 0 0 0 0,-1-1-1 0 0,0 0 1 0 0,-1-1 0 0 0,0 0-1 0 0,-1 0 1 0 0,0-1 0 0 0,-1-1-1 0 0,8-16 1 0 0,-13 24-35 0 0,0 0 0 0 0,-1 0 0 0 0,3-11 0 0 0,-5 15 0 0 0,1 0 0 0 0,-1 0 0 0 0,0 0 0 0 0,0 0 0 0 0,0 0 0 0 0,0 0 0 0 0,0 0 0 0 0,0 0 0 0 0,0 0 0 0 0,-1 0 0 0 0,1 0 0 0 0,-1 0 0 0 0,0 0 0 0 0,1 0 0 0 0,-1 0 0 0 0,-1-1 0 0 0,1 1-6 0 0,-1 0-1 0 0,1 0 1 0 0,-1 1-1 0 0,1-1 1 0 0,-1 1 0 0 0,1-1-1 0 0,-1 1 1 0 0,0 0 0 0 0,0-1-1 0 0,1 1 1 0 0,-1 0-1 0 0,0 0 1 0 0,0 1 0 0 0,0-1-1 0 0,0 0 1 0 0,-1 1 0 0 0,1-1-1 0 0,0 1 1 0 0,0-1-1 0 0,0 1 1 0 0,0 0 0 0 0,0 0-1 0 0,-1 0 1 0 0,1 0-1 0 0,0 0 1 0 0,0 1 0 0 0,-2 0-1 0 0,-3 0-214 0 0,-33-1-2334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8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7367 0 0,'-1'22'436'0'0,"-6"37"0"0"0,1-21 727 0 0,-29 160 6895 0 0,-6 46-447 0 0,40-229-6858 0 0,1-1-1 0 0,1 20 1 0 0,-1-29-550 0 0,0-1-1 0 0,1 0 1 0 0,0 1-1 0 0,0-1 1 0 0,0 0 0 0 0,1 0-1 0 0,-1 0 1 0 0,1 0 0 0 0,0 0-1 0 0,0 0 1 0 0,0-1-1 0 0,5 6 1 0 0,-6-8-146 0 0,0 0 0 0 0,0 0 0 0 0,0 0 0 0 0,1 0 0 0 0,-1 0 0 0 0,0 0 0 0 0,1-1 0 0 0,-1 1 0 0 0,0 0 1 0 0,1-1-1 0 0,-1 0 0 0 0,1 1 0 0 0,-1-1 0 0 0,1 0 0 0 0,-1 1 0 0 0,1-1 0 0 0,-1 0 0 0 0,1 0 0 0 0,-1 0 0 0 0,1 0 0 0 0,-1-1 0 0 0,1 1 0 0 0,-1 0 0 0 0,1-1 0 0 0,-1 1 0 0 0,1-1 0 0 0,-1 1 0 0 0,0-1 0 0 0,1 0 0 0 0,-1 1 0 0 0,0-1 0 0 0,3-2 1 0 0,3-2 60 0 0,0 0 0 0 0,-1-1 0 0 0,1 0 0 0 0,6-8 0 0 0,-13 13-118 0 0,15-16 157 0 0,-1-2 1 0 0,0 0-1 0 0,-2-1 0 0 0,17-33 0 0 0,7-32-1301 0 0,-14 27-3217 0 0,-7 17-1280 0 0,-1 4-3868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9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2303 0 0,'0'0'2775'0'0,"7"9"1325"0"0,-4 1-3333 0 0,0 0-1 0 0,-1 0 1 0 0,0 0 0 0 0,-1 1-1 0 0,0-1 1 0 0,0 1 0 0 0,-3 19 0 0 0,-12 77 1419 0 0,12-98-2023 0 0,-15 62 1287 0 0,-2-1 0 0 0,-38 88 0 0 0,23-67 925 0 0,25-68-1477 0 0,4-11 271 0 0,0 0 0 0 0,-4 21 0 0 0,9-31-254 0 0,0-4-869 0 0,1 1 1 0 0,-1 0-1 0 0,1 0 0 0 0,0 0 1 0 0,-1-1-1 0 0,1 1 1 0 0,0 0-1 0 0,0 0 1 0 0,-1 0-1 0 0,3-1 0 0 0,0-2 32 0 0,164-234-728 0 0,-154 219 521 0 0,-7 10 31 0 0,0 0 0 0 0,1 0 0 0 0,0 1 0 0 0,1 0 0 0 0,15-13 0 0 0,-23 21 98 0 0,0 0 0 0 0,0-1 0 0 0,1 1-1 0 0,-1 0 1 0 0,0 0 0 0 0,0 0 0 0 0,1 0 0 0 0,-1 0 0 0 0,0 0 0 0 0,0 0 0 0 0,1 0-1 0 0,-1 0 1 0 0,0 0 0 0 0,0 0 0 0 0,1 0 0 0 0,-1 0 0 0 0,0 0 0 0 0,1 0-1 0 0,-1 0 1 0 0,0 0 0 0 0,0 0 0 0 0,1 0 0 0 0,-1 0 0 0 0,0 0 0 0 0,0 0-1 0 0,1 0 1 0 0,-1 0 0 0 0,0 1 0 0 0,0-1 0 0 0,0 0 0 0 0,1 0 0 0 0,-1 0-1 0 0,0 0 1 0 0,0 1 0 0 0,0-1 0 0 0,1 0 0 0 0,-1 0 0 0 0,0 1 0 0 0,0-1 0 0 0,0 0-1 0 0,0 0 1 0 0,0 1 0 0 0,4 9 22 0 0,-4-10-14 0 0,2 11 141 0 0,0 1 0 0 0,-1-1 0 0 0,0 1 0 0 0,-1-1 0 0 0,-1 21 0 0 0,0-16 167 0 0,1 30 1 0 0,2-31-182 0 0,-1-2-34 0 0,1 0 1 0 0,0 0-1 0 0,6 21 1 0 0,-5-27-19 0 0,-1-1 1 0 0,1 0-1 0 0,6 12 1 0 0,5-4-1937 0 0,-13-13 1113 0 0,0-1-1 0 0,1 1 0 0 0,-1 0 0 0 0,0-1 1 0 0,1 1-1 0 0,-1 0 0 0 0,1-1 1 0 0,-1 0-1 0 0,1 1 0 0 0,2-1 1 0 0,7 0-8454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9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 8719 0 0,'-4'3'506'0'0,"0"0"0"0"0,0-1 1 0 0,0 1-1 0 0,-1-1 0 0 0,-6 4 0 0 0,-5 1 2804 0 0,10-4-2568 0 0,1 1 0 0 0,-1 0 0 0 0,1 0 0 0 0,0 0 0 0 0,0 1 0 0 0,1 0 0 0 0,-1 0 0 0 0,-4 7 0 0 0,5-5-305 0 0,0 0 0 0 0,0 0 0 0 0,1 0 0 0 0,0 1 0 0 0,0-1 0 0 0,1 1 0 0 0,0 0 0 0 0,0 0 0 0 0,1 0 0 0 0,-1 13 0 0 0,1-9 295 0 0,0-10-637 0 0,1-1-1 0 0,0 1 1 0 0,-1-1 0 0 0,1 1-1 0 0,0 0 1 0 0,0-1 0 0 0,0 1-1 0 0,0-1 1 0 0,1 1 0 0 0,-1 0-1 0 0,0-1 1 0 0,1 1 0 0 0,-1-1-1 0 0,1 3 1 0 0,0-2-27 0 0,0 0 0 0 0,0-1 0 0 0,0 1 0 0 0,0 0 0 0 0,0 0 0 0 0,1-1 0 0 0,-1 1 0 0 0,0-1 0 0 0,1 1 0 0 0,-1-1 0 0 0,1 1 0 0 0,-1-1 0 0 0,1 0 0 0 0,0 0 0 0 0,0 0 0 0 0,0 0 0 0 0,-1 0 0 0 0,5 1 0 0 0,-4-2-32 0 0,0 0-1 0 0,0 0 1 0 0,1 0 0 0 0,-1 0-1 0 0,0 0 1 0 0,0 0 0 0 0,0-1 0 0 0,1 1-1 0 0,-1-1 1 0 0,0 0 0 0 0,0 1-1 0 0,0-1 1 0 0,0 0 0 0 0,0 0 0 0 0,0 0-1 0 0,0-1 1 0 0,1 0 0 0 0,1-1-59 0 0,-1 1 0 0 0,0-1 1 0 0,0 1-1 0 0,-1-1 1 0 0,1 0-1 0 0,-1 0 0 0 0,1 0 1 0 0,-1 0-1 0 0,0-1 1 0 0,0 1-1 0 0,0-1 0 0 0,2-6 1 0 0,-2 4-336 0 0,-1-1 0 0 0,1 1 0 0 0,-1 0 0 0 0,-1 0 0 0 0,1-1 0 0 0,-2-12 0 0 0,1 10-868 0 0,-1-19-866 0 0,5 10-6015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0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32 4519 0 0,'0'0'347'0'0,"-3"16"2234"0"0,-10 23 4695 0 0,-11 62 0 0 0,23-96-6749 0 0,1 1 0 0 0,0 0-1 0 0,1 10 1 0 0,0 0 766 0 0,-1-16-1248 0 0,0 1 0 0 0,-1-1-1 0 0,1 1 1 0 0,0-1 0 0 0,0 1-1 0 0,1-1 1 0 0,-1 1 0 0 0,0-1-1 0 0,0 1 1 0 0,0-1 0 0 0,0 1 0 0 0,0-1-1 0 0,0 0 1 0 0,1 1 0 0 0,-1-1-1 0 0,0 1 1 0 0,0-1 0 0 0,1 1-1 0 0,-1-1 1 0 0,0 0 0 0 0,1 1 0 0 0,-1-1-1 0 0,0 0 1 0 0,1 1 0 0 0,-1-1-1 0 0,0 0 1 0 0,1 0 0 0 0,-1 1-1 0 0,1-1 1 0 0,-1 0 0 0 0,1 0 0 0 0,-1 0-1 0 0,1 0 1 0 0,-1 1 0 0 0,0-1-1 0 0,1 0 1 0 0,-1 0 0 0 0,1 0-1 0 0,-1 0 1 0 0,1 0 0 0 0,-1 0-1 0 0,1 0 1 0 0,-1 0 0 0 0,1 0 0 0 0,-1 0-1 0 0,2-1 1 0 0,18-7 438 0 0,-12 2-454 0 0,0 1 0 0 0,0-1 0 0 0,0 0 0 0 0,-1-1-1 0 0,7-8 1 0 0,31-40 108 0 0,-10 10-95 0 0,0 3-42 0 0,-30 35 0 0 0,-4 7 1 0 0,-1 0 0 0 0,0 0-1 0 0,0 0 1 0 0,0 0 0 0 0,0 0 0 0 0,0 0-1 0 0,0 0 1 0 0,1 0 0 0 0,-1 0 0 0 0,0 0-1 0 0,0 0 1 0 0,0 0 0 0 0,0 0 0 0 0,0 0-1 0 0,0 0 1 0 0,1 0 0 0 0,-1 0 0 0 0,0 0 0 0 0,0 0-1 0 0,0 0 1 0 0,0 1 0 0 0,0-1 0 0 0,0 0-1 0 0,1 0 1 0 0,-1 0 0 0 0,0 0 0 0 0,0 0-1 0 0,0 0 1 0 0,0 0 0 0 0,0 0 0 0 0,0 0-1 0 0,0 1 1 0 0,0-1 0 0 0,0 0 0 0 0,0 0-1 0 0,0 0 1 0 0,1 0 0 0 0,-1 0 0 0 0,0 0-1 0 0,0 0 1 0 0,0 1 0 0 0,0-1 0 0 0,0 0-1 0 0,0 0 1 0 0,0 0 0 0 0,0 0 0 0 0,0 0 0 0 0,0 1-1 0 0,0-1 1 0 0,0 0 0 0 0,0 0 0 0 0,0 0-1 0 0,0 0 1 0 0,0 0 0 0 0,-1 0 0 0 0,1 1-1 0 0,0-1 1 0 0,0 0 0 0 0,0 0 0 0 0,-1 10 89 0 0,1-9-73 0 0,0 8 196 0 0,-1-1 0 0 0,1 1 0 0 0,1 0-1 0 0,0 0 1 0 0,0 0 0 0 0,4 11-1 0 0,-5-18-143 0 0,1 1 0 0 0,0-1 0 0 0,-1 0 0 0 0,1 0 0 0 0,0 0 0 0 0,1 0 0 0 0,-1 0 0 0 0,0-1 0 0 0,0 1 0 0 0,1 0 0 0 0,-1 0-1 0 0,1-1 1 0 0,-1 1 0 0 0,1-1 0 0 0,0 1 0 0 0,0-1 0 0 0,0 0 0 0 0,0 0 0 0 0,0 0 0 0 0,0 0 0 0 0,0 0 0 0 0,0 0 0 0 0,0 0 0 0 0,0-1 0 0 0,0 1-1 0 0,0-1 1 0 0,1 0 0 0 0,-1 1 0 0 0,0-1 0 0 0,0 0 0 0 0,3 0 0 0 0,3-1-31 0 0,0 0 0 0 0,-1-1 1 0 0,1 0-1 0 0,0 0 0 0 0,-1-1 0 0 0,1 1 0 0 0,-1-2 1 0 0,0 1-1 0 0,9-6 0 0 0,-2 0 13 0 0,0-1-1 0 0,-1-1 0 0 0,16-16 1 0 0,-27 25-78 0 0,-1 0-1 0 0,1 1 1 0 0,-1-1 0 0 0,0 0-1 0 0,0 0 1 0 0,0 0 0 0 0,0 0-1 0 0,0-1 1 0 0,-1 1-1 0 0,1 0 1 0 0,0 0 0 0 0,-1 0-1 0 0,0-1 1 0 0,0 1 0 0 0,1 0-1 0 0,-1 0 1 0 0,0-1 0 0 0,-1 1-1 0 0,1 0 1 0 0,0 0 0 0 0,-1-1-1 0 0,1 1 1 0 0,-1 0 0 0 0,0 0-1 0 0,0 0 1 0 0,0 0 0 0 0,0 0-1 0 0,0 0 1 0 0,0 0-1 0 0,0 0 1 0 0,-1 0 0 0 0,1 0-1 0 0,-1 1 1 0 0,1-1 0 0 0,-1 0-1 0 0,-2-1 1 0 0,-10-10-4184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0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7 8207 0 0,'0'-1'298'0'0,"0"1"-1"0"0,1-1 1 0 0,-1 1-1 0 0,1-1 0 0 0,-1 1 1 0 0,1 0-1 0 0,-1-1 1 0 0,1 1-1 0 0,-1 0 0 0 0,1-1 1 0 0,-1 1-1 0 0,1 0 1 0 0,0 0-1 0 0,-1-1 0 0 0,1 1 1 0 0,-1 0-1 0 0,1 0 1 0 0,0 0-1 0 0,-1 0 0 0 0,1 0 1 0 0,0 0-1 0 0,-1 0 1 0 0,2 0-1 0 0,1 11 6762 0 0,-2-6-8424 0 0,2 22 3076 0 0,-1 1 1 0 0,0-1-1 0 0,-5 46 0 0 0,-18 82 646 0 0,11-91-1227 0 0,-32 166 266 0 0,33-200-2799 0 0,0-1 0 0 0,-27 54 0 0 0,35-81 481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1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8431 0 0,'1'0'11080'0'0,"10"-3"-9860"0"0,3 2 714 0 0,1 0-1 0 0,23 1 1 0 0,64 14 2141 0 0,-57-6-2606 0 0,-23-6-1137 0 0,24 0 0 0 0,-37-3-772 0 0,-1 1 0 0 0,1-1 0 0 0,8-2 0 0 0,8-4-6370 0 0,-18 5 2439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1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 3367 0 0,'0'0'2150'0'0,"0"2"-1154"0"0,1 42 8163 0 0,-6 2-4273 0 0,-15 45-1471 0 0,10-47-1693 0 0,-1-2-323 0 0,-2 0-1 0 0,-2-1 1 0 0,-27 56 0 0 0,-1 3 69 0 0,78-149-1459 0 0,-24 31-9 0 0,3-5 0 0 0,30-37 0 0 0,-31 44 0 0 0,-7 8 0 0 0,0 1 0 0 0,0 0 0 0 0,1 0 0 0 0,-1 0 0 0 0,2 1 0 0 0,-1 0 0 0 0,16-9 0 0 0,-14 13 0 0 0,-3 10 0 0 0,1 8 0 0 0,-8-10 0 0 0,0-3 0 0 0,-1 10 0 0 0,0 0 0 0 0,-1 0 0 0 0,-6 20 0 0 0,-2 10 0 0 0,7-28 0 0 0,3-15 0 0 0,1 1 0 0 0,0-1 0 0 0,-1 1 0 0 0,1-1 0 0 0,0 1 0 0 0,0 0 0 0 0,0-1 0 0 0,-1 1 0 0 0,1 0 0 0 0,0-1 0 0 0,0 1 0 0 0,0-1 0 0 0,0 1 0 0 0,0 0 0 0 0,0-1 0 0 0,0 1 0 0 0,0 0 0 0 0,1-1 0 0 0,-1 1 0 0 0,0-1 0 0 0,0 1 0 0 0,0 0 0 0 0,1-1 0 0 0,-1 1 0 0 0,0-1 0 0 0,1 2 0 0 0,0-1 0 0 0,-1-1 0 0 0,0 1 0 0 0,1-1 0 0 0,-1 0 0 0 0,0 0 0 0 0,0 1 0 0 0,0-1 0 0 0,0 0 0 0 0,1 1 0 0 0,-1-1 0 0 0,0 0 0 0 0,0 0 0 0 0,1 0 0 0 0,-1 1 0 0 0,0-1 0 0 0,0 0 0 0 0,1 0 0 0 0,-1 0 0 0 0,0 1 0 0 0,0-1 0 0 0,1 0 0 0 0,-1 0 0 0 0,0 0 0 0 0,1 0 0 0 0,-1 0 0 0 0,2 0-194 0 0,0 0 0 0 0,0-1-1 0 0,-1 1 1 0 0,1-1 0 0 0,0 1 0 0 0,-1-1 0 0 0,1 1-1 0 0,0-1 1 0 0,-1 0 0 0 0,1 0 0 0 0,-1 0-1 0 0,1 0 1 0 0,-1 0 0 0 0,3-3 0 0 0,19-20-6655 0 0,-19 20 5330 0 0,5-8-7744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 4487 0 0,'0'0'347'0'0,"0"2"-227"0"0,1 37 3644 0 0,-1-24 195 0 0,-2 1 0 0 0,0-1 0 0 0,-7 28 0 0 0,-2-10-1181 0 0,-24 45 1850 0 0,2-8-4389 0 0,32-68-462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8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7687 0 0,'0'2'590'0'0,"1"12"190"0"0,0 1 0 0 0,-2-1-1 0 0,1 0 1 0 0,-2 0 0 0 0,-3 15 0 0 0,0 4 7503 0 0,6-31-8104 0 0,1 6-47 0 0,-2-6 115 0 0,0 1-99 0 0,1 8 41 0 0,-1 0 1 0 0,0 1-1 0 0,-3 20 1 0 0,-15 47 399 0 0,18-77 438 0 0,1-4-860 0 0,4-4-121 0 0,-3 4 24 0 0,0 2 7 0 0,-1 0-68 0 0,0 1 1 0 0,0-1-1 0 0,1 0 1 0 0,-1 0-1 0 0,0 1 0 0 0,0-1 1 0 0,0 0-1 0 0,1 1 0 0 0,-1-1 1 0 0,0 1-1 0 0,0 0 0 0 0,0-1 1 0 0,0 1-1 0 0,0 0 0 0 0,0 0 1 0 0,0-1-1 0 0,1 3 1 0 0,0-1 20 0 0,0 1 0 0 0,0 0 0 0 0,0 0 1 0 0,-1 0-1 0 0,1 0 0 0 0,1 4 1 0 0,-1 1 73 0 0,1-1 1 0 0,-1 0-1 0 0,-1 0 1 0 0,0 1 0 0 0,1 12-1 0 0,-4 0 253 0 0,1 3 485 0 0,1-21-129 0 0,8-26-821 0 0,9-15-2455 0 0,-16 37 2185 0 0,0 0 0 0 0,0 1 0 0 0,-1-1 0 0 0,1 0-1 0 0,-1 0 1 0 0,1 0 0 0 0,-1 0 0 0 0,0 0 0 0 0,1 0-1 0 0,-1-2 1 0 0,2-15-4772 0 0,5-8-1165 0 0,-8 11 2235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2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5 2383 0 0,'0'-4'5267'0'0,"-1"4"-5158"0"0,1 0 0 0 0,0 0 1 0 0,0 0-1 0 0,0 0 0 0 0,-1 0 0 0 0,1 0 0 0 0,0 0 1 0 0,0 0-1 0 0,-1 0 0 0 0,1 0 0 0 0,0 0 0 0 0,0 0 1 0 0,0 0-1 0 0,-1 0 0 0 0,1 0 0 0 0,0 1 0 0 0,0-1 0 0 0,0 0 1 0 0,-1 0-1 0 0,1 0 0 0 0,0 0 0 0 0,0 0 0 0 0,0 1 1 0 0,0-1-1 0 0,-1 0 0 0 0,1 0 0 0 0,0 0 0 0 0,0 0 1 0 0,0 1-1 0 0,0-1 0 0 0,0 0 0 0 0,0 0 0 0 0,0 0 1 0 0,-1 1-1 0 0,1-1 0 0 0,0 0 0 0 0,0 0 0 0 0,0 1 0 0 0,0-1 1 0 0,0 0-1 0 0,0 0 0 0 0,0 0 0 0 0,0 1 0 0 0,0-1 1 0 0,0 0-1 0 0,1 1 0 0 0,0 0 14 0 0,0 1 1 0 0,0 0-1 0 0,0 0 1 0 0,0-1-1 0 0,1 1 1 0 0,-1-1-1 0 0,0 1 1 0 0,1-1-1 0 0,0 1 1 0 0,-1-1-1 0 0,1 0 1 0 0,3 2-1 0 0,7 6 249 0 0,-11-7-214 0 0,0 0 0 0 0,0 0 0 0 0,-1 0-1 0 0,1 1 1 0 0,-1-1 0 0 0,1 0 0 0 0,-1 1-1 0 0,0-1 1 0 0,0 0 0 0 0,0 1 0 0 0,0-1 0 0 0,0 0-1 0 0,-1 1 1 0 0,0 2 0 0 0,-14 30 2491 0 0,5-6-768 0 0,-2 0 0 0 0,0-1 0 0 0,-28 45 0 0 0,17-32-542 0 0,0 1 2455 0 0,23-42-3784 0 0,0 0-1 0 0,0 0 1 0 0,0 1-1 0 0,0-1 1 0 0,0 0-1 0 0,0 0 0 0 0,0 0 1 0 0,0 0-1 0 0,0 0 1 0 0,0 1-1 0 0,0-1 1 0 0,0 0-1 0 0,0 0 1 0 0,0 0-1 0 0,0 0 0 0 0,0 0 1 0 0,0 1-1 0 0,0-1 1 0 0,1 0-1 0 0,-1 0 1 0 0,0 0-1 0 0,0 0 1 0 0,0 0-1 0 0,0 0 1 0 0,0 0-1 0 0,0 1 0 0 0,0-1 1 0 0,0 0-1 0 0,1 0 1 0 0,-1 0-1 0 0,0 0 1 0 0,0 0-1 0 0,0 0 1 0 0,0 0-1 0 0,87-116-4 0 0,-40 50-6 0 0,-38 54 1 0 0,-3 3 0 0 0,1 0 0 0 0,-1 1 0 0 0,1 0 0 0 0,14-12 0 0 0,-3 9 0 0 0,-10 10 0 0 0,-1 1 0 0 0,-5 3 0 0 0,-1 1 0 0 0,0-1 0 0 0,0 1 0 0 0,0-1 0 0 0,0 1 0 0 0,0-1 0 0 0,-1 7 0 0 0,-1 36 0 0 0,0-33 0 0 0,0 1 0 0 0,1-1 0 0 0,0 1 0 0 0,1 0 0 0 0,1-1 0 0 0,5 22 0 0 0,0-17 0 0 0,-3-14 0 0 0,0-2 0 0 0,-2 1 0 0 0,1-1 0 0 0,-1 1 0 0 0,1-1 0 0 0,0 0 0 0 0,0 0 0 0 0,0 0 0 0 0,0 0 0 0 0,0 0 0 0 0,0-1 0 0 0,1 1 0 0 0,-1-1 0 0 0,1 0 0 0 0,-1 0 0 0 0,1 0 0 0 0,5 0 0 0 0,-4-1 0 0 0,-1 0 0 0 0,1 0 0 0 0,-1-1 0 0 0,1 0 0 0 0,-1 1 0 0 0,1-2 0 0 0,-1 1 0 0 0,1 0 0 0 0,-1-1 0 0 0,8-4 0 0 0,-3 1 0 0 0,-1-1 0 0 0,-1 1 0 0 0,1-1 0 0 0,-1-1 0 0 0,0 0 0 0 0,0 0 0 0 0,-1 0 0 0 0,0 0 0 0 0,0-1 0 0 0,9-17 0 0 0,-11 18 0 0 0,-1-1 0 0 0,1 0 0 0 0,-1 0 0 0 0,0 0 0 0 0,-1-1 0 0 0,0 1 0 0 0,0-1 0 0 0,0-11 0 0 0,-4 5 0 0 0,-1 11 0 0 0,1 3 0 0 0,-7-6 0 0 0,7 6 0 0 0,-1 0 0 0 0,1 1 0 0 0,0-1 0 0 0,-1 0 0 0 0,1 1 0 0 0,0 0 0 0 0,-1-1 0 0 0,1 1 0 0 0,-1 0 0 0 0,1 0 0 0 0,0 0 0 0 0,-1 1 0 0 0,1-1 0 0 0,0 1 0 0 0,-1-1 0 0 0,1 1 0 0 0,0 0 0 0 0,-1-1 0 0 0,1 1 0 0 0,0 1 0 0 0,0-1 0 0 0,-4 3 0 0 0,2-1 0 0 0,1 0 0 0 0,-1 0 0 0 0,1 1 0 0 0,0-1 0 0 0,0 1 0 0 0,0 0 0 0 0,0 0 0 0 0,0 0 0 0 0,1 1 0 0 0,-3 5 0 0 0,-6 18 0 0 0,1 1 0 0 0,-9 37 0 0 0,12-36 0 0 0,-2-1 0 0 0,-15 36 0 0 0,-32 54 0 0 0,19-41 0 0 0,-34 69 0 0 0,49-105 0 0 0,-40 56 0 0 0,60-95 0 0 0,0-1 0 0 0,0 1 0 0 0,0 0 0 0 0,-1-1 0 0 0,1 0 0 0 0,-1 1 0 0 0,1-1 0 0 0,-1 0 0 0 0,0 0 0 0 0,0-1 0 0 0,0 1 0 0 0,0 0 0 0 0,0-1 0 0 0,0 0 0 0 0,0 0 0 0 0,-1 0 0 0 0,1 0 0 0 0,0 0 0 0 0,-1-1 0 0 0,-6 1 0 0 0,9-1 0 0 0,0 0 0 0 0,0 0 0 0 0,0 0 0 0 0,0 0 0 0 0,0 0 0 0 0,0 1 0 0 0,0-1 0 0 0,0 0 0 0 0,0 0 0 0 0,0 1 0 0 0,0-1 0 0 0,0 1 0 0 0,0-1 0 0 0,0 1 0 0 0,1 0 0 0 0,-1-1 0 0 0,0 1 0 0 0,0 0 0 0 0,1-1 0 0 0,-1 1 0 0 0,0 0 0 0 0,1 0 0 0 0,-1 0 0 0 0,0-1 0 0 0,1 1 0 0 0,-1 0 0 0 0,1 1 0 0 0,-7 9 0 0 0,-1-5 0 0 0,-1-4 0 0 0,-1-6 0 0 0,3-3 0 0 0,7 5 0 0 0,-1 0 0 0 0,0 0 0 0 0,1 0 0 0 0,0 0 0 0 0,-1 0 0 0 0,1 0 0 0 0,0 0 0 0 0,0 0 0 0 0,0 0 0 0 0,0 0 0 0 0,0 0 0 0 0,1 0 0 0 0,-1 0 0 0 0,1 0 0 0 0,-1 0 0 0 0,1 0 0 0 0,1-2 0 0 0,2-5 0 0 0,1 1 0 0 0,8-13 0 0 0,-3 6 0 0 0,7-8 0 0 0,0 0 0 0 0,1 2 0 0 0,1 0 0 0 0,37-31 0 0 0,17-19 0 0 0,94-108-13 0 0,-86 99-2650 0 0,-46 47-1504 0 0,-1-1-1 0 0,38-50 1 0 0,-66 76 4008 0 0,2-3 213 0 0,0 0 0 0 0,0-1 0 0 0,-1 0 1 0 0,-1 0-1 0 0,8-19 0 0 0,-14 30 1254 0 0,-3 2-752 0 0,0 0 0 0 0,1 1 0 0 0,-1-1 0 0 0,0 1 0 0 0,0 0 0 0 0,1 0 0 0 0,-1 0 0 0 0,1 0 0 0 0,0 1 1 0 0,-3 3-1 0 0,3-4-1 0 0,-4 5 389 0 0,0-1 0 0 0,1 1 0 0 0,0 1-1 0 0,0-1 1 0 0,1 1 0 0 0,-4 9 0 0 0,8-15-916 0 0,-1-1 0 0 0,1 1 1 0 0,0-1-1 0 0,0 1 0 0 0,0-1 1 0 0,0 1-1 0 0,0-1 1 0 0,0 1-1 0 0,0-1 0 0 0,0 1 1 0 0,1-1-1 0 0,-1 1 0 0 0,0-1 1 0 0,2 4-1 0 0,-1-3-28 0 0,0 0 0 0 0,0 0 0 0 0,0 0 0 0 0,0 0 0 0 0,0 0 0 0 0,1 0 0 0 0,-1 0 0 0 0,1 0 0 0 0,-1 0 0 0 0,1-1 0 0 0,0 1 0 0 0,0-1 0 0 0,-1 1 0 0 0,1-1 0 0 0,0 0 0 0 0,4 2 0 0 0,0 1 0 0 0,40 18 0 0 0,-34-14 0 0 0,0 4 0 0 0,-11-7 0 0 0,-1-3 0 0 0,2 9 0 0 0,-5 1 0 0 0,-2-4 0 0 0,0 1 0 0 0,-1-1 0 0 0,0 0 0 0 0,0-1 0 0 0,-1 0 0 0 0,1 0 0 0 0,-1 0 0 0 0,-1-1 0 0 0,0 0 0 0 0,0 0 0 0 0,0-1 0 0 0,-10 5 0 0 0,-13 6 0 0 0,-65 22 0 0 0,46-22-2111 0 0,-1-4-4806 0 0,16-6-3279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0 8231 0 0,'0'0'638'0'0,"0"2"-420"0"0,0 4 766 0 0,0 1 0 0 0,0-1 0 0 0,1 1 0 0 0,0-1 0 0 0,0 1-1 0 0,1-1 1 0 0,0 0 0 0 0,0 0 0 0 0,0 0 0 0 0,4 7-1 0 0,-3-8-538 0 0,0 0 0 0 0,1-1 0 0 0,-1 1 0 0 0,6 4 0 0 0,7 8 775 0 0,28 35-1 0 0,-39-44-1026 0 0,0 0-1 0 0,0 0 0 0 0,0 1 0 0 0,-1 0 0 0 0,0 0 1 0 0,-1 0-1 0 0,3 12 0 0 0,-5-15-28 0 0,-1-1 0 0 0,1 1 1 0 0,-1-1-1 0 0,-1 1 0 0 0,1-1 0 0 0,-1 1 0 0 0,0-1 0 0 0,0 1 1 0 0,0-1-1 0 0,-1 0 0 0 0,0 0 0 0 0,0 0 0 0 0,0 0 0 0 0,0 0 1 0 0,-1 0-1 0 0,-4 5 0 0 0,0 0 208 0 0,1-2 0 0 0,-2 1-1 0 0,1-1 1 0 0,-1 0 0 0 0,0 0 0 0 0,-1-1 0 0 0,-10 6-1 0 0,15-10-380 0 0,-1-1 0 0 0,0 1 0 0 0,0-1 0 0 0,0 0 0 0 0,0 0 0 0 0,0-1 0 0 0,0 0 0 0 0,0 0 0 0 0,-1 0 0 0 0,1 0 0 0 0,0-1 0 0 0,-1 0 0 0 0,1 0 0 0 0,0-1 0 0 0,-1 1 0 0 0,1-1 0 0 0,0 0-1 0 0,0 0 1 0 0,0-1 0 0 0,0 0 0 0 0,0 0 0 0 0,0 0 0 0 0,0 0 0 0 0,0-1 0 0 0,1 0 0 0 0,-1 0 0 0 0,1 0 0 0 0,0 0 0 0 0,0-1 0 0 0,0 1 0 0 0,0-1 0 0 0,-5-8 0 0 0,2 1-658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3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6911 0 0,'1'1'528'0'0,"1"0"-191"0"0,0 2-1 0 0,-1-1 1 0 0,0 0-1 0 0,1 0 0 0 0,-1 0 1 0 0,0 1-1 0 0,0-1 1 0 0,0 0-1 0 0,0 1 0 0 0,-1-1 1 0 0,1 1-1 0 0,-1-1 1 0 0,1 1-1 0 0,-1-1 0 0 0,0 1 1 0 0,0 4-1 0 0,0 1 747 0 0,5 127 7649 0 0,-10 0-5239 0 0,-24 133 9 0 0,-3-3-727 0 0,31-251-2792 0 0,1-1 0 0 0,2 23 0 0 0,-2-35-6 0 0,0-1-1 0 0,0 1 1 0 0,0-1-1 0 0,0 1 1 0 0,0-1 0 0 0,0 1-1 0 0,0-1 1 0 0,0 1-1 0 0,0-1 1 0 0,1 1-1 0 0,-1-1 1 0 0,0 1-1 0 0,0-1 1 0 0,0 1-1 0 0,1-1 1 0 0,-1 1-1 0 0,0-1 1 0 0,1 0-1 0 0,0 1 1 0 0,4-5-2205 0 0,4-17-6973 0 0,-6 4 222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 7199 0 0,'7'-1'12859'0'0,"0"2"-11697"0"0,1 1 0 0 0,-1 0 0 0 0,9 3 1 0 0,41 23 1031 0 0,-10-5-1185 0 0,-40-20-898 0 0,-1 1 0 0 0,1 0-1 0 0,-1 0 1 0 0,1 0 0 0 0,5 7 0 0 0,-12-6 0 0 0,-1 1 1 0 0,0 0-1 0 0,0 0 1 0 0,-1-1-1 0 0,0 1 1 0 0,-2 5-1 0 0,-2 0 10 0 0,0 0-1 0 0,0-1 1 0 0,-1 0-1 0 0,-1 0 1 0 0,1 0-1 0 0,-2-1 1 0 0,-8 8-1 0 0,-14 16 91 0 0,23-25-210 0 0,0 1 0 0 0,-1-1 0 0 0,1 0 0 0 0,-2-1 1 0 0,1 0-1 0 0,-1 0 0 0 0,-13 6 0 0 0,20-12-60 0 0,0 0 1 0 0,1 1-1 0 0,-1 0 0 0 0,0-1 1 0 0,1 1-1 0 0,-5 4 0 0 0,4-3-149 0 0,-5 0-839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28 3247 0 0,'0'-1'7'0'0,"0"1"0"0"0,0 0-1 0 0,0 0 1 0 0,0 0-1 0 0,0 0 1 0 0,0-1 0 0 0,0 1-1 0 0,0 0 1 0 0,0 0-1 0 0,0 0 1 0 0,0 0 0 0 0,0-1-1 0 0,0 1 1 0 0,1 0-1 0 0,-1 0 1 0 0,0 0 0 0 0,0 0-1 0 0,0 0 1 0 0,0-1-1 0 0,0 1 1 0 0,0 0 0 0 0,0 0-1 0 0,0 0 1 0 0,1 0-1 0 0,-1 0 1 0 0,0 0 0 0 0,0 0-1 0 0,0-1 1 0 0,0 1-1 0 0,1 0 1 0 0,-1 0 0 0 0,0 0-1 0 0,0 0 1 0 0,0 0-1 0 0,0 0 1 0 0,1 0 0 0 0,-1 0-1 0 0,0 0 1 0 0,0 0-1 0 0,0 0 1 0 0,0 0 0 0 0,1 0-1 0 0,-1 0 1 0 0,0 0-1 0 0,0 0 1 0 0,0 0 0 0 0,0 0-1 0 0,1 0 1 0 0,-1 0-1 0 0,0 0 1 0 0,0 1 0 0 0,0-1-1 0 0,0 0 1 0 0,0 0-1 0 0,1 0 1 0 0,-1 0 0 0 0,0 0-1 0 0,0 0 1 0 0,0 0-1 0 0,0 1 1 0 0,0-1 0 0 0,0 0-1 0 0,0 0 1 0 0,0 0-1 0 0,2 4 2981 0 0,-3 10 188 0 0,-1 0 1 0 0,-6 27-1 0 0,-12 48 1258 0 0,11-48-1425 0 0,9-41-2969 0 0,0 0 1 0 0,0 0-1 0 0,0 0 1 0 0,0 0-1 0 0,0 1 1 0 0,0-1-1 0 0,0 0 0 0 0,0 0 1 0 0,0 0-1 0 0,0 0 1 0 0,0 1-1 0 0,0-1 1 0 0,0 0-1 0 0,0 0 1 0 0,0 0-1 0 0,0 0 0 0 0,0 0 1 0 0,1 1-1 0 0,-1-1 1 0 0,0 0-1 0 0,0 0 1 0 0,0 0-1 0 0,0 0 1 0 0,0 0-1 0 0,0 0 1 0 0,0 1-1 0 0,1-1 0 0 0,-1 0 1 0 0,0 0-1 0 0,0 0 1 0 0,0 0-1 0 0,0 0 1 0 0,0 0-1 0 0,1 0 1 0 0,-1 0-1 0 0,0 0 1 0 0,0 0-1 0 0,0 0 0 0 0,0 0 1 0 0,1 0-1 0 0,-1 0 1 0 0,0 0-1 0 0,0 0 1 0 0,0 0-1 0 0,0 0 1 0 0,1 0-1 0 0,-1 0 1 0 0,0 0-1 0 0,0 0 0 0 0,0 0 1 0 0,0 0-1 0 0,0 0 1 0 0,1 0-1 0 0,-1 0 1 0 0,0-1-1 0 0,0 1 1 0 0,0 0-1 0 0,0 0 0 0 0,9-4 786 0 0,-4-1-633 0 0,-1 0 0 0 0,0 0 0 0 0,0 0 1 0 0,-1 0-1 0 0,1-1 0 0 0,-1 1 0 0 0,0-1 0 0 0,-1 0 1 0 0,3-7-1 0 0,-1 4-24 0 0,-1 0-1 0 0,2 0 1 0 0,5-9 0 0 0,3-7 89 0 0,-12 22-252 0 0,1-1 0 0 0,-1 0 1 0 0,1 1-1 0 0,0-1 1 0 0,0 1-1 0 0,0 0 1 0 0,5-5-1 0 0,40-45-177 0 0,-47 52 68 0 0,1 0 0 0 0,0 0 0 0 0,0 1 0 0 0,0-1 0 0 0,0 0-1 0 0,-1 1 1 0 0,1-1 0 0 0,0 0 0 0 0,0 1 0 0 0,0-1 0 0 0,2 1 0 0 0,7-3-7380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0 219 8783 0 0,'0'0'674'0'0,"2"0"-438"0"0,4-2 272 0 0,0 0 0 0 0,0 0 0 0 0,-1 0 1 0 0,1-1-1 0 0,-1 0 0 0 0,1 0 0 0 0,-1 0 1 0 0,0-1-1 0 0,0 0 0 0 0,4-5 0 0 0,7-7 1837 0 0,20-27-1 0 0,-1 2-1822 0 0,-17 18-163 0 0,-15 18-229 0 0,1 0 0 0 0,0 1-1 0 0,-1-1 1 0 0,10-7 0 0 0,-12 11 143 0 0,-5-4 114 0 0,4 5-360 0 0,0-1-1 0 0,-1 1 1 0 0,1-1 0 0 0,0 1 0 0 0,0-1-1 0 0,0 1 1 0 0,-1-1 0 0 0,1 1 0 0 0,0 0 0 0 0,-1-1-1 0 0,1 1 1 0 0,0-1 0 0 0,-1 1 0 0 0,1 0-1 0 0,-1-1 1 0 0,1 1 0 0 0,-1 0 0 0 0,1-1 0 0 0,-1 1-1 0 0,1 0 1 0 0,0 0 0 0 0,-1-1 0 0 0,1 1-1 0 0,-2 0 1 0 0,-14 1 1036 0 0,-30 5 1 0 0,43-5-983 0 0,0 0 1 0 0,0 1-1 0 0,0-1 1 0 0,0 1-1 0 0,0 0 1 0 0,1 0-1 0 0,-1 0 1 0 0,1 0-1 0 0,-4 3 1 0 0,-6 5 281 0 0,7-6-200 0 0,0 0 1 0 0,1 1-1 0 0,-1 0 0 0 0,1 0 0 0 0,0 0 0 0 0,0 0 0 0 0,0 1 0 0 0,1 0 0 0 0,0-1 0 0 0,0 1 0 0 0,0 0 0 0 0,-3 12 0 0 0,3-8 18 0 0,1 0 0 0 0,0 1 0 0 0,1-1 0 0 0,0 0-1 0 0,0 0 1 0 0,1 1 0 0 0,2 15 0 0 0,-1-22-92 0 0,0 1 1 0 0,0-1-1 0 0,0 1 1 0 0,1-1-1 0 0,-1 0 1 0 0,1 1-1 0 0,0-1 1 0 0,0 0-1 0 0,1 0 1 0 0,-1-1-1 0 0,1 1 1 0 0,0 0-1 0 0,5 4 0 0 0,-6-6-47 0 0,0 0 0 0 0,1 0-1 0 0,-1 0 1 0 0,0-1-1 0 0,1 1 1 0 0,0-1-1 0 0,-1 0 1 0 0,1 0-1 0 0,0 0 1 0 0,-1 0-1 0 0,1 0 1 0 0,0 0 0 0 0,0-1-1 0 0,0 1 1 0 0,0-1-1 0 0,0 0 1 0 0,0 0-1 0 0,0 0 1 0 0,0 0-1 0 0,-1-1 1 0 0,1 1-1 0 0,4-2 1 0 0,17-6 21 0 0,0-2 0 0 0,-1 0 0 0 0,0-1 0 0 0,0-2 0 0 0,-1 0 0 0 0,-1-2 0 0 0,28-23 0 0 0,-30 21-63 0 0,-1 0 0 0 0,-1-1 0 0 0,-1-1 0 0 0,19-27 0 0 0,-34 44 0 0 0,0 0 0 0 0,0 0 0 0 0,0 0 0 0 0,-1-1 0 0 0,1 1 0 0 0,0 0 0 0 0,-1-1 0 0 0,0 1 0 0 0,1-1 0 0 0,-1 1 0 0 0,0 0 0 0 0,0-1 0 0 0,-1 1 0 0 0,1-1 0 0 0,-1-2 0 0 0,1 5 0 0 0,0-1 0 0 0,0 1 0 0 0,0 0 0 0 0,0-1 0 0 0,0 1 0 0 0,0-1 0 0 0,0 1 0 0 0,0 0 0 0 0,0-1 0 0 0,0 1 0 0 0,-1-1 0 0 0,1 1 0 0 0,0 0 0 0 0,0-1 0 0 0,0 1 0 0 0,0 0 0 0 0,-1-1 0 0 0,1 1 0 0 0,0 0 0 0 0,0-1 0 0 0,-1 1 0 0 0,1 0 0 0 0,0-1 0 0 0,-1 1 0 0 0,1 0 0 0 0,0 0 0 0 0,-1 0 0 0 0,1-1 0 0 0,0 1 0 0 0,-1 0 0 0 0,1 0 0 0 0,-1 0 0 0 0,1 0 0 0 0,-1-1 0 0 0,0 1 0 0 0,-8-5 3 0 0,7 3-3 0 0,-1 0 0 0 0,0 0 0 0 0,0 0 0 0 0,0 1 0 0 0,0-1-1 0 0,0 1 1 0 0,-4-1 0 0 0,5 1 7 0 0,1 1-1 0 0,-1 0 0 0 0,1 0 1 0 0,-1 0-1 0 0,1 1 1 0 0,-1-1-1 0 0,1 0 1 0 0,-1 1-1 0 0,1-1 1 0 0,-1 0-1 0 0,1 1 0 0 0,0 0 1 0 0,-1-1-1 0 0,1 1 1 0 0,0 0-1 0 0,-1 0 1 0 0,1 0-1 0 0,0-1 0 0 0,0 1 1 0 0,-2 2-1 0 0,-23 17 9 0 0,23-16-15 0 0,-1 1-1 0 0,1 0 1 0 0,0-1-1 0 0,0 2 1 0 0,0-1 0 0 0,1 0-1 0 0,0 0 1 0 0,0 1-1 0 0,0-1 1 0 0,1 1-1 0 0,-1 0 1 0 0,1-1 0 0 0,0 8-1 0 0,0 3 19 0 0,0 0 0 0 0,2 0 1 0 0,3 25-1 0 0,-4-38-13 0 0,0 0 1 0 0,1 0-1 0 0,0 0 1 0 0,0 0-1 0 0,0 1 1 0 0,0-1-1 0 0,0 0 0 0 0,1-1 1 0 0,-1 1-1 0 0,1 0 1 0 0,0 0-1 0 0,0-1 1 0 0,4 5-1 0 0,-4-6-3 0 0,-1 1 1 0 0,1-1-1 0 0,-1-1 0 0 0,1 1 0 0 0,-1 0 0 0 0,1 0 0 0 0,0-1 0 0 0,-1 1 0 0 0,1 0 0 0 0,0-1 0 0 0,0 0 1 0 0,-1 1-1 0 0,1-1 0 0 0,0 0 0 0 0,0 0 0 0 0,0 0 0 0 0,-1 0 0 0 0,1-1 0 0 0,0 1 0 0 0,0 0 0 0 0,-1-1 0 0 0,1 1 1 0 0,0-1-1 0 0,0 1 0 0 0,-1-1 0 0 0,3-1 0 0 0,4-2-2 0 0,1-1 0 0 0,-1-1 0 0 0,0 1 0 0 0,0-1 0 0 0,-1 0 0 0 0,11-12 0 0 0,35-47 0 0 0,-38 45 0 0 0,1 1 0 0 0,20-21 0 0 0,-19 21 0 0 0,-26 27 0 0 0,5-3 0 0 0,0 1 0 0 0,-1-2 0 0 0,3-1 0 0 0,-3 5 1 0 0,4-1-15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5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 5695 0 0,'-8'-2'443'0'0,"18"34"9346"0"0,-9-29-9200 0 0,0 0 1 0 0,-1 0-1 0 0,1 0 0 0 0,-1 0 0 0 0,0-1 0 0 0,0 1 0 0 0,0 4 0 0 0,1 5 561 0 0,2 41 2316 0 0,-3-32-2075 0 0,5 25-1 0 0,-4-40-1161 0 0,0 1-1 0 0,1-1 0 0 0,0 0 0 0 0,0 0 0 0 0,0 0 0 0 0,1 0 1 0 0,0 0-1 0 0,4 6 0 0 0,-6-11-266 0 0,0 1-1 0 0,0-1 1 0 0,1 0-1 0 0,-1 0 0 0 0,0 1 1 0 0,1-1-1 0 0,-1 0 1 0 0,3 1-1 0 0,6 3-3577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6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141 373 2039 0 0,'7'-5'446'0'0,"-1"-1"-1"0"0,0 0 0 0 0,0 0 1 0 0,-1 0-1 0 0,1-1 0 0 0,-1 0 0 0 0,-1 0 1 0 0,8-15-1 0 0,-4 7 3007 0 0,-6 12-2969 0 0,0 0 0 0 0,0 0 0 0 0,-1-1-1 0 0,1 1 1 0 0,-1 0 0 0 0,0 0 0 0 0,0-1-1 0 0,0 1 1 0 0,0-1 0 0 0,-1 1 0 0 0,1-1 0 0 0,-1-4-1 0 0,0 6 317 0 0,-7-6 562 0 0,4 6-1241 0 0,1 1 0 0 0,-1 0 0 0 0,1-1 0 0 0,-1 1 0 0 0,1 0 0 0 0,-1 0 0 0 0,0 0 0 0 0,1 1 0 0 0,-1-1 0 0 0,0 1 0 0 0,0-1 0 0 0,0 1 0 0 0,1 0 0 0 0,-1 0 0 0 0,0 0 0 0 0,0 0 0 0 0,0 1 0 0 0,1-1 0 0 0,-6 2 0 0 0,3 0 9 0 0,-1 0 0 0 0,0 0 0 0 0,1 0 0 0 0,-1 1 0 0 0,1 0 0 0 0,0 0-1 0 0,-1 0 1 0 0,-4 5 0 0 0,1 1 6 0 0,1-1-1 0 0,0 1 1 0 0,0 1 0 0 0,1 0-1 0 0,0 0 1 0 0,1 0 0 0 0,0 0-1 0 0,-5 14 1 0 0,5-8 196 0 0,0 1 1 0 0,1-1 0 0 0,1 1-1 0 0,0 0 1 0 0,0 19-1 0 0,3-34-187 0 0,1 0-1 0 0,0 0 1 0 0,-1 0-1 0 0,1 0 1 0 0,0 0-1 0 0,0 0 1 0 0,1 0-1 0 0,-1 0 1 0 0,0 0-1 0 0,1 0 0 0 0,-1 0 1 0 0,1 0-1 0 0,0 0 1 0 0,0 0-1 0 0,-1 0 1 0 0,3 3-1 0 0,-1-5-55 0 0,0 0 0 0 0,0 1-1 0 0,-1-1 1 0 0,1 0 0 0 0,0-1 0 0 0,0 1-1 0 0,-1 0 1 0 0,1 0 0 0 0,0-1 0 0 0,-1 1 0 0 0,1-1-1 0 0,0 0 1 0 0,2-1 0 0 0,-3 2-6 0 0,6-3 52 0 0,0-1 0 0 0,0 0 0 0 0,0 0 0 0 0,-1 0 0 0 0,0-1 0 0 0,8-7 1 0 0,33-37 217 0 0,-23 22-309 0 0,4-1-26 0 0,84-94-880 0 0,-89 94 450 0 0,-2-1 0 0 0,30-51 0 0 0,-40 60 249 0 0,-5 10 203 0 0,0-1-1 0 0,-1 0 1 0 0,0 1 0 0 0,-1-2-1 0 0,4-12 1 0 0,-8 23 32 0 0,-3 2-11 0 0,0-1 0 0 0,0 1 0 0 0,0-1 0 0 0,0 1 1 0 0,0 0-1 0 0,0 0 0 0 0,0 0 0 0 0,1 1 0 0 0,-1-1 0 0 0,0 1 1 0 0,1-1-1 0 0,-1 1 0 0 0,1 0 0 0 0,-1 0 0 0 0,1 0 0 0 0,0 0 0 0 0,0 1 1 0 0,-3 3-1 0 0,-3 5 288 0 0,0 1 1 0 0,-10 21 0 0 0,17-31-300 0 0,-9 20 159 0 0,1 0-1 0 0,1 0 0 0 0,2 1 0 0 0,0 0 1 0 0,1 0-1 0 0,1 0 0 0 0,2 1 1 0 0,0-1-1 0 0,1 1 0 0 0,2 0 0 0 0,0-1 1 0 0,7 35-1 0 0,-7-52-473 0 0,1 0 1 0 0,-1-1-1 0 0,1 1 0 0 0,1 0 0 0 0,-1-1 1 0 0,1 1-1 0 0,3 4 0 0 0,-3-6-283 0 0,0 0 0 0 0,0-1 0 0 0,0 1 0 0 0,0-1 0 0 0,0 0 0 0 0,0 0 0 0 0,1 0 0 0 0,0 0 1 0 0,-1-1-1 0 0,1 1 0 0 0,0-1 0 0 0,0 0 0 0 0,0 0 0 0 0,1-1 0 0 0,8 3 0 0 0,2-2-8870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6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4951 0 0,'0'0'382'0'0,"-2"1"-250"0"0,-2 2 173 0 0,-10 9 3518 0 0,-20 21 0 0 0,29-28-3202 0 0,2 0-1 0 0,-1 0 1 0 0,1 0-1 0 0,-1 0 0 0 0,1 1 1 0 0,1-1-1 0 0,-1 1 1 0 0,1 0-1 0 0,-2 6 1 0 0,2-4-25 0 0,0 2 1 0 0,0-1-1 0 0,1 0 0 0 0,0 0 1 0 0,1 18-1 0 0,0-24-419 0 0,0 0 0 0 0,1 1-1 0 0,0-1 1 0 0,0 0-1 0 0,0 0 1 0 0,0 0 0 0 0,0 0-1 0 0,0-1 1 0 0,1 1-1 0 0,-1 0 1 0 0,1 0 0 0 0,0-1-1 0 0,0 1 1 0 0,0-1-1 0 0,0 0 1 0 0,0 1-1 0 0,1-1 1 0 0,-1 0 0 0 0,1 0-1 0 0,-1-1 1 0 0,4 3-1 0 0,-3-3-72 0 0,-1 0-1 0 0,1 0 0 0 0,-1 0 0 0 0,1 0 1 0 0,-1 0-1 0 0,1 0 0 0 0,0-1 0 0 0,-1 1 1 0 0,1-1-1 0 0,0 0 0 0 0,-1 0 0 0 0,1 0 0 0 0,0 0 1 0 0,-1-1-1 0 0,4 0 0 0 0,-1 0-7 0 0,-1 0-1 0 0,0-1 1 0 0,1 0-1 0 0,-1 0 0 0 0,0 0 1 0 0,0 0-1 0 0,0-1 1 0 0,4-3-1 0 0,1-2-21 0 0,0-1 0 0 0,-1 1 0 0 0,0-1 0 0 0,0-1 0 0 0,12-20 0 0 0,-15 22-107 0 0,-1 0 0 0 0,0 0 0 0 0,4-13 0 0 0,-8 20 19 0 0,0 0 0 0 0,0 0-1 0 0,0 0 1 0 0,0 1 0 0 0,0-1 0 0 0,0 0 0 0 0,0 0-1 0 0,0 0 1 0 0,0 0 0 0 0,0 1 0 0 0,0-1-1 0 0,0 0 1 0 0,-1 0 0 0 0,1 0 0 0 0,0 1 0 0 0,-1-1-1 0 0,1 0 1 0 0,0 1 0 0 0,-1-1 0 0 0,1 0-1 0 0,-1 0 1 0 0,1 1 0 0 0,-1-1 0 0 0,1 1 0 0 0,-1-1-1 0 0,0 1 1 0 0,0-2 0 0 0,-1 1-37 0 0,0 0-1 0 0,0 0 1 0 0,0 0 0 0 0,0 0 0 0 0,0 0 0 0 0,-1 0-1 0 0,-2 0 1 0 0,-9 0 610 0 0,6 1-3265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6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68 8175 0 0,'-1'2'631'0'0,"-17"28"681"0"0,14-23 1394 0 0,1 1-1 0 0,0 0 1 0 0,0 0 0 0 0,-2 15 0 0 0,2 2 561 0 0,3-24-3209 0 0,1-1 0 0 0,-1 0 0 0 0,0 0 0 0 0,0 1 0 0 0,0-1 1 0 0,0 0-1 0 0,0 0 0 0 0,0 1 0 0 0,0-1 0 0 0,1 0 0 0 0,-1 0 0 0 0,0 1 0 0 0,0-1 1 0 0,0 0-1 0 0,1 0 0 0 0,-1 1 0 0 0,0-1 0 0 0,0 0 0 0 0,0 0 0 0 0,1 0 0 0 0,-1 0 1 0 0,0 0-1 0 0,0 1 0 0 0,1-1 0 0 0,-1 0 0 0 0,0 0 0 0 0,1 0 0 0 0,-1 0 0 0 0,0 0 1 0 0,0 0-1 0 0,1 0 0 0 0,-1 0 0 0 0,0 0 0 0 0,1 0 0 0 0,-1 0 0 0 0,11-1 420 0 0,-7 0-405 0 0,1-1 0 0 0,-1 1 0 0 0,0-1 0 0 0,0 0 0 0 0,1-1 0 0 0,-1 1 0 0 0,-1-1 0 0 0,1 0 0 0 0,0 1 0 0 0,6-8 0 0 0,3-4-88 0 0,14-19-1 0 0,-22 27 10 0 0,0-2 7 0 0,1-1 1 0 0,-1 1-1 0 0,-1-1 1 0 0,0 0-1 0 0,0 0 1 0 0,-1 0-1 0 0,0 0 1 0 0,4-21 1791 0 0,-8 31-1775 0 0,0-1 0 0 0,1 0 0 0 0,-1 1 0 0 0,0-1 0 0 0,0 1 0 0 0,1-1 0 0 0,-1 1 0 0 0,1-1 0 0 0,-1 1 0 0 0,0-1 0 0 0,1 1 0 0 0,-1-1 0 0 0,1 1 0 0 0,-1 0 0 0 0,1-1 0 0 0,0 1 0 0 0,-1 0 0 0 0,1-1 0 0 0,-1 2 0 0 0,-7 18 299 0 0,6-15-282 0 0,-17 41-45 0 0,-22 92 0 0 0,39-125-31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8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1 2071 0 0,'1'2'154'0'0,"-1"5"431"0"0,1 0-1 0 0,-1 1 1 0 0,-1-1 0 0 0,0 0 0 0 0,0 1 0 0 0,-2 6 0 0 0,-15 45 6601 0 0,12-42-5251 0 0,1 1 0 0 0,-5 28 0 0 0,9-38-1519 0 0,-1 0 0 0 0,0 0 0 0 0,0 1 1 0 0,0-1-1 0 0,-1-1 0 0 0,0 1 0 0 0,-5 8 0 0 0,8-15-745 0 0,1-2-302 0 0,1-1 432 0 0,0 0 0 0 0,-1 1 0 0 0,0-1 1 0 0,1 0-1 0 0,-1 0 0 0 0,0 0 0 0 0,2-3 0 0 0,-2 3-196 0 0,12-26-2708 0 0,-11 22 2627 0 0,0 1-1 0 0,1-1 1 0 0,-1 1-1 0 0,1 0 1 0 0,0 0-1 0 0,1 0 1 0 0,-1 0-1 0 0,1 1 1 0 0,0-1-1 0 0,9-7 1 0 0,-11 11 1177 0 0,1-1 279 0 0,24-8 1163 0 0,-25 9-851 0 0,1 1 85 0 0,10-1 2390 0 0,-10 1-2858 0 0,39 15 4985 0 0,-40-14-5790 0 0,5 3-21 0 0,-5-3-35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22199 0 0,'0'0'2316'0'0,"-2"0"-2315"0"0,1 0-93 0 0,0 0 0 0 0,1 0-1 0 0,-1 0 1 0 0,0 0-1 0 0,0 0 1 0 0,0 0-1 0 0,0 0 1 0 0,0 0-1 0 0,1 0 1 0 0,-1 1 0 0 0,0-1-1 0 0,0 0 1 0 0,0 1-1 0 0,1-1 1 0 0,-1 0-1 0 0,0 1 1 0 0,0-1-1 0 0,1 1 1 0 0,-1-1 0 0 0,0 1-1 0 0,1-1 1 0 0,-1 1-1 0 0,0 0 1 0 0,-10 22 1427 0 0,9-20-514 0 0,-2 11 366 0 0,0-1 1 0 0,1 1 0 0 0,1 0 0 0 0,-1 17-1 0 0,-1-2-77 0 0,-12 128-478 0 0,3 163 1 0 0,13-298-609 0 0,-1-10-87 0 0,1 0-1 0 0,3 22 0 0 0,-3-33-802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7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13879 0 0,'1'-2'1068'0'0,"1"0"-781"0"0,0-1-1 0 0,0 1 1 0 0,0-1-1 0 0,1 1 1 0 0,-1 0-1 0 0,1 0 0 0 0,0 0 1 0 0,0 0-1 0 0,3-1 1 0 0,3-3 1359 0 0,3-1 464 0 0,1 1-1 0 0,19-8 1 0 0,-20 9-1148 0 0,0 0-1 0 0,0-1 1 0 0,14-9 0 0 0,-15 7-492 0 0,-5 4-243 0 0,-1 0 0 0 0,1 0 0 0 0,0 1 0 0 0,0-1-1 0 0,0 2 1 0 0,0-1 0 0 0,10-3 0 0 0,2 1 27 0 0,-1-1-1 0 0,20-10 1 0 0,-10 5-167 0 0,-23 9-87 0 0,0 1 0 0 0,1-1 0 0 0,-1 0 0 0 0,0 0 0 0 0,0 0 0 0 0,0 0 0 0 0,0-1 0 0 0,0 1 0 0 0,5-6 0 0 0,-9 8-223 0 0,1-1-1 0 0,-1 1 1 0 0,0-1 0 0 0,1 1-1 0 0,-1-1 1 0 0,1 1 0 0 0,-1-1-1 0 0,0 1 1 0 0,1 0 0 0 0,-1-1 0 0 0,1 1-1 0 0,-1 0 1 0 0,1 0 0 0 0,0-1-1 0 0,-1 1 1 0 0,1 0 0 0 0,0 0-1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8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18 2847 0 0,'0'0'1390'0'0,"8"-17"12738"0"0,-5 24-14694 0 0,-2-2 2622 0 0,-1-2-1577 0 0,-5 56 1946 0 0,1 125 1255 0 0,5-137-2995 0 0,2 35 583 0 0,-15 148 0 0 0,-38 88 1556 0 0,48-308-2789 0 0,-2 13 27 0 0,1 1 0 0 0,0-1 0 0 0,2 39 0 0 0,3-42-75 0 0,0-14-28 0 0,0-3 28 0 0,-1-3-125 0 0,-1 1 0 0 0,1-1 0 0 0,-1 0 0 0 0,1 1 0 0 0,0-1 0 0 0,0 0 0 0 0,-1 1-1 0 0,1-1 1 0 0,0 0 0 0 0,-1 0 0 0 0,1 0 0 0 0,0 0 0 0 0,0 0 0 0 0,-1 0 0 0 0,1 0 0 0 0,0 0-1 0 0,0 0 1 0 0,0 0 0 0 0,1 0-744 0 0,-1-1-1 0 0,0 1 1 0 0,1 0-1 0 0,-1-1 1 0 0,0 1-1 0 0,0-1 1 0 0,1 1-1 0 0,-1-1 1 0 0,0 1-1 0 0,2-2 1 0 0,6-10-7920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 5927 0 0,'8'-1'11536'0'0,"-37"204"-5660"0"0,8-46-3533 0 0,18-134-2063 0 0,-60 419 3917 0 0,61-427-3806 0 0,0 1 0 0 0,2 0 0 0 0,0-1 0 0 0,0 1 1 0 0,6 28-1 0 0,-6-44-390 0 0,0 1 1 0 0,0-1 0 0 0,1 0-1 0 0,-1 1 1 0 0,0-1-1 0 0,0 1 1 0 0,0-1 0 0 0,1 0-1 0 0,-1 1 1 0 0,0-1 0 0 0,0 0-1 0 0,1 1 1 0 0,-1-1-1 0 0,0 0 1 0 0,1 1 0 0 0,-1-1-1 0 0,0 0 1 0 0,1 0 0 0 0,-1 0-1 0 0,0 1 1 0 0,1-1-1 0 0,-1 0 1 0 0,1 0 0 0 0,-1 0-1 0 0,0 0 1 0 0,1 1 0 0 0,-1-1-1 0 0,1 0 1 0 0,-1 0-1 0 0,1 0 1 0 0,-1 0 0 0 0,0 0-1 0 0,1 0 1 0 0,0-1 0 0 0,11-4-409 0 0,-8 0 142 0 0,0 0 0 0 0,0 0 0 0 0,-1-1 0 0 0,0 0 0 0 0,0 0 0 0 0,0 0 0 0 0,0 0 0 0 0,2-9 0 0 0,0-8-2229 0 0,4-25 1 0 0,-4 15-4202 0 0,-1 13-1115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2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1789 82 4863 0 0,'-21'-32'375'0'0,"20"31"-164"0"0,0 0 1 0 0,0 0-1 0 0,0 0 0 0 0,-1 0 1 0 0,1 0-1 0 0,0 0 0 0 0,-1 0 1 0 0,1 1-1 0 0,-1-1 0 0 0,1 1 1 0 0,-1-1-1 0 0,1 1 0 0 0,-1-1 1 0 0,1 1-1 0 0,-1 0 0 0 0,1 0 1 0 0,-1 0-1 0 0,1-1 0 0 0,-4 2 1 0 0,3-1-367 0 0,-12-3 1392 0 0,11 3 31 0 0,0-1-53 0 0,-143-29 4562 0 0,135 28-5742 0 0,-2 0 147 0 0,1 1-1 0 0,-1 1 1 0 0,-18 2 0 0 0,4-1 123 0 0,-75 8 1040 0 0,5-4 580 0 0,87-5-1575 0 0,-1 1 0 0 0,1 0 0 0 0,-16 5 0 0 0,-7 0 357 0 0,-39 5 335 0 0,1 3 1 0 0,0 3-1 0 0,-99 38 0 0 0,39-7-370 0 0,-40 16 437 0 0,129-46-491 0 0,-78 46 1 0 0,108-55-586 0 0,-1 0-1 0 0,2 1 1 0 0,-1 0 0 0 0,-10 13 0 0 0,-37 50 113 0 0,36-42-127 0 0,7-10-19 0 0,-3 3 0 0 0,-41 42 0 0 0,55-60 0 0 0,-1 0 0 0 0,1 0 0 0 0,0 1 0 0 0,-6 10 0 0 0,-13 17 0 0 0,22-30 0 0 0,-1-1 0 0 0,1 0 0 0 0,0 1 0 0 0,0 0 0 0 0,0-1 0 0 0,1 1 0 0 0,-1 0 0 0 0,1 0 0 0 0,0 0 0 0 0,0 0 0 0 0,0 0 0 0 0,1 0 0 0 0,-1 0 0 0 0,1 0 0 0 0,0 1 0 0 0,0-1 0 0 0,0 0 0 0 0,1 0 0 0 0,0 0 0 0 0,1 5 0 0 0,6 4 0 0 0,3-1 0 0 0,1 0 0 0 0,0-1 0 0 0,0-1 0 0 0,1 0 0 0 0,18 10 0 0 0,75 33 0 0 0,-89-46 0 0 0,0-2 0 0 0,0 1 0 0 0,1-2 0 0 0,0-1 0 0 0,0 0 0 0 0,24 0 0 0 0,109-6 0 0 0,-139 2 0 0 0,202-19 0 0 0,-68 4 0 0 0,29 2 0 0 0,184 8 0 0 0,-225 13 0 0 0,242 3 0 0 0,-319-13 0 0 0,-1-2 0 0 0,0-2 0 0 0,0-3 0 0 0,88-27 0 0 0,117-63 0 0 0,-203 73 0 0 0,-1-2 0 0 0,71-50 0 0 0,-121 74 0 0 0,0 0 0 0 0,-1-1 0 0 0,0 0 0 0 0,0 0 0 0 0,0-1 0 0 0,-1 1 0 0 0,0-1 0 0 0,0-1 0 0 0,0 1 0 0 0,-1 0 0 0 0,-1-1 0 0 0,1 0 0 0 0,2-9 0 0 0,-3 5 0 0 0,0 1 0 0 0,-1-1 0 0 0,0 1 0 0 0,-1-1 0 0 0,0 0 0 0 0,-1 0 0 0 0,-1 0 0 0 0,0 1 0 0 0,-2-13 0 0 0,1 15 0 0 0,0 0 0 0 0,-1 1 0 0 0,0-1 0 0 0,-1 1 0 0 0,0 0 0 0 0,0 0 0 0 0,-1 0 0 0 0,1 0 0 0 0,-2 1 0 0 0,1-1 0 0 0,-1 2 0 0 0,0-1 0 0 0,-1 0 0 0 0,-10-7 0 0 0,-6-3 0 0 0,-1 1 0 0 0,0 1 0 0 0,-34-15 0 0 0,17 13 0 0 0,0 1 0 0 0,-1 3 0 0 0,0 1 0 0 0,-1 2 0 0 0,-51-5 0 0 0,45 10 0 0 0,0 2 0 0 0,0 2 0 0 0,0 2 0 0 0,-54 9 0 0 0,29 2 0 0 0,1 3 0 0 0,-73 25 0 0 0,77-17-73 0 0,-110 52 0 0 0,139-54 9 0 0,1 2 1 0 0,1 1-1 0 0,-66 56 0 0 0,83-62-235 0 0,-4 5-2410 0 0,-2-1-3385 0 0,-8 4-3899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2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4255 0 0,'1'5'10378'0'0,"-2"9"-5049"0"0,2 7-3055 0 0,0 16-2988 0 0,0 2 1904 0 0,-5 202 1551 0 0,0-128-1840 0 0,-36 559 3512 0 0,30-564-4470 0 0,10-106-130 0 0,0 0 0 0 0,0-1 1 0 0,-1 1-1 0 0,1 0 0 0 0,-1-1 1 0 0,1 1-1 0 0,-1 0 0 0 0,0-1 1 0 0,0 1-1 0 0,0-1 0 0 0,0 1 1 0 0,0-1-1 0 0,0 1 0 0 0,0-1 1 0 0,0 1-1 0 0,-2 1 0 0 0,2-3-149 0 0,0 1-1 0 0,0-1 0 0 0,0 1 0 0 0,0-1 1 0 0,0 1-1 0 0,0-1 0 0 0,0 0 0 0 0,0 1 1 0 0,0-1-1 0 0,0 0 0 0 0,-2 0 0 0 0,2 0-507 0 0,-1 0 0 0 0,0 0-1 0 0,1 0 1 0 0,-1 0-1 0 0,0-1 1 0 0,1 1-1 0 0,-1 0 1 0 0,-2-2-1 0 0,-5-3-6051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3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3767 0 0,'4'10'354'0'0,"-1"-1"0"0"0,10 19 0 0 0,30 39 6963 0 0,-26-41-4857 0 0,17 25 854 0 0,2 0 0 0 0,3-3 0 0 0,50 50 0 0 0,-86-95-3086 0 0,0 0 0 0 0,0 0 0 0 0,0-1 0 0 0,1 1 0 0 0,-1-1 0 0 0,1 0 0 0 0,0 0 0 0 0,-1 0 0 0 0,1-1 1 0 0,0 1-1 0 0,0-1 0 0 0,0 0 0 0 0,0 0 0 0 0,6 0 0 0 0,-7-1-164 0 0,0 0 1 0 0,-1 0-1 0 0,1-1 0 0 0,0 1 0 0 0,0-1 1 0 0,-1 0-1 0 0,1 1 0 0 0,-1-1 1 0 0,1-1-1 0 0,-1 1 0 0 0,1 0 0 0 0,-1-1 1 0 0,0 1-1 0 0,1-1 0 0 0,-1 1 1 0 0,0-1-1 0 0,0 0 0 0 0,0 0 1 0 0,0 0-1 0 0,-1 0 0 0 0,1-1 0 0 0,2-3 1 0 0,3-7-64 0 0,0 0-1 0 0,-1 0 1 0 0,-1-1 0 0 0,0 1 0 0 0,-1-1 0 0 0,0 0 0 0 0,2-19-1 0 0,4-103-1 0 0,-12 61-2110 0 0,-6 0-4806 0 0,0 24-3279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5471 0 0,'0'-1'168'0'0,"0"-1"-1"0"0,0 0 0 0 0,0 1 1 0 0,0-1-1 0 0,1 0 1 0 0,-1 1-1 0 0,0-1 0 0 0,1 1 1 0 0,0-1-1 0 0,-1 1 0 0 0,1-1 1 0 0,0 1-1 0 0,0-1 0 0 0,0 1 1 0 0,0-1-1 0 0,0 1 0 0 0,0 0 1 0 0,0 0-1 0 0,2-2 1 0 0,-2 3-12 0 0,0-1 0 0 0,-1 1 1 0 0,1-1-1 0 0,0 1 1 0 0,0 0-1 0 0,0 0 0 0 0,0-1 1 0 0,0 1-1 0 0,0 0 0 0 0,0 0 1 0 0,0 0-1 0 0,0 0 1 0 0,0 0-1 0 0,0 0 0 0 0,0 1 1 0 0,-1-1-1 0 0,1 0 1 0 0,0 0-1 0 0,0 1 0 0 0,0-1 1 0 0,0 0-1 0 0,0 1 1 0 0,0-1-1 0 0,-1 1 0 0 0,1-1 1 0 0,0 1-1 0 0,0-1 1 0 0,-1 1-1 0 0,1 0 0 0 0,0-1 1 0 0,-1 1-1 0 0,1 0 0 0 0,-1 0 1 0 0,1-1-1 0 0,0 3 1 0 0,5 6 471 0 0,0-1 1 0 0,-1 1-1 0 0,0 1 1 0 0,-1-1-1 0 0,5 15 1 0 0,11 53 783 0 0,-15-57-957 0 0,80 371 4705 0 0,-79-351-4532 0 0,22 100 1420 0 0,-23-123-1449 0 0,1 1 1 0 0,0-1-1 0 0,1 0 0 0 0,1 0 1 0 0,16 25-1 0 0,-22-40-544 0 0,-1 1 0 0 0,1-1-1 0 0,0 0 1 0 0,0 0 0 0 0,0 0 0 0 0,0 0 0 0 0,0-1-1 0 0,1 1 1 0 0,-1 0 0 0 0,0-1 0 0 0,1 0 0 0 0,-1 1-1 0 0,1-1 1 0 0,3 1 0 0 0,-4-2-41 0 0,-1 1-1 0 0,0-1 1 0 0,1 0 0 0 0,-1 0 0 0 0,1 0-1 0 0,-1 0 1 0 0,0 0 0 0 0,1 0 0 0 0,-1-1-1 0 0,0 1 1 0 0,1 0 0 0 0,-1-1 0 0 0,0 1-1 0 0,1-1 1 0 0,-1 1 0 0 0,0-1 0 0 0,0 0-1 0 0,0 0 1 0 0,0 1 0 0 0,1-1 0 0 0,-1 0-1 0 0,0 0 1 0 0,0 0 0 0 0,0 0 0 0 0,-1 0-1 0 0,1 0 1 0 0,0 0 0 0 0,0 0 0 0 0,-1-1-1 0 0,2-1 1 0 0,2-5-14 0 0,-1-1 0 0 0,0 0 0 0 0,0 1 0 0 0,-1-1 0 0 0,0 0 0 0 0,-1 0 0 0 0,0 0 0 0 0,0 0 0 0 0,-1-11 0 0 0,-1 1 0 0 0,-1 0 0 0 0,-1 0 0 0 0,-6-26 0 0 0,5 31-900 0 0,-1 1 0 0 0,-6-13-1 0 0,6 16-694 0 0,0 0 0 0 0,-1 1 0 0 0,0-1 0 0 0,0 1-1 0 0,-12-12 1 0 0,-1 5-7253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4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16 543 2015 0 0,'-16'1'9032'0'0,"37"-16"-6063"0"0,0 1 0 0 0,33-16 0 0 0,-11 6-672 0 0,122-66 2834 0 0,-123 70-4712 0 0,1 2 1 0 0,46-12-1 0 0,-18 7-1339 0 0,-42 12-6295 0 0,-6 0-1595 0 0</inkml:trace>
  <inkml:trace contextRef="#ctx0" brushRef="#br0" timeOffset="1">616 0 4831 0 0,'0'0'432'0'0,"-1"11"-344"0"0,-2 6-88 0 0,1 1 0 0 0,-1 3 0 0 0,-1-2 64 0 0,-1-7-64 0 0,2-3 64 0 0,2-2-64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5039 0 0,'-2'5'144'0'0,"0"0"0"0"0,0 0 0 0 0,-6 9 0 0 0,-5 12 286 0 0,9-16-266 0 0,-84 254 9025 0 0,62-166-7834 0 0,25-93-2756 0 0,3-13-2233 0 0,3-5-1405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0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26 7687 0 0,'0'0'590'0'0,"10"-11"-364"0"0,16-4 7290 0 0,-25 15-7350 0 0,0 1-1 0 0,0 0 0 0 0,0-1 1 0 0,0 1-1 0 0,0-1 0 0 0,0 1 1 0 0,0 0-1 0 0,0 0 0 0 0,-1-1 0 0 0,1 1 1 0 0,0 0-1 0 0,0 0 0 0 0,-1 0 1 0 0,1 0-1 0 0,-1 0 0 0 0,1 0 1 0 0,-1 0-1 0 0,1 0 0 0 0,-1 0 1 0 0,0 0-1 0 0,1 2 0 0 0,-1-1-58 0 0,0 0 1 0 0,0 0-1 0 0,0 1 0 0 0,-1-1 0 0 0,1 0 0 0 0,0 0 1 0 0,-1 0-1 0 0,0 0 0 0 0,1 0 0 0 0,-3 3 0 0 0,0 1-50 0 0,0 0-1 0 0,-1 0 1 0 0,0-1-1 0 0,0 0 1 0 0,0 0 0 0 0,-8 7-1 0 0,-5 2-131 0 0,-21 20 165 0 0,38-33-89 0 0,0-1 0 0 0,-1 0 0 0 0,1 0 1 0 0,0 0-1 0 0,0 0 0 0 0,0 0 0 0 0,-1 1 0 0 0,1-1 0 0 0,0 0 1 0 0,0 0-1 0 0,0 0 0 0 0,0 1 0 0 0,-1-1 0 0 0,1 0 1 0 0,0 0-1 0 0,0 0 0 0 0,0 1 0 0 0,0-1 0 0 0,0 0 1 0 0,0 0-1 0 0,0 1 0 0 0,-1-1 0 0 0,1 0 0 0 0,0 1 0 0 0,0-1 1 0 0,0 0-1 0 0,0 0 0 0 0,0 1 0 0 0,0-1 0 0 0,0 0 1 0 0,1 0-1 0 0,-1 1 0 0 0,0-1 0 0 0,0 0 0 0 0,0 0 0 0 0,0 1 1 0 0,0-1-1 0 0,0 0 0 0 0,0 0 0 0 0,1 1 0 0 0,-1-1 1 0 0,0 0-1 0 0,0 0 0 0 0,0 0 0 0 0,0 1 0 0 0,1-1 0 0 0,-1 0 1 0 0,0 0-1 0 0,0 0 0 0 0,0 0 0 0 0,1 0 0 0 0,-1 1 1 0 0,0-1-1 0 0,0 0 0 0 0,1 0 0 0 0,-1 0 0 0 0,0 0 0 0 0,0 0 1 0 0,1 0-1 0 0,-1 0 0 0 0,1 0 0 0 0,11 5-1 0 0,-7-7 0 0 0,-3 1 0 0 0,5 0 17 0 0,0 1-1 0 0,1-1 0 0 0,-1 1 1 0 0,0 0-1 0 0,0 1 1 0 0,0 0-1 0 0,0 0 0 0 0,0 1 1 0 0,11 3-1 0 0,-17-4 139 0 0,-1 3-150 0 0,-1-1 0 0 0,1 1 1 0 0,-1 0-1 0 0,0-1 0 0 0,-1 1 1 0 0,1-1-1 0 0,-1 1 0 0 0,1-1 0 0 0,-1 0 1 0 0,0 0-1 0 0,0 1 0 0 0,-1-1 0 0 0,1-1 1 0 0,0 1-1 0 0,-1 0 0 0 0,0 0 1 0 0,0-1-1 0 0,0 0 0 0 0,0 1 0 0 0,0-1 1 0 0,0-1-1 0 0,0 1 0 0 0,-1 0 1 0 0,1-1-1 0 0,-6 2 0 0 0,-16 7 115 0 0,0 0 0 0 0,-39 24 0 0 0,15-8 65 0 0,-136 59 4035 0 0,228-91-1634 0 0,85-28-119 0 0,8-2-1381 0 0,-97 28-1050 0 0,-23 4-26 0 0,0 0 1 0 0,0 2-1 0 0,0 0 1 0 0,19 0-1 0 0,59 7-2313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8.7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20 5815 0 0,'-6'-1'512'0'0,"6"-1"-408"0"0,10 1-104 0 0,-3-2 0 0 0,1-2 3056 0 0,-8 0-2728 0 0,3 2 328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4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3599 0 0,'0'0'278'0'0,"-5"12"366"0"0,5-7 2290 0 0,0-4-2902 0 0,9 8 139 0 0,-3-11 990 0 0,-1 1 2366 0 0,3 4 1604 0 0,5 4-2619 0 0,-1-1-1471 0 0,-10-5 11 0 0,2 0 17 0 0,81 22 3847 0 0,-82-23-4467 0 0,1 2-308 0 0,1-1-1 0 0,-1 1 0 0 0,1-1 1 0 0,-1-1-1 0 0,1 1 0 0 0,-1-1 0 0 0,1 1 1 0 0,7-2-1 0 0,-8 1 13 0 0,0 1 0 0 0,-1-1 0 0 0,1 1 0 0 0,0 0 0 0 0,-1 0 0 0 0,1 1 0 0 0,-1-1 0 0 0,1 0 0 0 0,-1 1 0 0 0,5 3 0 0 0,-6-4-117 0 0,-1 0-510 0 0,11 11-6432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14 214 5351 0 0,'-9'16'180'0'0,"5"-1"6155"0"0,12-22-4186 0 0,70-65 5335 0 0,-59 52-6952 0 0,1 1 0 0 0,0 0 0 0 0,2 2 0 0 0,31-20 0 0 0,-37 27-330 0 0,0 2 0 0 0,0 0 0 0 0,1 1 0 0 0,-1 1 0 0 0,25-6 0 0 0,-35 11-174 0 0,-1 1 0 0 0,0-1 0 0 0,0 1 0 0 0,0 0 1 0 0,0 0-1 0 0,0 0 0 0 0,0 1 0 0 0,0 0 0 0 0,1 0 0 0 0,4 2 1 0 0,-6-2 5 0 0,-1 1 0 0 0,1 0 0 0 0,0 0 0 0 0,-1 0 0 0 0,0 1 0 0 0,0-1 0 0 0,1 1 0 0 0,-1-1 0 0 0,-1 1 0 0 0,1 0 0 0 0,0 0 0 0 0,-1 1 0 0 0,0-1 0 0 0,4 6 0 0 0,-1 2 154 0 0,0 0 0 0 0,0 1 1 0 0,-1-1-1 0 0,0 1 0 0 0,-1 0 0 0 0,-1 0 0 0 0,2 19 1 0 0,-1 8 398 0 0,-4 39 1 0 0,0-62-425 0 0,1 4 223 0 0,-1 0 0 0 0,0 0-1 0 0,-2-1 1 0 0,-1 1 0 0 0,-7 23 0 0 0,11-41-297 0 0,-14-10-588 0 0,-21-33-2804 0 0,11 12-2004 0 0,10 11 54 0 0,-2-3-2153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189 773 5695 0 0,'0'0'443'0'0,"-2"7"10"0"0,-21 81 9679 0 0,-7 0-5276 0 0,18-58-3583 0 0,-1-1-1 0 0,-2 0 0 0 0,-30 44 0 0 0,40-66-1256 0 0,-1-1 0 0 0,1 0 0 0 0,-1 0 0 0 0,0-1-1 0 0,0 1 1 0 0,-8 4 0 0 0</inkml:trace>
  <inkml:trace contextRef="#ctx0" brushRef="#br0" timeOffset="1">620 279 8783 0 0,'26'-36'7279'0'0,"-12"19"-4038"0"0,27-27-1 0 0,90-64 2316 0 0,-115 97-4889 0 0,1 0 0 0 0,0 1 0 0 0,1 0-1 0 0,0 2 1 0 0,1 0 0 0 0,27-7 0 0 0,-44 15-810 0 0,0 0 1 0 0,0 0 0 0 0,0 0-1 0 0,0 0 1 0 0,0 1-1 0 0,0-1 1 0 0,4 2-1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6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7399 0 0,'-2'16'573'0'0,"0"0"0"0"0,-1-1 0 0 0,0 1 0 0 0,-10 27 0 0 0,-1 5 1492 0 0,6-19-702 0 0,3-13 146 0 0,1 0 1 0 0,-3 32 0 0 0,6-43-1319 0 0,1-1 1 0 0,0 1-1 0 0,0 0 1 0 0,1 0-1 0 0,-1-1 1 0 0,1 1 0 0 0,0 0-1 0 0,1-1 1 0 0,-1 1-1 0 0,1-1 1 0 0,0 0-1 0 0,0 1 1 0 0,0-1-1 0 0,5 7 1 0 0,1-1-122 0 0,-2 1 1 0 0,1 0-1 0 0,-2 0 1 0 0,1 1-1 0 0,-1 0 0 0 0,-1-1 1 0 0,6 26-1 0 0,-3 4 610 0 0,2 45-1 0 0,-2-15 1152 0 0,-6-91 1215 0 0,2-47-2828 0 0,-5 38-205 0 0,0-7 28 0 0,3-46-1 0 0,0 70-33 0 0,0 0-1 0 0,1 0 0 0 0,1 0 0 0 0,0 0 0 0 0,1 1 1 0 0,0-1-1 0 0,10-19 0 0 0,-3 14 320 0 0,0 1 0 0 0,1 0 0 0 0,0 0 0 0 0,1 1 0 0 0,1 1 0 0 0,0 1 0 0 0,28-21 0 0 0,-40 33-245 0 0,0-1 0 0 0,0 1 0 0 0,0-1 0 0 0,0 1 0 0 0,1 0 0 0 0,-1 0 0 0 0,0 0 0 0 0,1 0 1 0 0,-1 1-1 0 0,0-1 0 0 0,1 0 0 0 0,-1 1 0 0 0,1 0 0 0 0,-1 0 0 0 0,4 0 0 0 0,-4 0-58 0 0,-1 1-1 0 0,1-1 1 0 0,0 1-1 0 0,-1 0 1 0 0,1 0 0 0 0,0 0-1 0 0,-1 0 1 0 0,1 0 0 0 0,-1 0-1 0 0,0 0 1 0 0,1 0-1 0 0,-1 0 1 0 0,0 1 0 0 0,0-1-1 0 0,1 1 1 0 0,-1-1 0 0 0,0 1-1 0 0,-1-1 1 0 0,1 1-1 0 0,0 0 1 0 0,0 1 0 0 0,3 7-5 0 0,0 0 0 0 0,-1 1 1 0 0,0-1-1 0 0,-1 1 0 0 0,0-1 1 0 0,1 13-1 0 0,-3 66-144 0 0,0-85-141 0 0,0 0 0 0 0,-1 0-1 0 0,1 0 1 0 0,-1 1 0 0 0,0-1-1 0 0,0 0 1 0 0,-1 0 0 0 0,1 0 0 0 0,-1 0-1 0 0,-3 5 1 0 0,4-7-101 0 0,-1 0-1 0 0,1 0 1 0 0,-1 0 0 0 0,0 0-1 0 0,0-1 1 0 0,0 1 0 0 0,0-1-1 0 0,0 1 1 0 0,0-1 0 0 0,0 0 0 0 0,0 0-1 0 0,0 0 1 0 0,-1 0 0 0 0,1 0-1 0 0,0 0 1 0 0,-1-1 0 0 0,1 1-1 0 0,-1-1 1 0 0,-2 1 0 0 0,-9-1-1471 0 0,1-1 0 0 0,0-1 0 0 0,0 0 1 0 0,1 0-1 0 0,-1-1 0 0 0,-23-9 0 0 0,20 5 930 0 0,14 6 1050 0 0,0 0-1 0 0,0 0 1 0 0,-1 0 0 0 0,1 0-1 0 0,0 0 1 0 0,0 0-1 0 0,0 1 1 0 0,-1-1 0 0 0,1 1-1 0 0,0 0 1 0 0,-1-1-1 0 0,1 1 1 0 0,0 0 0 0 0,-1 0-1 0 0,1 1 1 0 0,-3 0 1037 0 0,5 1-724 0 0,1 1-1 0 0,1 0 1 0 0,-1 0 0 0 0,0-1 0 0 0,0 1 0 0 0,1-1 0 0 0,0 1 0 0 0,-1-1-1 0 0,1 0 1 0 0,0 0 0 0 0,4 3 0 0 0,6 10 786 0 0,92 154 5019 0 0,-87-139-5719 0 0,51 101 1487 0 0,8 15-700 0 0,-58-113-1680 0 0,-11-17 788 0 0,2-1-1 0 0,10 15 0 0 0,-15-25-1009 0 0,-1 0 1 0 0,1-1-1 0 0,8 7 0 0 0,-9-9-390 0 0,1 1 0 0 0,-1-1 0 0 0,1 0 0 0 0,-1 0-1 0 0,1 0 1 0 0,5 1 0 0 0,11 2-7947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6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17999 0 0,'0'-4'220'0'0,"0"0"0"0"0,1-1 0 0 0,0 1-1 0 0,0 0 1 0 0,0 0 0 0 0,1 0 0 0 0,-1 0-1 0 0,1 0 1 0 0,0 0 0 0 0,0 0 0 0 0,3-4-1 0 0,6-6 982 0 0,17-19 0 0 0,-13 16 1183 0 0,-1 1-1335 0 0,1 1 0 0 0,0 1 1 0 0,1 1-1 0 0,1 0 0 0 0,0 1 1 0 0,20-11-1 0 0,-12 12-1788 0 0,-24 10 326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6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4831 0 0,'1'1'375'0'0,"14"69"4237"0"0,-3-11-141 0 0,30 172 1874 0 0,3 9-1285 0 0,-43-233-4926 0 0,0-1 0 0 0,1 0 0 0 0,4 9 0 0 0,-7-13-154 0 0,1-4-161 0 0,-1 1 0 0 0,1-1 0 0 0,-1 1 0 0 0,1-1 0 0 0,-1 1 0 0 0,0-1 1 0 0,0 0-1 0 0,0-1 0 0 0,0-11-1227 0 0,0 1 0 0 0,-2 0 0 0 0,-2-14 0 0 0,4 24 1186 0 0,0 1 1 0 0,-1-1 0 0 0,1 0-1 0 0,-1 1 1 0 0,0 0 0 0 0,0-1 0 0 0,0 1-1 0 0,0-1 1 0 0,-1 1 0 0 0,1 0 0 0 0,0 0-1 0 0,-1 0 1 0 0,0 0 0 0 0,1 0 0 0 0,-1 0-1 0 0,0 0 1 0 0,0 0 0 0 0,0 1 0 0 0,0-1-1 0 0,0 1 1 0 0,-1 0 0 0 0,1-1 0 0 0,-3 0-1 0 0,3 2 240 0 0,0 0 0 0 0,0-1 0 0 0,0 2 0 0 0,1-1 0 0 0,-1 0 0 0 0,0 0-1 0 0,0 0 1 0 0,0 1 0 0 0,0-1 0 0 0,1 1 0 0 0,-1-1 0 0 0,0 1 0 0 0,1 0 0 0 0,-1 0 0 0 0,0 0-1 0 0,1 0 1 0 0,-1 0 0 0 0,-1 1 0 0 0,-28 27 562 0 0,20-17-418 0 0,3-4 60 0 0,-2 1 148 0 0,-20 16 0 0 0,28-23-294 0 0,-1 0 0 0 0,0-1 1 0 0,0 1-1 0 0,0 0 0 0 0,1-1 0 0 0,-1 0 0 0 0,-1 0 1 0 0,1 0-1 0 0,0 0 0 0 0,0 0 0 0 0,0-1 0 0 0,0 1 1 0 0,-5-1-1 0 0,7 0-45 0 0,0 0 1 0 0,0 0-1 0 0,0 0 1 0 0,1 0-1 0 0,-1-1 1 0 0,0 1-1 0 0,0 0 1 0 0,0 0-1 0 0,0-1 0 0 0,1 1 1 0 0,-1 0-1 0 0,0-1 1 0 0,0 1-1 0 0,0-1 1 0 0,1 1-1 0 0,-1-1 1 0 0,0 1-1 0 0,1-1 1 0 0,-1 0-1 0 0,1 1 0 0 0,-1-1 1 0 0,0 0-1 0 0,0-1 1 0 0,1 1-2 0 0,-1-1 0 0 0,1 1 1 0 0,0 0-1 0 0,-1-1 0 0 0,1 1 1 0 0,0-1-1 0 0,0 1 0 0 0,0-1 1 0 0,0 1-1 0 0,0-1 0 0 0,1 1 1 0 0,-1-1-1 0 0,1-1 0 0 0,0-1 1 0 0,1 0-1 0 0,-1 0 0 0 0,1 0 0 0 0,0 0 1 0 0,0 0-1 0 0,0 0 0 0 0,1 1 1 0 0,5-7-1 0 0,-1 4 78 0 0,0 0 0 0 0,0 0 1 0 0,1 1-1 0 0,0 0 0 0 0,0 0 1 0 0,0 1-1 0 0,0 0 0 0 0,1 0 0 0 0,0 1 1 0 0,0 0-1 0 0,0 1 0 0 0,0 0 1 0 0,0 0-1 0 0,0 1 0 0 0,0 0 0 0 0,1 1 1 0 0,-1 0-1 0 0,11 1 0 0 0,13 3 2089 0 0,20 1 1647 0 0,-53-5-3815 0 0,1 0 0 0 0,0 0 0 0 0,0-1-1 0 0,-1 1 1 0 0,1 0 0 0 0,0 0-1 0 0,0-1 1 0 0,-1 1 0 0 0,1 0-1 0 0,0-1 1 0 0,-1 1 0 0 0,1-1 0 0 0,-1 1-1 0 0,1-1 1 0 0,0 1 0 0 0,-1-1-1 0 0,1 1 1 0 0,-1-1 0 0 0,1 1-1 0 0,-1-1 1 0 0,0 0 0 0 0,1 1-1 0 0,-1-1 1 0 0,0 0 0 0 0,1 1 0 0 0,-1-1-1 0 0,0 0 1 0 0,0 0 0 0 0,0 1-1 0 0,1-1 1 0 0,-1 0 0 0 0,0 0-1 0 0,0 0 1 0 0,0 1 0 0 0,0-1 0 0 0,0 0-1 0 0,-1-1 1 0 0,1-5-731 0 0,-1-1 0 0 0,0 1 1 0 0,-2-8-1 0 0,1 8-800 0 0,-1-8-4357 0 0,0-3-1581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7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3599 0 0,'0'0'278'0'0,"12"2"-171"0"0,-7-1 2314 0 0,-2 0-1740 0 0,0 0 1 0 0,0 0 0 0 0,-1 1 0 0 0,1-1-1 0 0,0 1 1 0 0,0 0 0 0 0,-1 0-1 0 0,0 0 1 0 0,1 0 0 0 0,-1 0-1 0 0,0 1 1 0 0,0-1 0 0 0,0 0 0 0 0,0 1-1 0 0,3 5 1 0 0,3 6 1706 0 0,11 29-1 0 0,-16-34-1486 0 0,20 55 1607 0 0,-3 1 0 0 0,15 93-1 0 0,-14-59-891 0 0,-10-50-1452 0 0,-2-5 74 0 0,23 67 0 0 0,-30-107-266 0 0,-1-1 0 0 0,1 0 0 0 0,0 0 0 0 0,0 1 0 0 0,0-1 1 0 0,3 4-1 0 0,-4-7 16 0 0,-1 0 1 0 0,0 1 0 0 0,0-1 0 0 0,1 0-1 0 0,-1 1 1 0 0,1-1 0 0 0,-1 0 0 0 0,0 0-1 0 0,1 1 1 0 0,-1-1 0 0 0,1 0-1 0 0,-1 0 1 0 0,0 0 0 0 0,1 0 0 0 0,-1 1-1 0 0,1-1 1 0 0,-1 0 0 0 0,1 0 0 0 0,-1 0-1 0 0,1 0 1 0 0,-1 0 0 0 0,1 0 0 0 0,0-1-9 0 0,-1 1 1 0 0,1-1 0 0 0,0 1 0 0 0,-1 0 0 0 0,1-1 0 0 0,-1 1 0 0 0,1-1 0 0 0,-1 0 0 0 0,0 1 0 0 0,1-1 0 0 0,-1 1 0 0 0,1-1 0 0 0,-1 0 0 0 0,0 1 0 0 0,0-1 0 0 0,1 0 0 0 0,-1 1 0 0 0,0-1 0 0 0,0-1 0 0 0,5-31-3338 0 0,-5 9-3593 0 0,-2-3-2372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7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8 216 5695 0 0,'0'0'19'0'0,"0"0"0"0"0,0 0 0 0 0,-1 0 0 0 0,1 0 0 0 0,0 0 0 0 0,-1 0 0 0 0,1 0 0 0 0,0 0 0 0 0,0 0 0 0 0,-1 0 0 0 0,1-1 0 0 0,0 1 0 0 0,0 0 0 0 0,-1 0 0 0 0,1 0 0 0 0,0 0 0 0 0,0-1 0 0 0,-1 1 0 0 0,1 0 0 0 0,0 0 0 0 0,0 0 0 0 0,0-1 0 0 0,0 1-1 0 0,-1 0 1 0 0,1 0 0 0 0,0-1 0 0 0,0 1 0 0 0,0 0 0 0 0,0-1 0 0 0,0 1 0 0 0,0 0 0 0 0,0-1 0 0 0,-1-11-30 0 0,1 1 1630 0 0,0 10-1347 0 0,0 0 0 0 0,0 0 1 0 0,0 1-1 0 0,0-1 0 0 0,0 0 1 0 0,0 0-1 0 0,0 0 1 0 0,0 0-1 0 0,1 0 0 0 0,-1 0 1 0 0,0 0-1 0 0,1 0 0 0 0,-1 1 1 0 0,0-1-1 0 0,1 0 0 0 0,-1 0 1 0 0,1 0-1 0 0,0 1 0 0 0,-1-1 1 0 0,1 0-1 0 0,0 0 0 0 0,20-15 5268 0 0,-9 7-3985 0 0,10-10 254 0 0,-12 11-1456 0 0,0-1-1 0 0,-1 0 0 0 0,0 0 1 0 0,12-18-1 0 0,-15 19-256 0 0,0 0 0 0 0,0 0-1 0 0,9-8 1 0 0,-13 14-69 0 0,0 0-1 0 0,0 0 1 0 0,0 0-1 0 0,0 1 1 0 0,0-1-1 0 0,1 1 1 0 0,-1-1-1 0 0,0 1 0 0 0,1 0 1 0 0,-1 0-1 0 0,1 0 1 0 0,0 0-1 0 0,-1 0 1 0 0,1 0-1 0 0,0 1 1 0 0,3-1-1 0 0,-4 2 24 0 0,1-1 0 0 0,-1 1 0 0 0,1 0 0 0 0,-1 0-1 0 0,0 0 1 0 0,0 0 0 0 0,1 0 0 0 0,-1 0 0 0 0,0 1 0 0 0,0-1 0 0 0,0 1 0 0 0,-1-1-1 0 0,1 1 1 0 0,0 0 0 0 0,2 3 0 0 0,4 5 427 0 0,11 20 0 0 0,-15-24-313 0 0,53 109 1684 0 0,59 121 613 0 0,-44-84-1338 0 0,-27-49-1147 0 0,-38-91-416 0 0,5 10 564 0 0,-8-9-7724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7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98 8863 0 0,'-10'-4'11400'0'0,"11"2"-10884"0"0,0 0-1 0 0,0 0 1 0 0,0 0-1 0 0,0 0 0 0 0,0 0 1 0 0,0 0-1 0 0,0 0 1 0 0,0 1-1 0 0,3-4 1 0 0,2-2 61 0 0,-3 1-433 0 0,1 1-1 0 0,0-1 1 0 0,0 1 0 0 0,1 0 0 0 0,-1 0-1 0 0,1 0 1 0 0,0 1 0 0 0,0 0-1 0 0,1 0 1 0 0,-1 0 0 0 0,1 0-1 0 0,7-2 1 0 0,-13 6-144 0 0,1-1 0 0 0,-1 1 0 0 0,1 0 0 0 0,-1 0 0 0 0,1 0 0 0 0,0 0 0 0 0,-1 0 0 0 0,1 0 0 0 0,-1 0 0 0 0,1 0 0 0 0,0 0 0 0 0,-1 0 0 0 0,1 0 0 0 0,0 0 0 0 0,-1 0 0 0 0,1 0 0 0 0,-1 0 0 0 0,1 1 0 0 0,-1-1 0 0 0,1 0 0 0 0,-1 0 0 0 0,1 1 0 0 0,-1-1 0 0 0,1 0 0 0 0,-1 1 0 0 0,1-1 0 0 0,-1 0 0 0 0,1 1 0 0 0,-1-1 0 0 0,1 1 0 0 0,-1-1 0 0 0,0 1 0 0 0,1-1 0 0 0,-1 1 0 0 0,0-1 0 0 0,1 2 0 0 0,-1-1 0 0 0,3 2 0 0 0,-1 0-1 0 0,-1 0 1 0 0,1 0-1 0 0,0 1 1 0 0,-1-1-1 0 0,0 0 1 0 0,1 1 0 0 0,-1-1-1 0 0,-1 1 1 0 0,1 0-1 0 0,0-1 1 0 0,-1 6-1 0 0,0 3 5 0 0,-1-1-1 0 0,-5 21 1 0 0,1-3 16 0 0,4-28 128 0 0,16-13-53 0 0,-14 11-104 0 0,1-1-1 0 0,-1 0 0 0 0,1 1 1 0 0,0-1-1 0 0,0 1 0 0 0,0 0 1 0 0,0-1-1 0 0,0 1 0 0 0,0 0 0 0 0,0 0 1 0 0,0 0-1 0 0,0 1 0 0 0,0-1 1 0 0,1 0-1 0 0,-1 1 0 0 0,0-1 0 0 0,0 1 1 0 0,3 0-1 0 0,-4 0 9 0 0,1 0 0 0 0,-1-1 0 0 0,1 1 0 0 0,-1 0 0 0 0,0 0 0 0 0,1 0 0 0 0,-1 1 0 0 0,0-1 1 0 0,1 0-1 0 0,-1 0 0 0 0,0 1 0 0 0,0-1 0 0 0,1 1 0 0 0,-1-1 0 0 0,0 1 0 0 0,0 0 0 0 0,1-1 0 0 0,-1 1 0 0 0,0 0 0 0 0,0 0 0 0 0,0 0 0 0 0,0 0 0 0 0,0 0 0 0 0,0 0 0 0 0,-1 0 0 0 0,1 0 0 0 0,0 0 0 0 0,0 0 0 0 0,-1 0 1 0 0,1 1-1 0 0,-1-1 0 0 0,1 0 0 0 0,-1 0 0 0 0,1 1 0 0 0,-1-1 0 0 0,0 3 0 0 0,1 3-3 0 0,-1 1 0 0 0,0-1 0 0 0,0 1 0 0 0,-1 0 0 0 0,-2 9 0 0 0,2-6 3 0 0,-2 0 194 0 0,1-1 0 0 0,-1 0 0 0 0,-6 13 0 0 0,6-15 9 0 0,0-1 1 0 0,0 1 0 0 0,1 1 0 0 0,0-1 0 0 0,0 0 0 0 0,0 13 0 0 0,2-20-168 0 0,0 0-1 0 0,0 0 1 0 0,0-1 0 0 0,0 1-1 0 0,0 0 1 0 0,1-1 0 0 0,-1 1-1 0 0,0-1 1 0 0,0 1 0 0 0,1 0-1 0 0,-1-1 1 0 0,1 1 0 0 0,-1 0-1 0 0,0-1 1 0 0,1 1-1 0 0,-1-1 1 0 0,1 1 0 0 0,-1-1-1 0 0,1 1 1 0 0,-1-1 0 0 0,1 0-1 0 0,-1 1 1 0 0,1-1 0 0 0,0 0-1 0 0,-1 1 1 0 0,1-1 0 0 0,0 0-1 0 0,-1 0 1 0 0,1 1 0 0 0,0-1-1 0 0,-1 0 1 0 0,1 0 0 0 0,0 0-1 0 0,-1 0 1 0 0,1 0-1 0 0,0 0 1 0 0,-1 0 0 0 0,1 0-1 0 0,0 0 1 0 0,0 0 0 0 0,-1-1-1 0 0,2 1 1 0 0,2-1 136 0 0,0 0 0 0 0,0 0 0 0 0,0 0 1 0 0,0-1-1 0 0,0 1 0 0 0,3-3 0 0 0,-4 2-411 0 0,0 0-1 0 0,0-1 1 0 0,0 1-1 0 0,0-1 1 0 0,-1 0-1 0 0,1 1 1 0 0,-1-1-1 0 0,0 0 1 0 0,1-1 0 0 0,-1 1-1 0 0,2-6 1 0 0,1-3-2245 0 0,-1 0 1 0 0,4-15 0 0 0,-4 12-7170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8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10535 0 0,'0'0'812'0'0,"8"4"-357"0"0,-4-1-54 0 0,0-1 1 0 0,0 1-1 0 0,-1 0 1 0 0,1 1-1 0 0,-1-1 0 0 0,1 0 1 0 0,-1 1-1 0 0,0 0 1 0 0,3 6-1 0 0,3 5 1957 0 0,8 20 0 0 0,-13-27-1425 0 0,0 2-70 0 0,0 0 1 0 0,-1 0-1 0 0,2 10 1 0 0,-3-9-137 0 0,1 1 1 0 0,7 15 0 0 0,15 44 1670 0 0,-14-39-1467 0 0,-6 0-64 0 0,-4-28-763 0 0,-1 0 1 0 0,1 0 0 0 0,-1 0-1 0 0,1 0 1 0 0,0 0 0 0 0,1 0-1 0 0,2 8 1 0 0,0-6 43 0 0,-4-5-134 0 0,1 0-1 0 0,-1 0 1 0 0,1 0 0 0 0,0 0 0 0 0,-1 0 0 0 0,1 0 0 0 0,0 0 0 0 0,0 0 0 0 0,0 0 0 0 0,-1 0 0 0 0,2 0 0 0 0,-1 0-20 0 0,0-1 1 0 0,-1 0-1 0 0,1 0 1 0 0,0 0-1 0 0,-1 0 1 0 0,1 0-1 0 0,0-1 1 0 0,-1 1-1 0 0,1 0 1 0 0,0 0-1 0 0,-1 0 1 0 0,1-1-1 0 0,-1 1 1 0 0,1 0-1 0 0,0 0 1 0 0,-1-1-1 0 0,1 1 1 0 0,-1 0-1 0 0,1-1 1 0 0,-1 1-1 0 0,1-1 1 0 0,-1 1-1 0 0,1-1 1 0 0,-1 1-1 0 0,1-2 1 0 0,3-2-383 0 0,-1-1 1 0 0,0 1-1 0 0,0-1 0 0 0,-1 0 1 0 0,1 0-1 0 0,-1 0 0 0 0,0 0 1 0 0,0 0-1 0 0,-1-1 0 0 0,1 1 1 0 0,0-10-1 0 0,7-20-2837 0 0,-8 32 2831 0 0,-1 0 1 0 0,1 0 0 0 0,-1 0-1 0 0,0-1 1 0 0,0 1-1 0 0,0 0 1 0 0,0-1 0 0 0,-1-4-1 0 0,1 4 54 0 0,-1 1 0 0 0,1 0-1 0 0,0-1 1 0 0,0 1 0 0 0,0-1 0 0 0,0 1-1 0 0,2-6 1 0 0,0 1-245 0 0,-1 1 0 0 0,0-1 0 0 0,0 0-1 0 0,-1-13 1 0 0,0 18 538 0 0,0 1 471 0 0,-8 14 360 0 0,-5 8 861 0 0,3-5 391 0 0,-18 22 0 0 0,13-14-1195 0 0,14-20-751 0 0,0-1-1 0 0,-1 1 1 0 0,1 0 0 0 0,-1-1 0 0 0,0 1 0 0 0,0-1 0 0 0,0 1 0 0 0,0-1 0 0 0,0 0 0 0 0,-4 3-1 0 0,5-5 18 0 0,0-1-174 0 0,-1-1-249 0 0,1 0-1 0 0,-1 0 1 0 0,1 0-1 0 0,0 0 0 0 0,0 0 1 0 0,0 0-1 0 0,0 0 1 0 0,0-1-1 0 0,-1-3 0 0 0,-2-15-5450 0 0,1 0-737 0 0</inkml:trace>
  <inkml:trace contextRef="#ctx0" brushRef="#br0" timeOffset="1">190 78 3023 0 0,'3'1'25'0'0,"0"0"0"0"0,0 0 0 0 0,0 1-1 0 0,0 0 1 0 0,0-1 0 0 0,0 1-1 0 0,0 0 1 0 0,-1 1 0 0 0,1-1 0 0 0,2 3-1 0 0,7 6 528 0 0,7 5 3100 0 0,-2 2 0 0 0,0 0-1 0 0,17 23 1 0 0,12 13 1201 0 0,112 108 4194 0 0,-153-158-9011 0 0,0 0 0 0 0,0 0 0 0 0,1 0 1 0 0,0 0-1 0 0,-1-1 0 0 0,1 0 1 0 0,0 0-1 0 0,0-1 0 0 0,1 0 0 0 0,-1 0 1 0 0,1 0-1 0 0,7 0 0 0 0,-11-1-107 0 0,1-1 0 0 0,0 0 0 0 0,0 0 0 0 0,0 0 1 0 0,-1 0-1 0 0,1-1 0 0 0,0 0 0 0 0,0 0 0 0 0,-1 0 0 0 0,1 0 0 0 0,0 0 0 0 0,-1-1 0 0 0,1 0 0 0 0,-1 1 0 0 0,0-1 0 0 0,0 0 0 0 0,0-1 0 0 0,0 1 0 0 0,0-1 0 0 0,0 1 1 0 0,0-1-1 0 0,3-5 0 0 0,2-2-722 0 0,-2-1 0 0 0,1 0 0 0 0,-2-1 0 0 0,1 0 0 0 0,-1 1 0 0 0,-1-2 0 0 0,0 1 0 0 0,-1 0 0 0 0,-1-1 0 0 0,2-14 0 0 0,-1-5-312 0 0,-2 0 0 0 0,-5-60-1 0 0,2 80 1148 0 0,1 1 0 0 0,-2 0 0 0 0,1-1 0 0 0,-7-14 0 0 0,8 23 159 0 0,0 0 0 0 0,0 0 0 0 0,-1 0 0 0 0,1 0 0 0 0,-1 0-1 0 0,0 0 1 0 0,0 0 0 0 0,0 1 0 0 0,0-1 0 0 0,0 0-1 0 0,0 1 1 0 0,-1 0 0 0 0,1 0 0 0 0,-1 0 0 0 0,0 0 0 0 0,0 0-1 0 0,1 0 1 0 0,-1 1 0 0 0,-5-3 0 0 0,4 4 197 0 0,0-1 0 0 0,0 1 1 0 0,0 0-1 0 0,0 0 0 0 0,0 1 0 0 0,0-1 1 0 0,0 1-1 0 0,0 0 0 0 0,0 0 0 0 0,0 0 0 0 0,0 1 1 0 0,1-1-1 0 0,-1 1 0 0 0,0 0 0 0 0,-4 3 1 0 0,-6 4 266 0 0,1 1 1 0 0,-18 16 0 0 0,-82 86 389 0 0,6-7-686 0 0,51-56-3299 0 0,-3-6-3576 0 0,41-32-3690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9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 2359 0 0,'2'1'174'0'0,"0"0"-2"0"0,1 1 0 0 0,-1 0-1 0 0,0 0 1 0 0,0 0 0 0 0,0 0 0 0 0,-1 0 0 0 0,1 0 0 0 0,0 0 0 0 0,-1 1 0 0 0,1-1-1 0 0,-1 1 1 0 0,0-1 0 0 0,0 1 0 0 0,0-1 0 0 0,0 1 0 0 0,0 0 0 0 0,0-1 0 0 0,-1 1 0 0 0,1 3-1 0 0,0 8 1787 0 0,0 0-1 0 0,-2 24 0 0 0,0-11 1418 0 0,0-16-2447 0 0,0-10-492 0 0,1 0 0 0 0,0 0 0 0 0,0 1-1 0 0,-1-1 1 0 0,1 0 0 0 0,0 0-1 0 0,0 1 1 0 0,0-1 0 0 0,1 0 0 0 0,-1 0-1 0 0,0 0 1 0 0,0 1 0 0 0,1-1-1 0 0,-1 0 1 0 0,0 0 0 0 0,1 0 0 0 0,-1 0-1 0 0,1 0 1 0 0,0 0 0 0 0,-1 0-1 0 0,2 2 1 0 0,-1-2 215 0 0,27-3 1934 0 0,-21 1-2516 0 0,-1 0 224 0 0,-1 0 0 0 0,1 1 0 0 0,-1-1 1 0 0,8 2-1 0 0,-12-1-31 0 0,0 0-229 0 0,0 0 1 0 0,-1 0-1 0 0,1 0 0 0 0,-1 0 0 0 0,1 0 0 0 0,0 0 0 0 0,-1 0 0 0 0,1 0 0 0 0,-1 0 1 0 0,1 0-1 0 0,-1 0 0 0 0,1 1 0 0 0,0-1 0 0 0,-1 0 0 0 0,1 0 0 0 0,-1 1 0 0 0,1-1 1 0 0,-1 0-1 0 0,1 1 0 0 0,-1-1 0 0 0,0 1 0 0 0,1-1 0 0 0,-1 0 0 0 0,1 1 0 0 0,-1-1 0 0 0,0 1 1 0 0,1 0-1 0 0,-1 1 2 0 0,1-1 1 0 0,-1 0-1 0 0,0 0 1 0 0,0 0-1 0 0,0 1 1 0 0,0-1-1 0 0,0 0 1 0 0,0 0 0 0 0,-1 1-1 0 0,1-1 1 0 0,0 0-1 0 0,-2 2 1 0 0,-1 5 61 0 0,0-1 1 0 0,-1 0-1 0 0,-6 8 1 0 0,10-15-94 0 0,-3 6-107 0 0,-1-1 0 0 0,1 0 0 0 0,-1 1 0 0 0,0-1 0 0 0,-1-1 0 0 0,1 1 0 0 0,-1-1 0 0 0,0 0 0 0 0,0 0 0 0 0,0 0 0 0 0,-1-1 0 0 0,0 1 0 0 0,-10 3 0 0 0,3-4-1969 0 0,-5-6-5961 0 0,-1-2-1025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 3223 0 0,'-4'-9'288'0'0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9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1814 2 5727 0 0,'-33'-2'419'0'0,"-46"3"0"0"0,-14 2 2769 0 0,-31 3 1120 0 0,-127 39 610 0 0,172-28-4467 0 0,-371 99 1954 0 0,344-86-1825 0 0,32-12-52 0 0,41-10 142 0 0,0 0 1 0 0,0 3-1 0 0,-41 18 0 0 0,35-10 67 0 0,16-9-369 0 0,1 1-1 0 0,0 1 1 0 0,1 0 0 0 0,1 2-1 0 0,-23 19 1 0 0,21-12 34 0 0,1 0 0 0 0,1 2 0 0 0,0 0 0 0 0,2 1 0 0 0,-23 40 0 0 0,38-58-337 0 0,0 0 1 0 0,1 1-1 0 0,-1-1 1 0 0,1 1-1 0 0,0 0 0 0 0,1 0 1 0 0,0 0-1 0 0,0 0 1 0 0,0 0-1 0 0,1 0 0 0 0,0 0 1 0 0,0 0-1 0 0,1 0 0 0 0,0 0 1 0 0,0 0-1 0 0,0-1 1 0 0,1 1-1 0 0,0 0 0 0 0,1 0 1 0 0,0-1-1 0 0,-1 0 1 0 0,2 1-1 0 0,-1-1 0 0 0,8 10 1 0 0,4 2-43 0 0,-1 0 0 0 0,2 0 0 0 0,19 15 0 0 0,56 43 38 0 0,-88-73-61 0 0,35 25 0 0 0,2-1 0 0 0,0-2 0 0 0,1-2 0 0 0,87 34 0 0 0,-33-24 0 0 0,126 26 0 0 0,-118-38 0 0 0,1-5 0 0 0,138 3 0 0 0,208-32 0 0 0,-418 9 0 0 0,-1-1 0 0 0,53-15 0 0 0,52-28 0 0 0,-107 37 0 0 0,18-8 0 0 0,87-50 0 0 0,32-41 0 0 0,-73 48 0 0 0,19-14 0 0 0,-90 60 0 0 0,-1-2 0 0 0,35-37 0 0 0,-48 47 0 0 0,-1-1 0 0 0,-1 0 0 0 0,1 0 0 0 0,-2-1 0 0 0,10-19 0 0 0,-14 25 0 0 0,1-1 0 0 0,0 0 0 0 0,-1 1 0 0 0,0-1 0 0 0,0 0 0 0 0,-1 0 0 0 0,1 0 0 0 0,-1 0 0 0 0,0 0 0 0 0,0 0 0 0 0,-1 0 0 0 0,1 1 0 0 0,-1-1 0 0 0,0 0 0 0 0,-3-7 0 0 0,0 2 0 0 0,0 1 0 0 0,-1 0 0 0 0,0 1 0 0 0,-1-1 0 0 0,1 1 0 0 0,-2 0 0 0 0,1 0 0 0 0,-1 1 0 0 0,-13-11 0 0 0,9 9 0 0 0,0 2 0 0 0,-1 0 0 0 0,0 0 0 0 0,0 1 0 0 0,0 0 0 0 0,-19-5 0 0 0,-5 1 0 0 0,-1 3 0 0 0,0 1 0 0 0,0 1 0 0 0,-50 1 0 0 0,-202 9-1177 0 0,-1 18-2124 0 0,-25 2-2293 0 0,242-22-4166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0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5113 126 7199 0 0,'-2'-1'44'0'0,"-1"0"0"0"0,1 0 0 0 0,0 0 0 0 0,0 0 0 0 0,0 0 0 0 0,0 0 0 0 0,0-1 0 0 0,0 1 0 0 0,1-1 0 0 0,-1 1 0 0 0,0-1 0 0 0,1 0 0 0 0,-1 0 0 0 0,1 1 0 0 0,0-1 0 0 0,-1 0 0 0 0,0-4 0 0 0,-13-13 342 0 0,4 8 397 0 0,0 0 0 0 0,-1 1 0 0 0,-14-9 0 0 0,20 15-286 0 0,0 1 0 0 0,0 0 0 0 0,0 0 0 0 0,0 0 0 0 0,-1 1-1 0 0,1 0 1 0 0,-1 1 0 0 0,1-1 0 0 0,-13 0 0 0 0,-9 1 1165 0 0,-38 5 0 0 0,-12-1-294 0 0,-63-3 181 0 0,4-4-364 0 0,-206 1 934 0 0,-47 29 529 0 0,233-15-1944 0 0,-161 18 775 0 0,199-15-1065 0 0,51-5-107 0 0,20-1 103 0 0,-92 28 1 0 0,91-21-232 0 0,-18 7-115 0 0,0 4 0 0 0,-66 35 0 0 0,-67 37-64 0 0,192-95 0 0 0,0-1 0 0 0,-1 1 0 0 0,-8 1 0 0 0,10-3 0 0 0,-1 1 0 0 0,1 0 0 0 0,-13 5 0 0 0,0 5 0 0 0,15-8 0 0 0,-1-1 0 0 0,0 0 0 0 0,-8 4 0 0 0,-3-1 0 0 0,2-1 0 0 0,1 0 0 0 0,-1 1 0 0 0,-14 9 0 0 0,28-14 0 0 0,-305 195 0 0 0,267-168 0 0 0,3-1 0 0 0,-54 30 0 0 0,73-49 0 0 0,-32 10 0 0 0,30-12 0 0 0,-19 9 0 0 0,27-11 0 0 0,0 0 0 0 0,-21 5 0 0 0,20-6 0 0 0,-22 8 0 0 0,6 2 0 0 0,12-6 0 0 0,-30 11 0 0 0,30-13 0 0 0,0 2 0 0 0,-27 14 0 0 0,-16 7 0 0 0,45-21 0 0 0,0 0 0 0 0,0 1 0 0 0,0 1 0 0 0,-16 13 0 0 0,-23 14 0 0 0,-213 128 0 0 0,219-135 0 0 0,-70 55 0 0 0,69-44 0 0 0,-9 6 0 0 0,1 3 0 0 0,-59 67 0 0 0,33-11 0 0 0,-36 39 0 0 0,6-21 0 0 0,80-83-58 0 0,24-29-18 0 0,0 0-1 0 0,-1-1 1 0 0,-13 12-1 0 0,21-21-338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0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16127 0 0,'0'0'1242'0'0,"0"3"-812"0"0,-2 9-278 0 0,-1-1 0 0 0,0 1 1 0 0,-1-1-1 0 0,0 0 0 0 0,-1 0 0 0 0,-7 13 0 0 0,4-8 1022 0 0,-11 32-1 0 0,16-39-790 0 0,-8 29 1982 0 0,-13 73-1 0 0,20-78-1586 0 0,0-4 103 0 0,1 0-1 0 0,1 33 1 0 0,2-50-628 0 0,0-1 69 0 0,1 0 1 0 0,0 0-1 0 0,0 0 0 0 0,1-1 1 0 0,0 1-1 0 0,4 12 0 0 0,-5-22-307 0 0,-1 0-1 0 0,1 0 0 0 0,0-1 1 0 0,-1 1-1 0 0,1 0 0 0 0,0-1 1 0 0,-1 1-1 0 0,1 0 0 0 0,0-1 1 0 0,0 1-1 0 0,0 0 0 0 0,-1-1 1 0 0,1 0-1 0 0,0 1 0 0 0,0-1 1 0 0,0 1-1 0 0,0-1 0 0 0,0 0 1 0 0,0 0-1 0 0,0 1 0 0 0,2-1 1 0 0,-1 0 7 0 0,0 0 0 0 0,0 0 0 0 0,0 0 0 0 0,0 0 0 0 0,0 0 1 0 0,0 0-1 0 0,0-1 0 0 0,3 0 0 0 0,0-2-22 0 0,1 0 0 0 0,-1 0 0 0 0,0 0 0 0 0,0-1 0 0 0,0 1 0 0 0,8-9 0 0 0,25-31 0 0 0,-21 23 0 0 0,41-52 0 0 0,24-26 0 0 0,-17 35-1752 0 0,12-12-5524 0 0,-42 37-2920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2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288 197 2615 0 0,'-1'0'9'0'0,"0"0"0"0"0,0-1 0 0 0,0 1 0 0 0,0 0 0 0 0,1-1 0 0 0,-1 1-1 0 0,0 0 1 0 0,1-1 0 0 0,-1 1 0 0 0,0-1 0 0 0,0 1 0 0 0,1-1-1 0 0,-1 1 1 0 0,1-1 0 0 0,-1 0 0 0 0,1 1 0 0 0,-1-1 0 0 0,1 0-1 0 0,-1 1 1 0 0,1-1 0 0 0,-1 0 0 0 0,1 0 0 0 0,0 1 0 0 0,-1-1 0 0 0,1 0-1 0 0,0 0 1 0 0,0-1 0 0 0,-2-29 108 0 0,1 7 30 0 0,0 14 160 0 0,-1-1-1 0 0,-1 1 1 0 0,0 0-1 0 0,0 0 0 0 0,-1 0 1 0 0,0 0-1 0 0,-6-10 0 0 0,9 18-113 0 0,-1-1 0 0 0,1 1 0 0 0,0 0 1 0 0,-1 0-1 0 0,1 0 0 0 0,-1 0 0 0 0,0 0 0 0 0,0 1 0 0 0,0-1 0 0 0,0 1 0 0 0,0-1 0 0 0,0 1 0 0 0,0-1 0 0 0,0 1 0 0 0,0 0 0 0 0,-1 0 0 0 0,1 0 0 0 0,-1 0 1 0 0,1 1-1 0 0,0-1 0 0 0,-1 1 0 0 0,1-1 0 0 0,-1 1 0 0 0,1 0 0 0 0,-1 0 0 0 0,0 0 0 0 0,1 0 0 0 0,-1 0 0 0 0,1 1 0 0 0,-1-1 0 0 0,1 1 0 0 0,0 0 0 0 0,-1 0 1 0 0,1 0-1 0 0,-4 1 0 0 0,-2 3 289 0 0,0 0 1 0 0,0 1 0 0 0,0-1 0 0 0,0 2 0 0 0,1-1-1 0 0,0 1 1 0 0,1 0 0 0 0,-1 0 0 0 0,-5 9-1 0 0,2-1-4 0 0,1 1 0 0 0,0-1 1 0 0,-14 34-1 0 0,17-30-255 0 0,0 1 1 0 0,1 0-1 0 0,1 1 1 0 0,1-1-1 0 0,0 25 1 0 0,2-7 362 0 0,8 72 1 0 0,-4-93-171 0 0,0 0 1 0 0,1-1-1 0 0,0 1 0 0 0,2-1 0 0 0,0 0 1 0 0,0 0-1 0 0,2 0 0 0 0,0-1 0 0 0,16 23 0 0 0,-18-31-176 0 0,-1 0-1 0 0,1-1 0 0 0,0 0 1 0 0,0 0-1 0 0,1-1 0 0 0,0 0 1 0 0,0 0-1 0 0,0 0 0 0 0,10 4 0 0 0,-11-6-161 0 0,0-1 0 0 0,0 0 0 0 0,1 0 0 0 0,-1-1 0 0 0,1 0 0 0 0,-1 0 0 0 0,1 0 0 0 0,-1-1 0 0 0,1 0 0 0 0,0 0 0 0 0,-1 0 0 0 0,1-1 0 0 0,7-2 0 0 0,-9 2-52 0 0,1-1 0 0 0,-1 0 0 0 0,1 0 1 0 0,-1 0-1 0 0,1-1 0 0 0,-1 0 0 0 0,0 0 0 0 0,0 0 1 0 0,-1-1-1 0 0,1 1 0 0 0,-1-1 0 0 0,0 0 1 0 0,1-1-1 0 0,-2 1 0 0 0,1-1 0 0 0,0 0 0 0 0,-1 1 1 0 0,0-1-1 0 0,0-1 0 0 0,-1 1 0 0 0,3-7 0 0 0,0-3-1 0 0,-1 1-1 0 0,0-1 0 0 0,-1 0 0 0 0,-1 0 0 0 0,-1 0 0 0 0,0 0 0 0 0,-1-17 0 0 0,-2-13 62 0 0,0 25-43 0 0,1 0 1 0 0,3-35-1 0 0,-1 48-38 0 0,1 0 0 0 0,-1 1-1 0 0,1 0 1 0 0,0-1 0 0 0,0 1 0 0 0,1 0 0 0 0,0 0 0 0 0,0 0-1 0 0,0 0 1 0 0,1 1 0 0 0,-1-1 0 0 0,8-6 0 0 0,-5 5-61 0 0,-2 3 53 0 0,-1 0 1 0 0,1 0-1 0 0,0 0 1 0 0,0 1-1 0 0,0-1 1 0 0,1 1-1 0 0,6-3 1 0 0,-10 7 20 0 0,0 1 1 0 0,0 0 0 0 0,0-1-1 0 0,0 1 1 0 0,0 0 0 0 0,0 0-1 0 0,0 2 1 0 0,0 4 77 0 0,-1-1 0 0 0,1 0 0 0 0,-2 0 0 0 0,1 1 0 0 0,-1-1 0 0 0,0 0-1 0 0,0 0 1 0 0,-3 9 0 0 0,0-1 33 0 0,-5 22 111 0 0,5-22-335 0 0,1 0 1 0 0,0 0-1 0 0,-1 26 0 0 0,3-40-14 0 0,1-1 0 0 0,0 1-1 0 0,0-1 1 0 0,0 1-1 0 0,0-1 1 0 0,0 1 0 0 0,0-1-1 0 0,0 1 1 0 0,1-1-1 0 0,-1 1 1 0 0,0-1 0 0 0,0 1-1 0 0,0-1 1 0 0,0 1-1 0 0,1-1 1 0 0,-1 0 0 0 0,0 1-1 0 0,0-1 1 0 0,1 1-1 0 0,-1-1 1 0 0,0 0 0 0 0,1 1-1 0 0,-1-1 1 0 0,0 0-1 0 0,1 1 1 0 0,-1-1 0 0 0,0 0-1 0 0,1 1 1 0 0,-1-1-1 0 0,1 0 1 0 0,-1 0 0 0 0,1 0-1 0 0,-1 1 1 0 0,1-1-1 0 0,-1 0 1 0 0,1 0 0 0 0,-1 0-1 0 0,0 0 1 0 0,2 0-1 0 0,0 0-1199 0 0,0 0-1 0 0,0-1 0 0 0,0 1 0 0 0,0-1 0 0 0,1 0 1 0 0,-1 1-1 0 0,3-3 0 0 0,7-3-5889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2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23 4895 0 0,'-3'-10'520'0'0,"3"10"-528"0"0,-8-11 3214 0 0,8 10-3042 0 0,-1 1 0 0 0,1 0 0 0 0,-1 0 0 0 0,0 0 0 0 0,1 0 0 0 0,-1 0 0 0 0,1 0 0 0 0,-1 0 0 0 0,1 0-1 0 0,-1 0 1 0 0,1 0 0 0 0,-1 0 0 0 0,0 1 0 0 0,1-1 0 0 0,-1 0 0 0 0,1 0 0 0 0,-1 1 0 0 0,1-1 0 0 0,-1 0 0 0 0,1 0 0 0 0,-1 1 0 0 0,1-1-1 0 0,0 0 1 0 0,-1 1 0 0 0,-3 3 272 0 0,0-1-1 0 0,0 1 0 0 0,0 0 1 0 0,1 0-1 0 0,-1 0 0 0 0,1 0 1 0 0,0 0-1 0 0,1 1 0 0 0,-3 5 1 0 0,-18 47 1106 0 0,18-43-1119 0 0,0 2 51 0 0,1 0-1 0 0,0 1 1 0 0,2-1 0 0 0,0 1 0 0 0,0 0 0 0 0,2 0-1 0 0,0 0 1 0 0,1 0 0 0 0,1 0 0 0 0,0-1 0 0 0,2 1 0 0 0,-1-1-1 0 0,13 32 1 0 0,-16-47-387 0 0,1 0-1 0 0,-1 1 0 0 0,1-1 1 0 0,-1 0-1 0 0,1 0 1 0 0,0 1-1 0 0,0-1 1 0 0,-1 0-1 0 0,1 0 0 0 0,0 0 1 0 0,0 0-1 0 0,0 0 1 0 0,0 0-1 0 0,0 0 1 0 0,0 0-1 0 0,0-1 0 0 0,1 1 1 0 0,-1 0-1 0 0,0 0 1 0 0,0-1-1 0 0,1 1 1 0 0,-1-1-1 0 0,0 1 0 0 0,0-1 1 0 0,3 0-1 0 0,-2 0-39 0 0,-1 0 0 0 0,1 0 0 0 0,-1 0 0 0 0,1-1 0 0 0,-1 1 0 0 0,1-1 0 0 0,-1 1 0 0 0,1-1 0 0 0,-1 0 0 0 0,0 0 0 0 0,1 1-1 0 0,-1-1 1 0 0,0 0 0 0 0,0 0 0 0 0,1 0 0 0 0,-1-1 0 0 0,0 1 0 0 0,0 0 0 0 0,0 0 0 0 0,0 0 0 0 0,0-1 0 0 0,0-1 0 0 0,6-10 77 0 0,0 0 0 0 0,-1-1 0 0 0,0 0 0 0 0,4-18 0 0 0,10-60 206 0 0,-14 48-247 0 0,3-14-59 0 0,0 34-24 0 0,-9 24 0 0 0,0 0 0 0 0,0-1 0 0 0,0 1 0 0 0,0 0 0 0 0,0 0 0 0 0,0 0 0 0 0,1 0 0 0 0,-1-1 0 0 0,0 1 0 0 0,0 0 0 0 0,0 0 0 0 0,0 0 0 0 0,0 0 0 0 0,0 0 0 0 0,0-1 0 0 0,1 1 0 0 0,-1 0 0 0 0,0 0 0 0 0,0 0 0 0 0,0 0 0 0 0,0 0 0 0 0,0 0 0 0 0,1 0 0 0 0,-1 0 0 0 0,0 0 0 0 0,0 0 0 0 0,0-1 0 0 0,0 1 0 0 0,1 0 0 0 0,-1 0 0 0 0,0 0 0 0 0,0 0 0 0 0,0 0 0 0 0,1 0 0 0 0,-1 0 0 0 0,0 0 0 0 0,0 0 0 0 0,0 1 0 0 0,0-1 0 0 0,1 0 0 0 0,-1 0 0 0 0,0 0 0 0 0,0 0 0 0 0,0 0 0 0 0,0 0 0 0 0,1 0 0 0 0,-1 0 0 0 0,0 0 0 0 0,0 0 0 0 0,0 1 0 0 0,0-1 0 0 0,0 0 0 0 0,0 0 0 0 0,1 0 0 0 0,4 6 11 0 0,-1 1 91 0 0,0 1 1 0 0,0 0 0 0 0,6 15-1 0 0,-8-15 50 0 0,1-1 0 0 0,0 0-1 0 0,1 0 1 0 0,-1 0-1 0 0,8 10 1 0 0,-9-15-133 0 0,-1 0 0 0 0,1-1 1 0 0,0 1-1 0 0,0 0 0 0 0,0-1 1 0 0,0 1-1 0 0,0-1 0 0 0,0 0 1 0 0,0 1-1 0 0,0-1 0 0 0,1 0 1 0 0,-1 0-1 0 0,4 0 0 0 0,-5-1-213 0 0,1 0 1 0 0,-1-1-1 0 0,1 1 0 0 0,-1 0 0 0 0,1-1 0 0 0,-1 0 0 0 0,1 1 0 0 0,-1-1 0 0 0,0 0 0 0 0,1 0 1 0 0,-1 1-1 0 0,0-1 0 0 0,0 0 0 0 0,0 0 0 0 0,1-1 0 0 0,-1 1 0 0 0,1-1 0 0 0,9-15-8669 0 0,-4 3 511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10447 0 0,'0'0'1328'0'0,"2"9"1600"0"0,1 7-176 0 0,2 6-631 0 0,0 0 1 0 0,1-1 0 0 0,2 1-1 0 0,9 19 1 0 0,-17-40-2055 0 0,1 0-1 0 0,-1-1 1 0 0,1 1-1 0 0,-1 0 1 0 0,1 0-1 0 0,-1-1 1 0 0,1 1-1 0 0,-1 0 1 0 0,1-1-1 0 0,0 1 1 0 0,-1 0-1 0 0,1-1 1 0 0,0 1-1 0 0,0-1 1 0 0,-1 1-1 0 0,1-1 1 0 0,0 0-1 0 0,0 1 1 0 0,0-1-1 0 0,0 0 1 0 0,-1 1-1 0 0,1-1 1 0 0,0 0-1 0 0,1 0 1 0 0,-1 0-23 0 0,1 0 1 0 0,-1 0 0 0 0,0-1 0 0 0,0 1 0 0 0,1-1 0 0 0,-1 1 0 0 0,0-1 0 0 0,0 1 0 0 0,0-1 0 0 0,0 0-1 0 0,0 1 1 0 0,1-1 0 0 0,-2 0 0 0 0,1 0 0 0 0,0 0 0 0 0,0 0 0 0 0,1-1 0 0 0,1-2 24 0 0,0-1 1 0 0,0 1-1 0 0,0-1 1 0 0,0 0-1 0 0,-1 0 1 0 0,0 0-1 0 0,2-7 1 0 0,8-39 76 0 0,-7 25-111 0 0,1 1-27 0 0,15-61-156 0 0,-16 69 124 0 0,-5 17 23 0 0,0 0 1 0 0,0 1-1 0 0,0-1 0 0 0,0 0 1 0 0,0 0-1 0 0,0 0 0 0 0,0 0 0 0 0,0 0 1 0 0,0 0-1 0 0,0 1 0 0 0,0-1 1 0 0,0 0-1 0 0,0 0 0 0 0,1 0 0 0 0,-1 0 1 0 0,0 0-1 0 0,0 0 0 0 0,0 0 1 0 0,0 0-1 0 0,0 0 0 0 0,0 1 1 0 0,0-1-1 0 0,0 0 0 0 0,1 0 0 0 0,-1 0 1 0 0,0 0-1 0 0,0 0 0 0 0,0 0 1 0 0,0 0-1 0 0,0 0 0 0 0,0 0 0 0 0,1 0 1 0 0,-1 0-1 0 0,0 0 0 0 0,0 0 1 0 0,0 0-1 0 0,0 0 0 0 0,0 0 1 0 0,1 0-1 0 0,-1 0 0 0 0,0 0 0 0 0,0 0 1 0 0,0 0-1 0 0,0 0 0 0 0,0 0 1 0 0,0 0-1 0 0,0 0 0 0 0,1-1 0 0 0,-1 1 1 0 0,0 0-1 0 0,0 0 0 0 0,0 0 1 0 0,0 0-1 0 0,0 0 0 0 0,0 0 1 0 0,0 0-1 0 0,0 0 0 0 0,0-1 0 0 0,1 1 1 0 0,-1 0-1 0 0,0 0 0 0 0,0 0 1 0 0,0 0-1 0 0,0 0 0 0 0,4 8 54 0 0,2 46 221 0 0,-3-12 96 0 0,-2-30-251 0 0,0 1 0 0 0,2 15 0 0 0,-3-28-124 0 0,1 1 0 0 0,-1-1 0 0 0,0 1 1 0 0,0 0-1 0 0,0-1 0 0 0,0 1 0 0 0,1-1 0 0 0,-1 1 0 0 0,0-1 0 0 0,0 1 0 0 0,1-1 1 0 0,-1 1-1 0 0,0-1 0 0 0,1 1 0 0 0,-1-1 0 0 0,1 1 0 0 0,-1-1 0 0 0,0 1 1 0 0,1-1-1 0 0,-1 0 0 0 0,1 1 0 0 0,-1-1 0 0 0,1 0 0 0 0,0 0 0 0 0,-1 1 1 0 0,1-1-1 0 0,1 0-85 0 0,-1 0 0 0 0,0 0 0 0 0,0 0 0 0 0,0 0 0 0 0,0 0 1 0 0,0-1-1 0 0,0 1 0 0 0,0 0 0 0 0,0 0 0 0 0,0-1 0 0 0,0 1 1 0 0,0-1-1 0 0,1 0 0 0 0,2-2-1001 0 0,0 0-1 0 0,0 0 1 0 0,-1 0 0 0 0,1 0-1 0 0,5-7 1 0 0,-2-1-5194 0 0,0 0-1473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3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10447 0 0,'0'12'3303'0'0,"-1"-8"-2157"0"0,1 0 0 0 0,0 1 0 0 0,1-1 0 0 0,-1 0 0 0 0,2 6 0 0 0,-2-8-943 0 0,1 0 1 0 0,0-1 0 0 0,0 1-1 0 0,0 0 1 0 0,0-1 0 0 0,0 1-1 0 0,0-1 1 0 0,0 1 0 0 0,0-1 0 0 0,1 0-1 0 0,-1 1 1 0 0,0-1 0 0 0,1 0-1 0 0,-1 0 1 0 0,1 0 0 0 0,1 1-1 0 0,5 2 121 0 0,-1-1-1 0 0,1 0 1 0 0,-1 0-1 0 0,1 0 0 0 0,0-1 1 0 0,11 1-1 0 0,2 0-66 0 0,32-1 0 0 0,-53-2-242 0 0,0 0 1 0 0,1 0-1 0 0,-1 0 0 0 0,0 0 1 0 0,0 0-1 0 0,0 0 1 0 0,0 0-1 0 0,1 0 0 0 0,-1 0 1 0 0,0 0-1 0 0,0 0 1 0 0,0 0-1 0 0,0 0 1 0 0,1 0-1 0 0,-1 0 0 0 0,0 0 1 0 0,0 0-1 0 0,0 0 1 0 0,0 0-1 0 0,0 0 0 0 0,1 0 1 0 0,-1 1-1 0 0,0-1 1 0 0,0 0-1 0 0,0 0 1 0 0,0 0-1 0 0,0 0 0 0 0,0 0 1 0 0,1 0-1 0 0,-1 1 1 0 0,0-1-1 0 0,0 0 0 0 0,0 0 1 0 0,0 0-1 0 0,0 0 1 0 0,0 1-1 0 0,-3 5 206 0 0,-13 9-144 0 0,13-13 27 0 0,-8 7-5 0 0,1-1 1 0 0,-2 0-1 0 0,1 0 1 0 0,-1-1-1 0 0,-16 6 1 0 0,-11 2-3137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4287 0 0,'0'0'332'0'0,"1"2"-4"0"0,22 21 6678 0 0,46 41 0 0 0,-66-63-6806 0 0,0 1 0 0 0,0 0 0 0 0,0-1 0 0 0,0 1 0 0 0,1-1 0 0 0,-1 0 0 0 0,0 0 0 0 0,1 0 1 0 0,-1-1-1 0 0,1 1 0 0 0,-1-1 0 0 0,5 0 0 0 0,-5 0 39 0 0,1 1 0 0 0,-1-1 1 0 0,1 0-1 0 0,-1 1 0 0 0,1 0 0 0 0,-1 0 1 0 0,0 0-1 0 0,1 0 0 0 0,-1 0 1 0 0,0 1-1 0 0,3 1 0 0 0,-5-2-146 0 0,0 0 0 0 0,0 0-1 0 0,-1-1 1 0 0,1 1 0 0 0,0 0 0 0 0,-1 0-1 0 0,1 0 1 0 0,-1 0 0 0 0,1 0 0 0 0,-1 0-1 0 0,1 0 1 0 0,-1 0 0 0 0,0 0 0 0 0,0 0-1 0 0,1 0 1 0 0,-1 0 0 0 0,0 0 0 0 0,0 1-1 0 0,0-1 1 0 0,0 0 0 0 0,0 0 0 0 0,0 0-1 0 0,-1 0 1 0 0,1 0 0 0 0,-1 2 0 0 0,-10 27 1052 0 0,8-26-830 0 0,-2 7-74 0 0,-1 0 1 0 0,-1-1-1 0 0,0 0 0 0 0,0 0 1 0 0,-1-1-1 0 0,0 0 0 0 0,0 0 1 0 0,-1-1-1 0 0,-13 9 0 0 0,9-11-736 0 0,8-7-2068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6 17535 0 0,'0'0'56'0'0,"0"-1"-1"0"0,0 1 1 0 0,0 0-1 0 0,-1 0 1 0 0,1 0-1 0 0,0-1 1 0 0,0 1-1 0 0,0 0 1 0 0,0 0 0 0 0,0 0-1 0 0,0-1 1 0 0,0 1-1 0 0,0 0 1 0 0,-1 0-1 0 0,1 0 1 0 0,0-1-1 0 0,0 1 1 0 0,0 0-1 0 0,0 0 1 0 0,-1 0-1 0 0,1 0 1 0 0,0 0-1 0 0,0-1 1 0 0,0 1-1 0 0,-1 0 1 0 0,1 0-1 0 0,0 0 1 0 0,0 0 0 0 0,-1 0-1 0 0,1 0 1 0 0,0 0-1 0 0,0 0 1 0 0,0 0-1 0 0,-1 0 1 0 0,1 0-1 0 0,0 0 1 0 0,0 0-1 0 0,-1 0 1 0 0,1 0-1 0 0,-11 7 865 0 0,-7 14 6526 0 0,26-21-6668 0 0,30-6 365 0 0,-37 6-1131 0 0,0 0-1 0 0,0 0 1 0 0,0 0-1 0 0,-1 0 1 0 0,1 1-1 0 0,0-1 1 0 0,0 0-1 0 0,-1 0 1 0 0,1 1-1 0 0,0-1 1 0 0,0 0-1 0 0,-1 1 1 0 0,1-1-1 0 0,0 1 1 0 0,-1-1-1 0 0,1 1 1 0 0,0-1-1 0 0,-1 1 1 0 0,1-1 0 0 0,-1 1-1 0 0,1-1 1 0 0,-1 1-1 0 0,1 0 1 0 0,-1 0-1 0 0,1 0 1 0 0,0 1 5 0 0,0 0 0 0 0,0 0 0 0 0,0 0 1 0 0,0 0-1 0 0,0 0 0 0 0,-1 0 0 0 0,1 1 0 0 0,0 1 1 0 0,-2 5 37 0 0,0 1 1 0 0,0-1-1 0 0,-1 0 0 0 0,0 0 1 0 0,-1 0-1 0 0,-6 15 1 0 0,1 0 37 0 0,-12 35 265 0 0,-3-2-1 0 0,-2 0 1 0 0,-3-1-1 0 0,-48 73 1 0 0,70-121-358 0 0,46-37 0 0 0,8-15 0 0 0,72-90 0 0 0,-4 5 0 0 0,-85 98 0 0 0,38-29 0 0 0,-58 51 0 0 0,1 1 0 0 0,0 1 0 0 0,0 0 0 0 0,1 0 0 0 0,-1 1 0 0 0,2 1 0 0 0,19-6 0 0 0,-30 10 0 0 0,1 0 0 0 0,-1 0 0 0 0,0 1 0 0 0,1 0 0 0 0,-1 0 0 0 0,1 0 0 0 0,-1 0 0 0 0,0 0 0 0 0,1 0 0 0 0,-1 1 0 0 0,0 0 0 0 0,1 0 0 0 0,-1 0 0 0 0,0 0 0 0 0,0 0 0 0 0,4 2 0 0 0,-4 0 0 0 0,1-1 0 0 0,0 1 0 0 0,-1 0 0 0 0,1 1 0 0 0,-1-1 0 0 0,0 0 0 0 0,0 1 0 0 0,-1 0 0 0 0,1-1 0 0 0,3 8 0 0 0,1 7 0 0 0,0-1 0 0 0,-1 2 0 0 0,0-1 0 0 0,3 30 0 0 0,-6-35 0 0 0,4 32 0 0 0,3 53 0 0 0,-8-70 0 0 0,-2 1 0 0 0,-5 49 0 0 0,4-74-267 0 0,1 0 0 0 0,-1 0 0 0 0,0 0 0 0 0,0 0 0 0 0,-1 0 1 0 0,1-1-1 0 0,-1 1 0 0 0,0 0 0 0 0,0-1 0 0 0,-3 4 0 0 0,4-6 116 0 0,0 1 1 0 0,-1-1-1 0 0,1 0 0 0 0,0 0 0 0 0,-1 0 1 0 0,0 0-1 0 0,1 0 0 0 0,-1 0 1 0 0,1 0-1 0 0,-1 0 0 0 0,0-1 0 0 0,0 1 1 0 0,1-1-1 0 0,-1 1 0 0 0,0-1 1 0 0,0 0-1 0 0,0 0 0 0 0,0 1 0 0 0,1-1 1 0 0,-1-1-1 0 0,0 1 0 0 0,0 0 1 0 0,0 0-1 0 0,-2-1 0 0 0,-8-2-670 0 0,1-1 1 0 0,-1 0-1 0 0,1-1 0 0 0,0 0 0 0 0,0 0 1 0 0,1-1-1 0 0,-11-8 0 0 0,-65-57-505 0 0,50 39 1714 0 0,35 31-280 0 0,0 0-1 0 0,0 0 0 0 0,0 0 1 0 0,0 0-1 0 0,0 1 1 0 0,0-1-1 0 0,0 0 0 0 0,0 1 1 0 0,-1-1-1 0 0,1 1 1 0 0,0-1-1 0 0,0 1 0 0 0,0 0 1 0 0,-1-1-1 0 0,1 1 0 0 0,0 0 1 0 0,0 0-1 0 0,-1 0 1 0 0,1 0-1 0 0,0 0 0 0 0,-1 0 1 0 0,1 0-1 0 0,0 0 1 0 0,0 1-1 0 0,-1-1 0 0 0,1 0 1 0 0,0 1-1 0 0,0-1 1 0 0,0 1-1 0 0,0-1 0 0 0,0 1 1 0 0,-1 0-1 0 0,1-1 0 0 0,0 1 1 0 0,0 0-1 0 0,0 0 1 0 0,1 0-1 0 0,-1 0 0 0 0,0 0 1 0 0,0 0-1 0 0,0 0 1 0 0,1 0-1 0 0,-1 0 0 0 0,1 0 1 0 0,-2 2-1 0 0,-7 15 852 0 0,1 0-1 0 0,-10 33 1 0 0,1-2-282 0 0,-6 13-95 0 0,-20 86 0 0 0,40-128-2020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40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6159 0 0,'128'87'938'0'0,"-16"-11"1366"0"0,-59-40-458 0 0,2-1 0 0 0,1-4 0 0 0,78 32 0 0 0,187 49 1815 0 0,60-19-176 0 0,-302-80-2935 0 0,1-3 0 0 0,0-3 0 0 0,91-5 0 0 0,684-60 1158 0 0,-748 50-1634 0 0,62-7 147 0 0,-129 9-178 0 0,-1-1 0 0 0,49-16 0 0 0,55-18 127 0 0,-20 6-12 0 0,-84 24-30 0 0,0 1 0 0 0,0 3 0 0 0,74-6 0 0 0,-103 13-75 0 0,0 0 0 0 0,0 0 0 0 0,1 1 1 0 0,-1 1-1 0 0,0-1 0 0 0,0 2 0 0 0,0-1 0 0 0,-1 1 0 0 0,1 1 0 0 0,0 0 1 0 0,-1 0-1 0 0,0 1 0 0 0,12 8 0 0 0,-6-3 90 0 0,-3-2 29 0 0,0 0 0 0 0,-1 0 0 0 0,0 1 0 0 0,19 21 0 0 0,-16-15 204 0 0,0-1 0 0 0,29 22 1 0 0,-16-14 38 0 0,-25-20-401 0 0,0 0 1 0 0,-1 0 0 0 0,1 0-1 0 0,-1 0 1 0 0,1 0-1 0 0,-1 0 1 0 0,1 3 0 0 0,2 1 25 0 0,-3-2-22 0 0,1-1 0 0 0,-1 1 0 0 0,0 0 0 0 0,-1 0 0 0 0,1-1 0 0 0,-1 1 0 0 0,1 0 0 0 0,-1 0 0 0 0,0 0 0 0 0,-1 0 0 0 0,0 5 0 0 0,1-8-24 0 0,0 1-1 0 0,0-1 1 0 0,0 0-1 0 0,0 1 1 0 0,0-1-1 0 0,-1 0 1 0 0,1 0 0 0 0,0 0-1 0 0,-1 1 1 0 0,1-1-1 0 0,-1 0 1 0 0,1 0-1 0 0,-1 0 1 0 0,0 0-1 0 0,1 0 1 0 0,-1 0 0 0 0,0 0-1 0 0,-1 1 1 0 0,0 1-32 0 0,1-2-50 0 0,0-1 64 0 0,1 0 0 0 0,-1 1 0 0 0,1-1 0 0 0,-1 0 0 0 0,1 1 0 0 0,-1-1 0 0 0,0 0 0 0 0,1 1 0 0 0,0-1 0 0 0,-1 1 0 0 0,1-1 0 0 0,-1 1 0 0 0,1-1 0 0 0,-1 1 0 0 0,1-1 0 0 0,-1 2 0 0 0,1-2-78 0 0,-1 1 0 0 0,1 0 0 0 0,-1 0 0 0 0,1 0 0 0 0,-1-1 0 0 0,0 1 0 0 0,1 0 1 0 0,-1 0-1 0 0,0-1 0 0 0,0 1 0 0 0,1-1 0 0 0,-1 1 0 0 0,0-1 0 0 0,0 1 0 0 0,0-1 0 0 0,0 0 0 0 0,-1 1 0 0 0,-18 4-1414 0 0,1-2-1 0 0,-1-1 0 0 0,0 0 1 0 0,1-1-1 0 0,-38-3 1 0 0,55 1 634 0 0,-12-3-325 0 0,1-1 1202 0 0,12 7 228 0 0,7 4-40 0 0,8 7 289 0 0,-7-6 366 0 0,0 0 1 0 0,1 0 0 0 0,0-1-1 0 0,0 0 1 0 0,17 9-1 0 0,-23-14-318 0 0,29 3 2295 0 0,-12-9-1972 0 0,-18 4 411 0 0,2 0-919 0 0,2-4-58 0 0,0 1 0 0 0,0-1 0 0 0,-1 0 0 0 0,1 0 1 0 0,6-11-1 0 0,-10 14-160 0 0,1 0-42 0 0,-1-1-67 0 0,0 0 0 0 0,0 0 1 0 0,0 0-1 0 0,0 1 1 0 0,0-1-1 0 0,0-1 0 0 0,-1 1 1 0 0,1 0-1 0 0,-1 0 0 0 0,0 0 1 0 0,0 0-1 0 0,0 0 1 0 0,-1 0-1 0 0,1 0 0 0 0,-2-4 1 0 0,0-14 10 0 0,4-49-4189 0 0,0 18-2520 0 0,-3 19-2746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4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39 226 15895 0 0,'0'1'57'0'0,"-1"0"0"0"0,0-1 0 0 0,1 1 0 0 0,-1-1 0 0 0,0 1 0 0 0,0-1 0 0 0,1 1 0 0 0,-1-1 0 0 0,0 1 0 0 0,0-1 1 0 0,0 0-1 0 0,0 0 0 0 0,1 1 0 0 0,-1-1 0 0 0,0 0 0 0 0,0 0 0 0 0,0 0 0 0 0,0 0 0 0 0,0 0 0 0 0,0 0 0 0 0,0 0 0 0 0,0 0 0 0 0,1 0 0 0 0,-1-1 0 0 0,0 1 0 0 0,0 0 0 0 0,0-1 0 0 0,0 1 0 0 0,1 0 0 0 0,-1-1 0 0 0,0 1 0 0 0,0-1 0 0 0,1 1 0 0 0,-1-1 0 0 0,0 1 0 0 0,0-1 0 0 0,1 0 0 0 0,-1 1 0 0 0,1-1 0 0 0,-1 0 0 0 0,1 0 0 0 0,-1 1 0 0 0,1-1 0 0 0,-1 0 0 0 0,1 0 0 0 0,0 0 0 0 0,-1 1 0 0 0,1-1 0 0 0,0-1 0 0 0,-1-2 295 0 0,0 1-1 0 0,0-1 0 0 0,1 1 0 0 0,0-1 1 0 0,-1 1-1 0 0,1-1 0 0 0,1 0 0 0 0,-1 1 1 0 0,0-1-1 0 0,1 1 0 0 0,0-1 0 0 0,1-3 0 0 0,5-8 557 0 0,1 0 0 0 0,1 0 0 0 0,0 1 0 0 0,1 0 0 0 0,1 0 0 0 0,0 1-1 0 0,0 1 1 0 0,2 0 0 0 0,18-15 0 0 0,-29 26-884 0 0,0-1 1 0 0,0 1-1 0 0,0-1 0 0 0,0 1 1 0 0,0 0-1 0 0,0 0 0 0 0,0 0 0 0 0,0 0 1 0 0,0 0-1 0 0,1 1 0 0 0,-1-1 1 0 0,5 0-1 0 0,-6 1-22 0 0,1 0-1 0 0,-1 0 1 0 0,0 0-1 0 0,1 0 1 0 0,-1 0 0 0 0,1 0-1 0 0,-1 0 1 0 0,1 0 0 0 0,-1 1-1 0 0,0-1 1 0 0,1 1-1 0 0,-1-1 1 0 0,0 1 0 0 0,1 0-1 0 0,-1-1 1 0 0,0 1 0 0 0,0 0-1 0 0,0 0 1 0 0,0 0-1 0 0,1 0 1 0 0,-1 0 0 0 0,0 0-1 0 0,-1 0 1 0 0,1 0-1 0 0,1 2 1 0 0,1 0-25 0 0,0 2-127 0 0,1-1 0 0 0,-2 1 0 0 0,1 0 0 0 0,0 0 0 0 0,-1-1 1 0 0,3 11-1 0 0,-3-11-909 0 0,-1 0 0 0 0,0 0 1 0 0,0 1-1 0 0,0 7 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4663 0 0,'-4'5'301'0'0,"1"1"0"0"0,0 0 0 0 0,0 0 0 0 0,0 0-1 0 0,1 0 1 0 0,0 1 0 0 0,0-1 0 0 0,1 1 0 0 0,0-1-1 0 0,0 1 1 0 0,0-1 0 0 0,1 11 0 0 0,-3 13 1170 0 0,-1 15 933 0 0,1 1 0 0 0,2 0 0 0 0,10 81 0 0 0,-8-118-2010 0 0,1-1 0 0 0,0 1 1 0 0,0-1-1 0 0,1 0 0 0 0,0 0 1 0 0,1 0-1 0 0,5 9 0 0 0,5 5 713 0 0,18 21 0 0 0,-18-24-441 0 0,20 33-1 0 0,-25-35-138 0 0,-1 0-1 0 0,-1 1 0 0 0,-1 0 0 0 0,5 23 0 0 0,-26-74 753 0 0,12 19-1241 0 0,0 1 0 0 0,1-1 1 0 0,1 0-1 0 0,0 0 0 0 0,1 0 1 0 0,1 0-1 0 0,0 0 0 0 0,0 0 1 0 0,2 0-1 0 0,0 0 0 0 0,6-18 1 0 0,2 1 112 0 0,2 0 0 0 0,0 1 0 0 0,31-49 0 0 0,-35 66 352 0 0,15-19-1 0 0,-21 28-455 0 0,1 0-1 0 0,-1 0 1 0 0,1 1-1 0 0,0-1 1 0 0,0 1-1 0 0,1 0 1 0 0,-1 0-1 0 0,8-3 1 0 0,-11 5-47 0 0,0 1 0 0 0,0 0 1 0 0,0 0-1 0 0,0 0 0 0 0,0-1 1 0 0,-1 1-1 0 0,1 0 0 0 0,0 0 0 0 0,0 0 1 0 0,0 0-1 0 0,0 0 0 0 0,0 0 1 0 0,0 1-1 0 0,0-1 0 0 0,0 0 1 0 0,0 0-1 0 0,-1 1 0 0 0,1-1 0 0 0,0 1 1 0 0,0-1-1 0 0,0 0 0 0 0,0 1 1 0 0,-1-1-1 0 0,1 1 0 0 0,0 0 1 0 0,-1-1-1 0 0,1 1 0 0 0,0 0 1 0 0,-1-1-1 0 0,1 1 0 0 0,-1 0 0 0 0,1 0 1 0 0,-1 0-1 0 0,1-1 0 0 0,-1 1 1 0 0,0 0-1 0 0,1 2 0 0 0,2 3 0 0 0,-1 1-1 0 0,0 0 1 0 0,2 13-1 0 0,-3-14 1 0 0,2 20 0 0 0,-1 0 0 0 0,-1 44 0 0 0,-1-51-492 0 0,0-11-641 0 0,0 0 0 0 0,0 0 0 0 0,-1 0-1 0 0,0 0 1 0 0,0-1 0 0 0,-1 1 0 0 0,0 0 0 0 0,-3 7-1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5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2815 0 0,'-1'0'214'0'0,"1"1"-90"0"0,1 0 1 0 0,-1 0-1 0 0,0 0 1 0 0,1 0 0 0 0,-1 0-1 0 0,1 0 1 0 0,-1 0-1 0 0,1 0 1 0 0,-1 0-1 0 0,1 0 1 0 0,-1 0-1 0 0,1 0 1 0 0,1 0-1 0 0,-1 0 450 0 0,47 66 11032 0 0,-6-11-7036 0 0,-25-32-3271 0 0,23 45-1 0 0,-1 17-304 0 0,55 102 409 0 0,-76-162-2467 0 0,2-2-5115 0 0,-2-7-2095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6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15375 0 0,'-8'18'2357'0'0,"1"0"0"0"0,1 1-1 0 0,-8 31 1 0 0,-4 16 3043 0 0,16-60-4892 0 0,0 1 0 0 0,0 0 1 0 0,-1 11-1 0 0,2-15-472 0 0,1-1-1 0 0,0 1 1 0 0,0-1 0 0 0,0 0-1 0 0,0 1 1 0 0,1-1-1 0 0,-1 1 1 0 0,1-1 0 0 0,-1 0-1 0 0,1 1 1 0 0,0-1-1 0 0,0 0 1 0 0,2 3 0 0 0,-2-4-34 0 0,0-1-1 0 0,0 1 1 0 0,0-1 0 0 0,0 0 0 0 0,0 1 0 0 0,1-1 0 0 0,-1 0-1 0 0,0 0 1 0 0,0 0 0 0 0,0 0 0 0 0,1 0 0 0 0,-1 0 0 0 0,0 0 0 0 0,0 0-1 0 0,0 0 1 0 0,0-1 0 0 0,2 1 0 0 0,-2-1-2 0 0,16-4 0 0 0,0 0 0 0 0,0-1 0 0 0,-1-2 0 0 0,26-14 0 0 0,24-11 0 0 0,-63 32 0 0 0,7-3 0 0 0,1 0 0 0 0,-1 1 0 0 0,1 0 0 0 0,19-3 0 0 0,-28 6 0 0 0,0-1 0 0 0,0 1 0 0 0,0 0 0 0 0,0 0 0 0 0,0 0 0 0 0,0 1 0 0 0,1-1 0 0 0,-1 0 0 0 0,-1 1 0 0 0,1-1 0 0 0,0 1 0 0 0,0 0 0 0 0,0 0 0 0 0,0 0 0 0 0,0 0 0 0 0,-1 0 0 0 0,1 0 0 0 0,0 0 0 0 0,-1 0 0 0 0,1 1 0 0 0,-1-1 0 0 0,1 0 0 0 0,-1 1 0 0 0,0 0 0 0 0,1-1 0 0 0,-1 1 0 0 0,0 0 0 0 0,0 0 0 0 0,0-1 0 0 0,-1 1 0 0 0,1 0 0 0 0,1 4 0 0 0,0 3 0 0 0,0 1 0 0 0,-1 0 0 0 0,0 0 0 0 0,0 0 0 0 0,-1 0 0 0 0,-3 17 0 0 0,-13 62 0 0 0,13-75 0 0 0,-8 29 0 0 0,-3-2 0 0 0,-1 1 0 0 0,-27 52 0 0 0,37-84-5 0 0,0 0 1 0 0,-1 0-1 0 0,0-1 0 0 0,-15 18 1 0 0,19-25 2 0 0,0 0 0 0 0,-1 0 0 0 0,1 0 0 0 0,0 0 0 0 0,-1-1 0 0 0,1 1 0 0 0,-1-1 0 0 0,0 1 0 0 0,1-1 0 0 0,-5 1 0 0 0,5-1 1 0 0,0-1 0 0 0,0 0 0 0 0,0 1-1 0 0,0-1 1 0 0,0 0 0 0 0,0-1 0 0 0,1 1 0 0 0,-1 0 0 0 0,0 0 0 0 0,0-1-1 0 0,0 1 1 0 0,0-1 0 0 0,0 0 0 0 0,1 1 0 0 0,-1-1 0 0 0,0 0 0 0 0,1 0-1 0 0,-2-1 1 0 0,-2-2-484 0 0,0 0 0 0 0,0 0 0 0 0,1-1 0 0 0,0 1-1 0 0,0-1 1 0 0,0 0 0 0 0,1 0 0 0 0,-1 0 0 0 0,1-1 0 0 0,1 1-1 0 0,-1-1 1 0 0,-3-10 0 0 0,4 8-322 0 0,0 1 0 0 0,0-1-1 0 0,1 0 1 0 0,0 0 0 0 0,0 0 0 0 0,1 0-1 0 0,0 0 1 0 0,0 0 0 0 0,2-12 0 0 0,-1 17 687 0 0,0 0 0 0 0,0 1 0 0 0,0-1 1 0 0,0 0-1 0 0,0 1 0 0 0,0-1 1 0 0,1 1-1 0 0,-1-1 0 0 0,1 1 0 0 0,0 0 1 0 0,0 0-1 0 0,-1-1 0 0 0,5-1 1 0 0,-2 1 241 0 0,0-1 1 0 0,0 2-1 0 0,1-1 1 0 0,0 0-1 0 0,-1 1 1 0 0,10-3-1 0 0,-3 2 674 0 0,-1 0-1 0 0,1 1 1 0 0,0 0-1 0 0,0 1 1 0 0,0 0 0 0 0,16 2-1 0 0,-11 0 920 0 0,1 1 0 0 0,20 5 0 0 0,-32-5-1300 0 0,1-1 1 0 0,-1 1 0 0 0,0 0 0 0 0,1 1 0 0 0,-1-1-1 0 0,0 1 1 0 0,0 0 0 0 0,0 0 0 0 0,8 7 0 0 0,-13-9-72 0 0,-12-5-2614 0 0,-17-7 2006 0 0,-12-8-12187 0 0,8 4 3829 0 0,10 5 8546 0 0,3 3 5842 0 0,-2 1 7021 0 0,0 0-9008 0 0,-1 2-4356 0 0,-50-8-15201 0 0,26 5 6011 0 0,16 2 8183 0 0,-47-8 1882 0 0,-40 2 7202 0 0,114 11-6667 0 0,-1 0 1 0 0,0 0-1 0 0,0 0 0 0 0,0 1 0 0 0,1 0 0 0 0,-1 0 0 0 0,-7 2 1443 0 0,13 1-1872 0 0,0 0-1 0 0,0-1 1 0 0,0 1 0 0 0,0-1-1 0 0,1 1 1 0 0,-1-1 0 0 0,1 0-1 0 0,0 1 1 0 0,0-1-1 0 0,0 0 1 0 0,0 0 0 0 0,1 0-1 0 0,-1-1 1 0 0,5 5-1 0 0,6 8 184 0 0,32 44 277 0 0,-2 2 0 0 0,-4 1-1 0 0,34 73 1 0 0,-67-121-700 0 0,0 0 0 0 0,6 24 1 0 0,-10-33-78 0 0,-1 1 0 0 0,0 0 0 0 0,0 0 1 0 0,-1 0-1 0 0,0 0 0 0 0,0 0 1 0 0,0 0-1 0 0,-1 0 0 0 0,-1 9 0 0 0,1-12-37 0 0,0-1 0 0 0,0 0 0 0 0,0 0-1 0 0,0 0 1 0 0,-1 0 0 0 0,1 0 0 0 0,-1 0-1 0 0,1 0 1 0 0,-1 0 0 0 0,1-1 0 0 0,-1 1-1 0 0,0-1 1 0 0,0 1 0 0 0,0-1 0 0 0,0 0-1 0 0,0 1 1 0 0,0-1 0 0 0,-3 1 0 0 0,1 0 38 0 0,0-1 0 0 0,-1 0 0 0 0,1 1 0 0 0,0-1 0 0 0,-1-1 1 0 0,1 1-1 0 0,0-1 0 0 0,-9 0 0 0 0,6-1-88 0 0,7 1 0 0 0,0 0 0 0 0,-1 0 0 0 0,1 0 0 0 0,0-1 0 0 0,0 1 0 0 0,0 0 0 0 0,0 0 0 0 0,-1 0 0 0 0,1 0 0 0 0,0 0 0 0 0,0 0 0 0 0,0 0 0 0 0,0-1 0 0 0,-1 1 0 0 0,1 0 0 0 0,0 0 0 0 0,0 0 0 0 0,0 0 0 0 0,0-1 0 0 0,0 1 0 0 0,0 0 0 0 0,0 0 0 0 0,0 0 0 0 0,0 0 0 0 0,-1-1 0 0 0,1 1 0 0 0,0 0 0 0 0,0 0 0 0 0,0 0 0 0 0,0-1 0 0 0,0 1 0 0 0,0 0 0 0 0,0 0 0 0 0,0 0 0 0 0,0-1 0 0 0,1 1 0 0 0,-1 0 0 0 0,0 0 0 0 0,0 0 0 0 0,0-1 0 0 0,0 1 0 0 0,0 0 0 0 0,0 0 0 0 0,0 0 0 0 0,0 0 0 0 0,0-1 0 0 0,1 1 0 0 0,-1 0 0 0 0,0 0 0 0 0,0 0 0 0 0,0 0 0 0 0,0 0 0 0 0,0 0 0 0 0,1-1 0 0 0,-1 1 0 0 0,0 0 0 0 0,0 0 0 0 0,8-5 0 0 0,-1 1 0 0 0,1 0 0 0 0,0 0 0 0 0,0 1 0 0 0,0 0 0 0 0,0 0 0 0 0,1 1 0 0 0,11-2 0 0 0,0-1 0 0 0,84-20 0 0 0,148-44 0 0 0,-128 22 0 0 0,53-20 0 0 0,-125 53 0 0 0,-40 10-2111 0 0,1-3-4806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5 4319 0 0,'0'0'332'0'0,"0"-1"-220"0"0,0 1-79 0 0,0 0-1 0 0,0 0 0 0 0,0 0 0 0 0,-1-1 0 0 0,1 1 0 0 0,0 0 0 0 0,0 0 0 0 0,0 0 0 0 0,0-1 1 0 0,0 1-1 0 0,0 0 0 0 0,0 0 0 0 0,-1 0 0 0 0,1 0 0 0 0,0 0 0 0 0,0 0 0 0 0,0-1 0 0 0,0 1 1 0 0,-1 0-1 0 0,1 0 0 0 0,0 0 0 0 0,0 0 0 0 0,0 0 0 0 0,0 0 0 0 0,-1 0 0 0 0,1 0 0 0 0,0 0 1 0 0,0 0-1 0 0,0 0 0 0 0,-1 0 0 0 0,1 0 0 0 0,0 0 0 0 0,0 0 0 0 0,0 0 0 0 0,-1 0 0 0 0,1 0 1 0 0,0 0-1 0 0,0 0 0 0 0,0 0 0 0 0,0 0 0 0 0,-1 0 0 0 0,1 0 0 0 0,0 0 0 0 0,0 0 0 0 0,0 1 1 0 0,-1-1-1 0 0,1 0 0 0 0,0 0 0 0 0,0 0 0 0 0,0 0 0 0 0,0 0 0 0 0,-1 1 0 0 0,-5 6 3894 0 0,4-2-3077 0 0,1 1 1 0 0,0-1-1 0 0,0 1 0 0 0,1-1 0 0 0,0 1 0 0 0,0 0 0 0 0,0-1 0 0 0,2 8 0 0 0,-1 5 356 0 0,3 21 1527 0 0,12 54 1 0 0,-6-39-1416 0 0,5 24 673 0 0,3-2 0 0 0,40 109 0 0 0,-54-174-1913 0 0,1 0 0 0 0,0-1 1 0 0,1 1-1 0 0,0-1 0 0 0,8 10 0 0 0,-12-17-65 0 0,0-1 0 0 0,0 0 1 0 0,0 1-1 0 0,0-1 0 0 0,0 0 0 0 0,0 0 0 0 0,1-1 0 0 0,-1 1 0 0 0,1 0 0 0 0,-1-1 0 0 0,1 1 0 0 0,0-1 0 0 0,0 0 0 0 0,-1 0 0 0 0,1 0 0 0 0,0 0 0 0 0,0-1 0 0 0,0 1 1 0 0,0-1-1 0 0,0 0 0 0 0,0 0 0 0 0,0 0 0 0 0,0 0 0 0 0,0 0 0 0 0,4-1 0 0 0,-4 0-12 0 0,0-1 0 0 0,0 1 0 0 0,0 0 0 0 0,-1-1 0 0 0,1 0 0 0 0,0 0 0 0 0,-1 0 0 0 0,0 0 0 0 0,1 0 0 0 0,-1 0 0 0 0,0 0 0 0 0,0-1 0 0 0,0 1 0 0 0,0-1 0 0 0,-1 1 0 0 0,1-1 0 0 0,-1 0 0 0 0,0 0 0 0 0,1 0 0 0 0,-1 0 0 0 0,0-3 0 0 0,3-8 0 0 0,-1 1 0 0 0,0-1 0 0 0,0-18 0 0 0,-2 20-466 0 0,-1 1 0 0 0,0 0 1 0 0,-1-1-1 0 0,0 1 0 0 0,-1 0 0 0 0,0 0 1 0 0,-1 0-1 0 0,0 0 0 0 0,-1 0 0 0 0,-8-17 1 0 0,9 23 201 0 0,1 1 0 0 0,-1-1 1 0 0,0 1-1 0 0,0 0 0 0 0,0-1 1 0 0,-1 2-1 0 0,1-1 0 0 0,-1 0 1 0 0,0 1-1 0 0,0-1 0 0 0,0 1 1 0 0,-1 0-1 0 0,1 1 0 0 0,-1-1 1 0 0,1 1-1 0 0,-1 0 0 0 0,0 0 1 0 0,0 0-1 0 0,0 1 1 0 0,0 0-1 0 0,0 0 0 0 0,-1 0 1 0 0,1 0-1 0 0,0 1 0 0 0,-6 0 1 0 0,-7 1-1892 0 0,1 1 0 0 0,0 1 1 0 0,0 1-1 0 0,-25 8 1 0 0,20-4 1189 0 0,0 1-1 0 0,-36 22 1 0 0,27-11 2506 0 0,-32 27 1 0 0,-21 28 5625 0 0,71-61-4758 0 0,12-12-1913 0 0,-1 1 0 0 0,0-1 1 0 0,0 0-1 0 0,0 0 0 0 0,0 0 1 0 0,0 0-1 0 0,0 0 0 0 0,-1 0 0 0 0,-6 3 2437 0 0,10-7-2711 0 0,-1-1-1 0 0,0 1 1 0 0,1 0 0 0 0,-1 0 0 0 0,1 0 0 0 0,0 0 0 0 0,0 0 0 0 0,0 1 0 0 0,0-1-1 0 0,0 0 1 0 0,2-2 0 0 0,17-21 457 0 0,-11 15-240 0 0,5-5-274 0 0,0 1 1 0 0,0 0 0 0 0,1 1-1 0 0,1 0 1 0 0,0 2 0 0 0,1 0 0 0 0,23-12-1 0 0,-18 13-600 0 0,1 0-1 0 0,1 2 0 0 0,0 0 1 0 0,0 2-1 0 0,36-6 1 0 0,-1 3-2171 0 0,5-1-5787 0 0,-26 6 313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171 967 3679 0 0,'-1'-1'284'0'0,"-3"-9"-114"0"0,-5-6 114 0 0,-2 6 2748 0 0,6 7-2198 0 0,0 1 0 0 0,0-1 0 0 0,0 1 0 0 0,0 0-1 0 0,-1 0 1 0 0,1 0 0 0 0,-1 1 0 0 0,1-1 0 0 0,-1 1 0 0 0,1 1 0 0 0,-1-1 0 0 0,0 1 0 0 0,0 0 0 0 0,-5 1 0 0 0,8-1-627 0 0,0 1 0 0 0,1 0 0 0 0,-1 0 0 0 0,0-1 0 0 0,1 2 0 0 0,-1-1 0 0 0,1 0-1 0 0,-1 0 1 0 0,1 1 0 0 0,-1-1 0 0 0,1 1 0 0 0,0 0 0 0 0,0 0 0 0 0,0 0 0 0 0,0 0 0 0 0,0 0 0 0 0,0 0 0 0 0,0 1 0 0 0,1-1 0 0 0,-1 0-1 0 0,1 1 1 0 0,0-1 0 0 0,0 1 0 0 0,0 0 0 0 0,0-1 0 0 0,0 1 0 0 0,0 0 0 0 0,1 0 0 0 0,-1 4 0 0 0,0 6 352 0 0,0 0-1 0 0,1 0 1 0 0,0 0 0 0 0,1 0 0 0 0,3 13 0 0 0,-3-17-303 0 0,1-1 0 0 0,0 1-1 0 0,1-1 1 0 0,0 0 0 0 0,1 0 0 0 0,-1 0 0 0 0,1 0 0 0 0,7 9 0 0 0,-9-15-233 0 0,-1 0 0 0 0,0 0 0 0 0,1 0 0 0 0,-1-1 0 0 0,1 1 0 0 0,0-1 0 0 0,-1 1 1 0 0,1-1-1 0 0,0 0 0 0 0,0 0 0 0 0,0 0 0 0 0,0 0 0 0 0,0 0 0 0 0,0 0 0 0 0,0 0 0 0 0,0 0 0 0 0,1-1 1 0 0,-1 0-1 0 0,0 1 0 0 0,0-1 0 0 0,1 0 0 0 0,-1 0 0 0 0,0 0 0 0 0,5-1 0 0 0,-4 1 0 0 0,0-1 0 0 0,1-1 0 0 0,-1 1 0 0 0,0-1 0 0 0,0 1 0 0 0,0-1 0 0 0,0 0 0 0 0,0 0 0 0 0,0 0 0 0 0,-1 0 0 0 0,1-1 0 0 0,-1 1 0 0 0,1-1 0 0 0,-1 1 0 0 0,3-5 0 0 0,5-11-23 0 0,0-1 0 0 0,-1 0 0 0 0,-1 0 0 0 0,-1 0 0 0 0,-1-1 0 0 0,4-23 0 0 0,5-12 0 0 0,-14 52 0 0 0,0 1 0 0 0,0-1 0 0 0,0 1 0 0 0,0 0 0 0 0,0-1 0 0 0,3-3 0 0 0,-4 6 0 0 0,0 0 0 0 0,0-1 0 0 0,0 1 0 0 0,0 0 0 0 0,0 0 0 0 0,0 0 0 0 0,0-1 0 0 0,1 1 0 0 0,-1 0 0 0 0,0 0 0 0 0,0-1 0 0 0,0 1 0 0 0,0 0 0 0 0,1 0 0 0 0,-1 0 0 0 0,0 0 0 0 0,0-1 0 0 0,0 1 0 0 0,1 0 0 0 0,-1 0 0 0 0,0 0 0 0 0,0 0 0 0 0,1 0 0 0 0,-1 0 0 0 0,0 0 0 0 0,0 0 0 0 0,1-1 0 0 0,-1 1 0 0 0,0 0 0 0 0,0 0 0 0 0,1 0 0 0 0,-1 0 0 0 0,0 0 0 0 0,1 0 0 0 0,-1 1 0 0 0,0-1 0 0 0,0 0 0 0 0,1 0 0 0 0,-1 0 0 0 0,0 0 0 0 0,0 0 0 0 0,1 0 0 0 0,-1 0 0 0 0,0 0 0 0 0,0 1 0 0 0,0-1 0 0 0,1 0 0 0 0,-1 0 0 0 0,0 0 0 0 0,0 0 0 0 0,0 1 0 0 0,0-1 0 0 0,1 0 0 0 0,-1 0 0 0 0,0 1 0 0 0,0-1 0 0 0,0 0 0 0 0,0 0 0 0 0,0 1 0 0 0,0-1 0 0 0,3 4 0 0 0,0 0 0 0 0,0 0 0 0 0,-1 1 0 0 0,0-1 0 0 0,0 1 0 0 0,0-1 0 0 0,0 1 0 0 0,-1 0 0 0 0,1-1 0 0 0,0 10 0 0 0,0 4 0 0 0,0 28 0 0 0,-2-43-15 0 0,0 15-153 0 0,-1-14 55 0 0,-1-9 8 0 0,0-2-434 0 0,1 1 0 0 0,0-1 0 0 0,1 1 0 0 0,0 0 0 0 0,0-1 0 0 0,0 1 0 0 0,0-1 0 0 0,2-6 0 0 0,-1 9 23 0 0,0 0 0 0 0,0 0 0 0 0,1 1 0 0 0,-1-1 0 0 0,1 0 0 0 0,0 1 0 0 0,0-1 0 0 0,0 1 0 0 0,0 0 0 0 0,1 0 0 0 0,-1 0 0 0 0,1 0 0 0 0,5-5 0 0 0,-6 8 444 0 0,-1 0 0 0 0,0 0 0 0 0,0 1 1 0 0,1-1-1 0 0,-1 0 0 0 0,0 1 0 0 0,0-1 0 0 0,0 1 0 0 0,0-1 0 0 0,1 1 0 0 0,-1 0 0 0 0,0-1 0 0 0,1 3 1 0 0,-1-3-11 0 0,3 3 209 0 0,-1-1 0 0 0,0 1 0 0 0,0-1-1 0 0,0 1 1 0 0,-1 0 0 0 0,1 0 0 0 0,-1 1 0 0 0,1-1-1 0 0,-1 0 1 0 0,0 1 0 0 0,-1 0 0 0 0,1-1-1 0 0,1 5 1 0 0,-1-1 549 0 0,0 0-1 0 0,0 0 1 0 0,0 1-1 0 0,-1-1 1 0 0,0 15-1 0 0,-17-109 1028 0 0,-22-129-8730 0 0,35 200 5718 0 0,0 0 0 0 0,0-22 0 0 0,3 31 1086 0 0,0-1-1 0 0,1 1 1 0 0,0 0 0 0 0,0-1 0 0 0,0 1-1 0 0,1 0 1 0 0,4-10 0 0 0,-6 16 591 0 0,1 3-129 0 0,12 37 1269 0 0,-2 1 1 0 0,9 58-1 0 0,-15-70-569 0 0,-2-6-24 0 0,-2-14-442 0 0,0-1 1 0 0,0 1-1 0 0,1-1 0 0 0,0 0 1 0 0,0 1-1 0 0,0-1 1 0 0,5 7-1 0 0,-7-13-412 0 0,1-1 0 0 0,-1 1-1 0 0,0-1 1 0 0,1 1 0 0 0,-1-1 0 0 0,1 1 0 0 0,-1-1-1 0 0,1 1 1 0 0,-1-1 0 0 0,1 0 0 0 0,-1 1-1 0 0,1-1 1 0 0,0 0 0 0 0,-1 1 0 0 0,1-1 0 0 0,-1 0-1 0 0,1 0 1 0 0,0 1 0 0 0,-1-1 0 0 0,1 0 0 0 0,0 0-1 0 0,-1 0 1 0 0,1 0 0 0 0,0 0 0 0 0,-1 0-1 0 0,1 0 1 0 0,0 0 0 0 0,-1 0 0 0 0,1 0 0 0 0,0-1-1 0 0,-1 1 1 0 0,1 0 0 0 0,0 0 0 0 0,-1-1-1 0 0,1 1 1 0 0,-1 0 0 0 0,1-1 0 0 0,0 1 0 0 0,-1 0-1 0 0,1-1 1 0 0,0 0 0 0 0,2-1 101 0 0,-1-1 0 0 0,1 1 0 0 0,0-1 1 0 0,-1 0-1 0 0,1 0 0 0 0,2-4 0 0 0,4-12 120 0 0,0 0 0 0 0,-1-1 0 0 0,-1 0 1 0 0,-1-1-1 0 0,5-25 0 0 0,-4 16-115 0 0,-6 25-123 0 0,70-327-198 0 0,-65 288 192 0 0,-1 0 0 0 0,-3-1-1 0 0,-1 0 1 0 0,-3 1-1 0 0,-10-70 1 0 0,12 114-14 0 0,-1-2 97 0 0,1 0 0 0 0,0 0 1 0 0,-1 0-1 0 0,1 1 0 0 0,-1-1 1 0 0,1 0-1 0 0,-1 0 1 0 0,0 0-1 0 0,0 1 0 0 0,0-1 1 0 0,-1-2-1 0 0,1 5-82 0 0,0-1 0 0 0,1 1 0 0 0,-1 0 0 0 0,0 0 0 0 0,1-1 0 0 0,-1 1 0 0 0,1 0 0 0 0,-1 0 0 0 0,1 0 0 0 0,0 0 0 0 0,-1-1 0 0 0,1 1 0 0 0,0 0-1 0 0,-1 0 1 0 0,1 0 0 0 0,0 0 0 0 0,0 2 0 0 0,-1 8-26 0 0,0 0-1 0 0,1 1 1 0 0,0-1-1 0 0,1 1 1 0 0,0-1-1 0 0,4 14 1 0 0,21 67 52 0 0,-22-77-63 0 0,9 25-2 0 0,2-1 0 0 0,25 48 0 0 0,-25-61 0 0 0,0 0 0 0 0,2-2 0 0 0,1 0 0 0 0,21 23 0 0 0,-38-46 0 0 0,29 32 0 0 0,1-2 0 0 0,1-1 0 0 0,51 37 0 0 0,-73-59 38 0 0,-7-6-75 0 0,0 1 0 0 0,0-1 0 0 0,0 0 0 0 0,1 0 0 0 0,5 3 0 0 0,-8-4-919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8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5 121 11231 0 0,'0'0'860'0'0,"-2"18"1184"0"0,1-16-1389 0 0,0 1 0 0 0,1-1 0 0 0,0 0 0 0 0,-1 0-1 0 0,1 1 1 0 0,0-1 0 0 0,0 0 0 0 0,1 1 0 0 0,-1-1 0 0 0,1 4-1 0 0,0-3 1926 0 0,7-6 2173 0 0,-4 2-4413 0 0,3 0 57 0 0,-1-1-1 0 0,0 0 0 0 0,1 0 1 0 0,-1-1-1 0 0,10-5 1 0 0,-10 4-164 0 0,2 0 0 0 0,-1 1 1 0 0,0 0-1 0 0,10-3 0 0 0,-7 3-195 0 0,0-1-1 0 0,-1 0 0 0 0,1 0 1 0 0,16-12-1 0 0,-25 16-161 0 0,-4 21-11592 0 0,-6 27 8102 0 0,-9 22 3096 0 0,13-53 944 0 0,-7 24 514 0 0,9-15 5369 0 0,12-33-5272 0 0,-3 1-800 0 0,0-1 0 0 0,0 0 0 0 0,-1 0-1 0 0,0 0 1 0 0,0 0 0 0 0,3-9 0 0 0,-4 9-118 0 0,-1 0-1 0 0,1 1 1 0 0,0-1-1 0 0,1 1 1 0 0,-1 0 0 0 0,1 1-1 0 0,0-1 1 0 0,9-6-1 0 0,-13 11-113 0 0,-1 0-1 0 0,1 1 1 0 0,0-1-1 0 0,0 1 1 0 0,0-1-1 0 0,0 1 1 0 0,0-1-1 0 0,0 1 1 0 0,0 0-1 0 0,0-1 0 0 0,0 1 1 0 0,0 0-1 0 0,0 0 1 0 0,0 0-1 0 0,0 0 1 0 0,0 0-1 0 0,0 0 1 0 0,0 0-1 0 0,0 0 1 0 0,0 0-1 0 0,0 0 0 0 0,1 1 1 0 0,0 0-5 0 0,-1-1 0 0 0,0 1 0 0 0,0 0-1 0 0,0 0 1 0 0,0 0 0 0 0,0 0 0 0 0,0 0 0 0 0,0 0 0 0 0,0 0 0 0 0,0 0 0 0 0,0 1 0 0 0,-1-1-1 0 0,1 0 1 0 0,0 2 0 0 0,2 4-42 0 0,-1 1 1 0 0,0-1-1 0 0,0 1 0 0 0,1 12 0 0 0,-2 1-95 0 0,0-1 0 0 0,-1 0 0 0 0,-1 0-1 0 0,-1 0 1 0 0,-7 30 0 0 0,-2-7 231 0 0,-23 58-1 0 0,25-77 571 0 0,1 0-1 0 0,1 1 1 0 0,1 0-1 0 0,2 0 1 0 0,0 0-1 0 0,0 29 0 0 0,4-52-428 0 0,0-4-148 0 0,6-96-3266 0 0,-5 52 1131 0 0,2-80-2680 0 0,4-63 3120 0 0,-5 163 2454 0 0,1 0 0 0 0,1 1 0 0 0,1-1 0 0 0,12-35-1 0 0,-13 54-513 0 0,-1 0-1 0 0,1 1 0 0 0,0-1 0 0 0,0 1 0 0 0,1 0 1 0 0,0 0-1 0 0,0 0 0 0 0,0 1 0 0 0,1 0 1 0 0,0 0-1 0 0,10-7 0 0 0,0 2 283 0 0,-1 1 0 0 0,2 0 0 0 0,29-11 0 0 0,-44 20-570 0 0,0-1 0 0 0,0 0-1 0 0,0 0 1 0 0,0 1 0 0 0,0-1 0 0 0,0 1 0 0 0,0 0 0 0 0,0 0-1 0 0,0 0 1 0 0,1 0 0 0 0,-1 0 0 0 0,0 0 0 0 0,0 0 0 0 0,0 1-1 0 0,0-1 1 0 0,0 1 0 0 0,0-1 0 0 0,0 1 0 0 0,2 1 0 0 0,-2-1-33 0 0,0 1 0 0 0,0 0 0 0 0,-1-1 1 0 0,1 1-1 0 0,-1 0 0 0 0,1-1 1 0 0,-1 1-1 0 0,0 0 0 0 0,0 0 1 0 0,1 0-1 0 0,-2 0 0 0 0,1 0 1 0 0,0 1-1 0 0,0-1 0 0 0,-1 0 0 0 0,1 0 1 0 0,0 4-1 0 0,0 0-220 0 0,-1 0 0 0 0,0-1 1 0 0,1 1-1 0 0,-2 0 0 0 0,0 6 0 0 0,0-6-920 0 0,0 0 0 0 0,-1 0 0 0 0,0 0 0 0 0,-3 7-1 0 0,5-12 884 0 0,-1 0 0 0 0,1-1 0 0 0,0 0 0 0 0,0 1 0 0 0,-1-1 0 0 0,1 1-1 0 0,0-1 1 0 0,-1 1 0 0 0,1-1 0 0 0,-1 1 0 0 0,1-1 0 0 0,0 0 0 0 0,-1 1-1 0 0,1-1 1 0 0,-1 0 0 0 0,1 0 0 0 0,-1 1 0 0 0,1-1 0 0 0,-1 0 0 0 0,1 0-1 0 0,-1 0 1 0 0,1 1 0 0 0,-1-1 0 0 0,0 0 0 0 0,1 0 0 0 0,-1 0 0 0 0,1 0-1 0 0,-1 0 1 0 0,1 0 0 0 0,-1 0 0 0 0,0 0 0 0 0,1-1 0 0 0,-1 1 0 0 0,1 0 0 0 0,-1 0-1 0 0,1 0 1 0 0,-1-1 0 0 0,1 1 0 0 0,-1 0 0 0 0,-6-2-387 0 0,6 2 300 0 0,-4 16 2452 0 0,0-4-1206 0 0,3-2-125 0 0,1 1 0 0 0,0 0 0 0 0,1-1 0 0 0,0 1 0 0 0,3 17 1 0 0,13 55 2705 0 0,-10-55-2580 0 0,54 213 3944 0 0,-6-26-4019 0 0,-52-206-838 0 0,8 37 1 0 0,30 84-1 0 0,-38-126-75 0 0,-1-1 0 0 0,1 0 0 0 0,0 1 1 0 0,0-1-1 0 0,0 0 0 0 0,0 0 0 0 0,0 0 0 0 0,1 0 0 0 0,3 3 0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22055 0 0,'0'1'227'0'0,"-1"0"-1"0"0,1 1 1 0 0,0-1-1 0 0,0 1 0 0 0,0-1 1 0 0,0 1-1 0 0,0-1 1 0 0,1 1-1 0 0,-1-1 1 0 0,0 1-1 0 0,1-1 1 0 0,0 2-1 0 0,0 1 1581 0 0,8-3 499 0 0,-6-2-2124 0 0,-1 0 0 0 0,1 0 0 0 0,0 0 0 0 0,0-1 0 0 0,-1 1 0 0 0,1-1 0 0 0,-1 0-1 0 0,1 1 1 0 0,-1-1 0 0 0,0 0 0 0 0,4-4 0 0 0,3-3 121 0 0,49-44 474 0 0,-34 29-673 0 0,40-31-104 0 0,-64 55 0 0 0,0-1 0 0 0,0 1 0 0 0,1 0 0 0 0,-1 0 0 0 0,0-1 0 0 0,0 1 0 0 0,1 0 0 0 0,-1 0 0 0 0,0 0 0 0 0,1-1 0 0 0,-1 1 0 0 0,0 0 0 0 0,0 0 0 0 0,1 0 0 0 0,-1 0 0 0 0,0 0 0 0 0,1 0 0 0 0,-1 0 0 0 0,0-1 0 0 0,1 1 0 0 0,-1 0 0 0 0,0 0 0 0 0,1 0 0 0 0,-1 0 0 0 0,0 1 0 0 0,1-1 0 0 0,-1 0 0 0 0,0 0 0 0 0,1 0 0 0 0,-1 0 0 0 0,0 0 0 0 0,1 0 0 0 0,-1 0 0 0 0,0 1 0 0 0,1-1 0 0 0,-1 0 0 0 0,0 0 0 0 0,0 0 0 0 0,1 1 0 0 0,-1-1 0 0 0,0 0 0 0 0,0 0 0 0 0,1 1 0 0 0,-1-1 0 0 0,0 0 0 0 0,0 0 0 0 0,0 1 0 0 0,0-1 0 0 0,1 1 0 0 0,0 0 1 0 0,-1 1 0 0 0,1-1 0 0 0,0 1 0 0 0,0 0 1 0 0,-1-1-1 0 0,1 1 0 0 0,-1-1 0 0 0,0 1 0 0 0,1 0 0 0 0,-1-1 0 0 0,0 1 0 0 0,0 3 0 0 0,-2 22 74 0 0,1-21-63 0 0,-4 20 27 0 0,-1-1 0 0 0,-1 0 0 0 0,-15 32 0 0 0,4-7-8 0 0,-20 63-31 0 0,37-105 0 0 0,1-8 0 0 0,0 0 0 0 0,0 0 0 0 0,0 0 0 0 0,0 0 0 0 0,0 0 0 0 0,0 1 0 0 0,0-1 0 0 0,0 0 0 0 0,0 0 0 0 0,0 0 0 0 0,0 0 0 0 0,1 0 0 0 0,-1 1 0 0 0,0-1 0 0 0,0 0 0 0 0,0 0 0 0 0,0 0 0 0 0,0 0 0 0 0,0 0 0 0 0,0 0 0 0 0,1 0 0 0 0,-1 0 0 0 0,0 0 0 0 0,0 0 0 0 0,0 0 0 0 0,0 1 0 0 0,0-1 0 0 0,1 0 0 0 0,-1 0 0 0 0,0 0 0 0 0,0 0 0 0 0,0 0 0 0 0,0 0 0 0 0,0 0 0 0 0,1 0 0 0 0,-1 0 0 0 0,0 0 0 0 0,0 0 0 0 0,0-1 0 0 0,0 1 0 0 0,0 0 0 0 0,1 0 0 0 0,-1 0 0 0 0,0 0 0 0 0,0 0 0 0 0,0 0 0 0 0,0 0 0 0 0,0 0 0 0 0,5-3 0 0 0,4-3 0 0 0,0 0 0 0 0,0-1 0 0 0,-1 0 0 0 0,0 0 0 0 0,11-14 0 0 0,5-3 0 0 0,-2 3 0 0 0,1 0 0 0 0,1 2 0 0 0,43-26 0 0 0,-54 38 0 0 0,-1 0 0 0 0,1 1 0 0 0,1 0 0 0 0,-1 1 0 0 0,1 1 0 0 0,0 0 0 0 0,0 1 0 0 0,0 1 0 0 0,28-2 0 0 0,-35 4 0 0 0,-1 1 0 0 0,1-1 0 0 0,-1 1 0 0 0,0 1 0 0 0,1-1 0 0 0,-1 1 0 0 0,0 0 0 0 0,0 0 0 0 0,0 1 0 0 0,0 0 0 0 0,8 5 0 0 0,-6-2 0 0 0,-1 0 0 0 0,1 0 0 0 0,-1 1 0 0 0,0 0 0 0 0,-1 0 0 0 0,12 16 0 0 0,-7-4 0 0 0,0 0 0 0 0,-2 1 0 0 0,0 0 0 0 0,-1 0 0 0 0,-1 1 0 0 0,5 23 0 0 0,-4-8 0 0 0,-2 0 0 0 0,3 45 0 0 0,-8-62 0 0 0,-1-1 0 0 0,-1 0 0 0 0,-1 0 0 0 0,-1 0 0 0 0,0 0 0 0 0,-8 25 0 0 0,11-43-63 0 0,0 1 0 0 0,0-1 1 0 0,0 1-1 0 0,0-1 0 0 0,-1 1 0 0 0,1-1 0 0 0,0 0 0 0 0,0 1 1 0 0,0-1-1 0 0,-1 1 0 0 0,1-1 0 0 0,0 0 0 0 0,-1 1 0 0 0,1-1 1 0 0,0 0-1 0 0,-1 1 0 0 0,1-1 0 0 0,0 0 0 0 0,-1 1 0 0 0,1-1 1 0 0,0 0-1 0 0,-1 0 0 0 0,1 0 0 0 0,-1 1 0 0 0,1-1 1 0 0,-1 0-1 0 0,1 0 0 0 0,0 0 0 0 0,-1 0 0 0 0,1 0 0 0 0,-1 0 1 0 0,1 0-1 0 0,-1 0 0 0 0,1 0 0 0 0,-1 0 0 0 0,1 0 0 0 0,-1 0 1 0 0,1 0-1 0 0,-1 0 0 0 0,1 0 0 0 0,0 0 0 0 0,-1-1 0 0 0,1 1 1 0 0,-1 0-1 0 0,1 0 0 0 0,0 0 0 0 0,-1-1 0 0 0,1 1 1 0 0,-1 0-1 0 0,1-1 0 0 0,0 1 0 0 0,-1 0 0 0 0,1-1 0 0 0,0 1 1 0 0,0 0-1 0 0,-1-1 0 0 0,-4-4-1374 0 0,1-1 0 0 0,-1 1 0 0 0,-3-7 0 0 0,3 5 340 0 0,-41-54-6284 0 0,2-1 3618 0 0,3-2 3508 0 0,5-3 3398 0 0,17 52 11170 0 0,19 16-13976 0 0,-7 23 431 0 0,0 1-1 0 0,2 0 1 0 0,-2 27 0 0 0,-6 27 193 0 0,-43 175-961 0 0,54-244-291 0 0,-1-1 0 0 0,0 1-1 0 0,0-1 1 0 0,-6 9 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0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1 261 6191 0 0,'9'-6'9793'0'0,"13"-8"-5760"0"0,39-26-374 0 0,80-69 2362 0 0,-45 32-2951 0 0,-79 62-3342 0 0,-18 34-12766 0 0,1-9 4612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1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54 5927 0 0,'-1'3'2412'0'0,"1"2"-1401"0"0,1 1 0 0 0,1 0 0 0 0,-1-1 0 0 0,4 10-1 0 0,-1-3 356 0 0,10 51 3045 0 0,-11-46-3221 0 0,1 0-1 0 0,0 0 1 0 0,1 0-1 0 0,9 19 2618 0 0,-1-78-2922 0 0,-5-10-811 0 0,-7 39-53 0 0,0 0 0 0 0,1 1-1 0 0,1-1 1 0 0,0 1 0 0 0,1 0-1 0 0,6-14 1 0 0,-3 12 64 0 0,0 1 0 0 0,16-19 0 0 0,-22 30-34 0 0,0 1 0 0 0,0-1 0 0 0,0 1 0 0 0,1-1 0 0 0,-1 1-1 0 0,0 0 1 0 0,1 0 0 0 0,-1 0 0 0 0,0 0 0 0 0,1 0 0 0 0,0 0 0 0 0,-1 0 0 0 0,1 0 0 0 0,2 0 0 0 0,-3 1 24 0 0,0 0 0 0 0,0 0-1 0 0,0 0 1 0 0,0 0 0 0 0,0 0 0 0 0,1 1 0 0 0,-1-1 0 0 0,0 0-1 0 0,0 1 1 0 0,0-1 0 0 0,0 1 0 0 0,0-1 0 0 0,0 1-1 0 0,0-1 1 0 0,0 1 0 0 0,0 0 0 0 0,-1-1 0 0 0,1 1-1 0 0,0 0 1 0 0,0 0 0 0 0,0 0 0 0 0,-1 0 0 0 0,1 0 0 0 0,0 1-1 0 0,1 1-45 0 0,1 1-1 0 0,-2 0 1 0 0,1 0-1 0 0,0-1 1 0 0,-1 1-1 0 0,0 0 1 0 0,1 0-1 0 0,-2 1 1 0 0,1-1-1 0 0,0 0 1 0 0,-1 0-1 0 0,0 0 1 0 0,0 0-1 0 0,0 1 1 0 0,0-1-1 0 0,-1 0 1 0 0,-1 4-1 0 0,-2 10 135 0 0,-1 0 0 0 0,-12 27 0 0 0,10-25-126 0 0,2-7-37 0 0,0-1 0 0 0,-1-1 0 0 0,0 1 0 0 0,0-1 0 0 0,-1 0 0 0 0,-12 14 0 0 0,19-25 0 0 0,0-1 0 0 0,0 1 0 0 0,0 0 0 0 0,0 0 0 0 0,0-1 0 0 0,0 1 0 0 0,0 0 0 0 0,0 0 0 0 0,0 0 0 0 0,0 0 0 0 0,0-1 0 0 0,0 1 0 0 0,0 0 0 0 0,0 0 0 0 0,0 0 0 0 0,-1-1 0 0 0,1 1 0 0 0,0 0 0 0 0,0 0 0 0 0,0 0 0 0 0,0 0 0 0 0,0-1 0 0 0,-1 1 0 0 0,1 0 0 0 0,0 0 0 0 0,0 0 0 0 0,0 0 0 0 0,0 0 0 0 0,-1 0 0 0 0,1 0 0 0 0,0 0 0 0 0,0 0 0 0 0,0-1 0 0 0,-1 1 0 0 0,1 0 0 0 0,0 0 0 0 0,0 0 0 0 0,0 0 0 0 0,-1 0 0 0 0,1 0 0 0 0,0 0 0 0 0,0 0 0 0 0,0 0 0 0 0,-1 1 0 0 0,1-1 0 0 0,0 0 0 0 0,0 0 0 0 0,0 0 0 0 0,-1 0 0 0 0,1 0 0 0 0,0 0 0 0 0,0 0 0 0 0,0 0 0 0 0,0 0 0 0 0,-1 1 0 0 0,1-1 0 0 0,0 0 0 0 0,0 0 0 0 0,0 0 0 0 0,0 0 0 0 0,0 0 0 0 0,0 1 0 0 0,-1-1 0 0 0,1-7-1229 0 0,0 0 1 0 0,0 1-1 0 0,1-1 1 0 0,2-12-1 0 0,-2 9-1656 0 0,3-15-7311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31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2039 0 0,'1'2'7'0'0,"0"-1"0"0"0,0 0 0 0 0,0 0 0 0 0,0 0 0 0 0,0 0 0 0 0,1-1-1 0 0,-1 1 1 0 0,0 0 0 0 0,0 0 0 0 0,1-1 0 0 0,-1 1 0 0 0,0 0 0 0 0,1-1-1 0 0,-1 0 1 0 0,1 1 0 0 0,-1-1 0 0 0,0 0 0 0 0,1 0 0 0 0,-1 1 0 0 0,1-1-1 0 0,-1 0 1 0 0,1-1 0 0 0,-1 1 0 0 0,1 0 0 0 0,2-1 0 0 0,5 0-2 0 0,100-3 2459 0 0,110 10 0 0 0,45 16 1896 0 0,-246-20-4069 0 0,0-1 1 0 0,0 0-1 0 0,0-1 0 0 0,0-1 0 0 0,0-1 0 0 0,0 0 0 0 0,27-8 1 0 0,-33 3 1384 0 0,-7 3-2013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1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48 372 6391 0 0,'-42'-8'492'0'0,"42"8"-488"0"0,-1 0 0 0 0,1 0 0 0 0,0 0-1 0 0,0 0 1 0 0,-1 0 0 0 0,1 0 0 0 0,0 0-1 0 0,0 0 1 0 0,0 0 0 0 0,-1 0 0 0 0,1 0-1 0 0,0 0 1 0 0,0 0 0 0 0,0-1-1 0 0,-1 1 1 0 0,1 0 0 0 0,0 0 0 0 0,0 0-1 0 0,0 0 1 0 0,0 0 0 0 0,-1 0 0 0 0,1-1-1 0 0,0 1 1 0 0,0 0 0 0 0,0 0 0 0 0,0 0-1 0 0,0-1 1 0 0,0 1 0 0 0,0 0 0 0 0,-1 0-1 0 0,1 0 1 0 0,0-1 0 0 0,0 1 0 0 0,0 0-1 0 0,0 0 1 0 0,0 0 0 0 0,0-1-1 0 0,0 1 1 0 0,0 0 0 0 0,0 0 0 0 0,0 0-1 0 0,0-1 1 0 0,0 1 0 0 0,0 0 0 0 0,0 0-1 0 0,0-1 1 0 0,1 1 0 0 0,-1 0 0 0 0,0 0-1 0 0,0 0 1 0 0,0 0 0 0 0,0-1 0 0 0,8-8 83 0 0,-8 8 21 0 0,41-52 5700 0 0,-27 32-2386 0 0,27-28 0 0 0,-3 8-766 0 0,-5 6 222 0 0,69-58-1 0 0,-84 78-2580 0 0,-3 3 40 0 0,20-12 0 0 0,-35 24-406 0 0,0 0-1 0 0,0 0 1 0 0,0-1-1 0 0,0 1 1 0 0,0 0-1 0 0,0 0 1 0 0,1 0-1 0 0,-1 0 1 0 0,0 0-1 0 0,0 0 1 0 0,0-1-1 0 0,0 1 1 0 0,1 0-1 0 0,-1 0 1 0 0,0 0-1 0 0,0 0 1 0 0,0 0-1 0 0,0 0 1 0 0,1 0-1 0 0,-1 0 1 0 0,0 0-1 0 0,0 0 1 0 0,0 0-1 0 0,1 0 1 0 0,-1 0-1 0 0,0 0 1 0 0,0 0-1 0 0,0 0 1 0 0,1 0-1 0 0,-1 0 1 0 0,0 0-1 0 0,0 0 1 0 0,0 0-1 0 0,0 0 1 0 0,1 0-1 0 0,-1 1 1 0 0,0-1-1 0 0,0 0 1 0 0,0 0-1 0 0,0 8-6631 0 0,0-7 6466 0 0,-2 11-8209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5383 0 0,'7'-1'657'0'0,"-1"0"-1"0"0,1 0 0 0 0,0 1 0 0 0,-1 0 1 0 0,1 0-1 0 0,0 1 0 0 0,-1-1 0 0 0,9 3 0 0 0,22 2 4128 0 0,-27-5-3517 0 0,0 2 0 0 0,0-1 1 0 0,1 1-1 0 0,-1 1 1 0 0,16 6-1 0 0,-20-6-884 0 0,1 0-1 0 0,0 0 0 0 0,-1 1 0 0 0,0-1 1 0 0,0 2-1 0 0,0-1 0 0 0,0 1 0 0 0,9 9 1 0 0,-12-9-253 0 0,1 1 1 0 0,-1-1 0 0 0,1 1-1 0 0,-1 0 1 0 0,-1 0-1 0 0,1 0 1 0 0,1 8 0 0 0,3 10-2752 0 0,-3-7-3412 0 0,-15-40-239 0 0,-17-12 1580 0 0,14 19 3061 0 0,0-1 1597 0 0,8 11 3 0 0,0-1 1 0 0,1 0 0 0 0,0 0 0 0 0,0 0-1 0 0,-4-10 1 0 0,8 15 331 0 0,0 0 1 0 0,0 0-1 0 0,1 0 1 0 0,-1 0-1 0 0,1-1 1 0 0,0 1-1 0 0,-1 0 1 0 0,1 0-1 0 0,0-1 1 0 0,0 1-1 0 0,0 0 1 0 0,1 0-1 0 0,-1-1 1 0 0,0 1-1 0 0,1 0 1 0 0,0 0-1 0 0,-1 0 1 0 0,1-1-1 0 0,0 1 1 0 0,0 0-1 0 0,0 0 1 0 0,0 0-1 0 0,1 1 1 0 0,2-5-1 0 0,46-44 6150 0 0,9-19-3141 0 0,-50 56-2711 0 0,0 1-1 0 0,1 0 0 0 0,0 0 1 0 0,0 1-1 0 0,2 1 0 0 0,20-16 0 0 0,-31 25-534 0 0,0 0 0 0 0,0 0 0 0 0,0 1 0 0 0,1-1 0 0 0,-1 1-1 0 0,0-1 1 0 0,0 1 0 0 0,0-1 0 0 0,0 1 0 0 0,1 0 0 0 0,-1 0 0 0 0,0-1-1 0 0,0 1 1 0 0,1 0 0 0 0,-1 0 0 0 0,0 0 0 0 0,1 0 0 0 0,-1 1-1 0 0,0-1 1 0 0,0 0 0 0 0,2 1 0 0 0,-2 0 21 0 0,1 0 0 0 0,-1 0 0 0 0,1 0 0 0 0,-1 0-1 0 0,0 0 1 0 0,0 0 0 0 0,0 0 0 0 0,1 1 0 0 0,-1-1 0 0 0,0 0 0 0 0,-1 1 0 0 0,1-1 0 0 0,1 4-1 0 0,2 3 180 0 0,-2 0-1 0 0,1 0 1 0 0,-1 1-1 0 0,1 16 1 0 0,0 9-439 0 0,-2 0 0 0 0,-2 0 0 0 0,-8 59 0 0 0,8-86-441 0 0,0 0 1 0 0,0 0-1 0 0,-1 0 0 0 0,0 0 1 0 0,0 0-1 0 0,0 0 0 0 0,-1 0 0 0 0,-7 11 1 0 0,9-17 98 0 0,0 0 1 0 0,0-1-1 0 0,-1 1 1 0 0,1 0 0 0 0,0 0-1 0 0,-1-1 1 0 0,1 1-1 0 0,-1-1 1 0 0,1 1-1 0 0,0-1 1 0 0,-1 1-1 0 0,0-1 1 0 0,1 0-1 0 0,-1 0 1 0 0,1 0 0 0 0,-1 0-1 0 0,1 0 1 0 0,-1 0-1 0 0,1 0 1 0 0,-1 0-1 0 0,1-1 1 0 0,-1 1-1 0 0,-1-1 1 0 0,0 0-26 0 0,0 0 0 0 0,0 0 1 0 0,0 0-1 0 0,-1 0 0 0 0,1 0 0 0 0,1-1 1 0 0,-1 0-1 0 0,0 1 0 0 0,0-1 0 0 0,-2-2 0 0 0,-17-23 4932 0 0,22 25-3984 0 0,0 1 1 0 0,0-1-1 0 0,0 0 1 0 0,0 1-1 0 0,0-1 1 0 0,0 0-1 0 0,0 1 1 0 0,0-1-1 0 0,1 0 1 0 0,0-2-1 0 0,1-2 1169 0 0,0-6 1322 0 0,-1 11-2704 0 0,-1 0-1 0 0,0 0 0 0 0,1 0 0 0 0,-1 0 1 0 0,0 0-1 0 0,0 0 0 0 0,0 0 0 0 0,0 0 1 0 0,0 0-1 0 0,0 0 0 0 0,0 0 0 0 0,0 0 1 0 0,0 0-1 0 0,0 0 0 0 0,-1 0 0 0 0,1-2 0 0 0,2 2 14 0 0,0-1 0 0 0,0 1 0 0 0,0-1 0 0 0,0 1 0 0 0,0 0-1 0 0,1 0 1 0 0,-1 0 0 0 0,1 0 0 0 0,-1 1 0 0 0,5-2-1 0 0,-5 2-127 0 0,10 4 298 0 0,-11-4-371 0 0,0 0 0 0 0,-1 0 0 0 0,1 1 1 0 0,0-1-1 0 0,-1 0 0 0 0,1 1 0 0 0,-1-1 0 0 0,1 1 1 0 0,0-1-1 0 0,-1 0 0 0 0,1 1 0 0 0,-1-1 1 0 0,1 1-1 0 0,-1 0 0 0 0,1-1 0 0 0,-1 1 0 0 0,1-1 1 0 0,-1 1-1 0 0,0 0 0 0 0,1-1 0 0 0,-1 1 0 0 0,0 0 1 0 0,0-1-1 0 0,1 1 0 0 0,-1 0 0 0 0,0 0 1 0 0,0 1-1 0 0,0 0 38 0 0,1 3-6 0 0,0-1 1 0 0,-1 0-1 0 0,1 0 0 0 0,-1 1 1 0 0,-1-1-1 0 0,1 0 1 0 0,0 1-1 0 0,-1-1 0 0 0,-2 7 1 0 0,-15 42 266 0 0,11-33-151 0 0,-25 58 1389 0 0,-5 17 1590 0 0,34-85-2932 0 0,3-10-199 0 0,0 0 0 0 0,0 0 0 0 0,0 0-1 0 0,0 0 1 0 0,0 1 0 0 0,0-1-1 0 0,0 0 1 0 0,0 0 0 0 0,0 0 0 0 0,0 0-1 0 0,0 0 1 0 0,0 1 0 0 0,0-1-1 0 0,0 0 1 0 0,0 0 0 0 0,0 0 0 0 0,0 0-1 0 0,0 0 1 0 0,0 1 0 0 0,0-1 0 0 0,0 0-1 0 0,0 0 1 0 0,0 0 0 0 0,0 0-1 0 0,0 0 1 0 0,0 1 0 0 0,0-1 0 0 0,0 0-1 0 0,0 0 1 0 0,0 0 0 0 0,1 0-1 0 0,-1 0 1 0 0,0 0 0 0 0,0 0 0 0 0,0 1-1 0 0,0-1 1 0 0,0 0 0 0 0,0 0 0 0 0,1 0-1 0 0,-1 0 1 0 0,0 0 0 0 0,0 0-1 0 0,0 0 1 0 0,0 0 0 0 0,0 0 0 0 0,0 0-1 0 0,1 0 1 0 0,-1 0 0 0 0,0 0-1 0 0,0 0 1 0 0,0 0 0 0 0,0 0 0 0 0,1 0-1 0 0,-1 0 1 0 0,0 0 0 0 0,0 0 0 0 0,0 0-1 0 0,0 0 1 0 0,0 0 0 0 0,0 0-1 0 0,1 0 1 0 0,-1 0 0 0 0,0 0 0 0 0,0 0-1 0 0,0-1 1 0 0,8-3 6 0 0,-8 4-7 0 0,15-12 0 0 0,-2-1 0 0 0,0 0 0 0 0,0-1 0 0 0,-1 0 0 0 0,15-25 0 0 0,-10 17 0 0 0,88-130-131 0 0,-91 127-1971 0 0,-9 7-6743 0 0,-5 6-501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3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5495 0 0,'26'122'16160'0'0,"-10"4"-9961"0"0,-11 76-3392 0 0,-6-162-2737 0 0,-2 0-1 0 0,-1 0 1 0 0,-12 42-1 0 0,15-78-290 0 0,0 1 0 0 0,0-1 0 0 0,-1 0 0 0 0,0 0 0 0 0,0 0-1 0 0,-4 7 1 0 0,6-11 4 0 0,-1 1-1 0 0,0 0 0 0 0,1 0 1 0 0,-1-1-1 0 0,1 1 0 0 0,-1 0 1 0 0,0-1-1 0 0,0 1 0 0 0,1-1 1 0 0,-1 1-1 0 0,0-1 0 0 0,0 1 1 0 0,0-1-1 0 0,1 0 0 0 0,-1 1 1 0 0,0-1-1 0 0,0 0 0 0 0,0 0 1 0 0,0 0-1 0 0,0 1 0 0 0,0-1 1 0 0,0 0-1 0 0,0 0 0 0 0,1 0 1 0 0,-1 0-1 0 0,0-1 0 0 0,0 1 1 0 0,0 0-1 0 0,0 0 0 0 0,0 0 1 0 0,0-1-1 0 0,0 1 0 0 0,1-1 1 0 0,-1 1-1 0 0,0 0 0 0 0,0-1 1 0 0,0 1-1 0 0,1-1 0 0 0,-2-1 1 0 0,-30-26-10604 0 0,-11-22 6175 0 0,27 31 3674 0 0,12 14 1088 0 0,0 0-1 0 0,0 0 1 0 0,0-1 0 0 0,1 1-1 0 0,0-1 1 0 0,-4-9 0 0 0,7 14 182 0 0,-1-1-1 0 0,0 0 1 0 0,1 0-1 0 0,0 0 1 0 0,-1 1 0 0 0,1-1-1 0 0,0 0 1 0 0,0 0 0 0 0,0 0-1 0 0,0 0 1 0 0,0 0 0 0 0,0 1-1 0 0,1-1 1 0 0,-1 0 0 0 0,1 0-1 0 0,-1 0 1 0 0,1 0 0 0 0,0 1-1 0 0,-1-1 1 0 0,1 0 0 0 0,0 1-1 0 0,0-1 1 0 0,0 1 0 0 0,1-1-1 0 0,-1 1 1 0 0,2-2 0 0 0,2-1 601 0 0,0 0 1 0 0,1 0 0 0 0,0 0-1 0 0,0 1 1 0 0,0 0 0 0 0,0 0-1 0 0,0 1 1 0 0,0 0 0 0 0,11-3-1 0 0,9 0 1026 0 0,29-2 0 0 0,-20 3-586 0 0,331-39 4150 0 0,-359 42-5887 0 0,1 0-1 0 0,0-1 1 0 0,-1 1 0 0 0,0-1-1 0 0,0-1 1 0 0,10-4 0 0 0,-14 6-95 0 0,0-1 1 0 0,0 0-1 0 0,0 0 1 0 0,0-1 0 0 0,0 1-1 0 0,0-1 1 0 0,-1 1-1 0 0,1-1 1 0 0,-1 0 0 0 0,0 0-1 0 0,1 0 1 0 0,-1 0-1 0 0,-1 0 1 0 0,4-7-1 0 0,0-6-9228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3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33 14999 0 0,'0'0'36'0'0,"1"-1"0"0"0,-1 1 1 0 0,0 0-1 0 0,0 0 0 0 0,1 0 0 0 0,-1-1 0 0 0,0 1 0 0 0,1 0 0 0 0,-1 0 0 0 0,0 0 1 0 0,1 0-1 0 0,-1 0 0 0 0,0 0 0 0 0,1 0 0 0 0,-1 0 0 0 0,0 0 0 0 0,1 0 0 0 0,-1 0 0 0 0,0 0 1 0 0,1 0-1 0 0,-1 0 0 0 0,0 0 0 0 0,1 0 0 0 0,-1 0 0 0 0,0 0 0 0 0,1 0 0 0 0,-1 1 0 0 0,0-1 1 0 0,0 0-1 0 0,1 0 0 0 0,-1 0 0 0 0,0 1 0 0 0,1-1 0 0 0,-1 0 0 0 0,0 0 0 0 0,0 0 0 0 0,0 1 1 0 0,1-1-1 0 0,-1 0 0 0 0,0 1 0 0 0,0-1 0 0 0,0 0 0 0 0,0 0 0 0 0,1 1 0 0 0,-1-1 0 0 0,0 0 1 0 0,0 1-1 0 0,10 22-222 0 0,-8-15 482 0 0,77 170 7762 0 0,55 82-1288 0 0,-134-260-6767 0 0,63 105 761 0 0,-55-94-723 0 0,0-1 0 0 0,0 0 0 0 0,1 0 0 0 0,0-1 1 0 0,1 0-1 0 0,0-1 0 0 0,15 10 0 0 0,-22-16-41 0 0,0 0 0 0 0,0-1 0 0 0,0 1 0 0 0,1-1 0 0 0,-1 0 0 0 0,1 1 0 0 0,-1-2 0 0 0,1 1 0 0 0,-1 0 0 0 0,1-1 0 0 0,0 0 0 0 0,-1 0 0 0 0,1 0 0 0 0,-1 0 0 0 0,1 0 0 0 0,6-2 0 0 0,-8 1 0 0 0,1 0 0 0 0,0 0 0 0 0,0 0 0 0 0,-1-1 0 0 0,1 1 0 0 0,-1-1 0 0 0,1 1 0 0 0,-1-1 0 0 0,1 0 0 0 0,-1 0 0 0 0,0 0 0 0 0,0-1 0 0 0,0 1 0 0 0,0 0 0 0 0,-1-1 0 0 0,1 1 0 0 0,-1-1 0 0 0,1 1 0 0 0,-1-1 0 0 0,1-3 0 0 0,1 1-11 0 0,-1-1 0 0 0,-1 0 0 0 0,1 1 0 0 0,-1-1 0 0 0,0 0 0 0 0,0 0 0 0 0,-1 1 0 0 0,0-1 1 0 0,0 0-1 0 0,0 0 0 0 0,-1 0 0 0 0,1 0 0 0 0,-1 0 0 0 0,-1 1 0 0 0,1-1 0 0 0,-1 0 0 0 0,0 1 0 0 0,-1-1 0 0 0,1 1 0 0 0,-1 0 0 0 0,0 0 0 0 0,0 0 0 0 0,0 0 0 0 0,-1 1 0 0 0,0-1 0 0 0,0 1 1 0 0,0 0-1 0 0,-6-5 0 0 0,-1 1-1324 0 0,0 0-1 0 0,-1 1 1 0 0,1 1 0 0 0,-1-1 0 0 0,0 2 0 0 0,-1 0 0 0 0,1 0 0 0 0,-17-2 0 0 0,5 1-963 0 0,0 2-1 0 0,-1 1 1 0 0,-38 0 0 0 0,34 4 1958 0 0,0 1 1 0 0,0 1 0 0 0,1 2 0 0 0,-1 1-1 0 0,-27 10 1 0 0,-39 19 3278 0 0,2 8 9929 0 0,93-44-12606 0 0,1 0 0 0 0,-1-1 0 0 0,1 1 0 0 0,0 0 0 0 0,-1-1 0 0 0,1 1 0 0 0,0 0 0 0 0,0 0 0 0 0,1-2 0 0 0,3-3 313 0 0,20-30 492 0 0,1 1 0 0 0,43-44 0 0 0,12-14 292 0 0,-53 56-1439 0 0,2 1-1 0 0,1 2 1 0 0,1 1 0 0 0,43-33 0 0 0,-47 41-3374 0 0,-24 21 1110 0 0,0 0-1 0 0,-1-1 0 0 0,1 1 0 0 0,-1-1 0 0 0,0 0 1 0 0,-1 1-1 0 0,5-11 0 0 0,-18 151 11785 0 0,11-53-1253 0 0,6-30-5572 0 0,-5-45-2407 0 0,1 0-1 0 0,0 0 1 0 0,0 0-1 0 0,0-1 0 0 0,1 1 1 0 0,0-1-1 0 0,5 8 1 0 0,-6-12-173 0 0,-1 0 1 0 0,2 0-1 0 0,-1-1 1 0 0,0 1-1 0 0,0-1 1 0 0,1 1 0 0 0,-1-1-1 0 0,1 0 1 0 0,0 0-1 0 0,0 0 1 0 0,0 0-1 0 0,0-1 1 0 0,0 1 0 0 0,0-1-1 0 0,0 0 1 0 0,0 1-1 0 0,1-2 1 0 0,-1 1-1 0 0,4 0 1 0 0,4 0-36 0 0,0 0 0 0 0,0-2 0 0 0,0 1 0 0 0,0-1 0 0 0,-1-1 0 0 0,1 0 0 0 0,0 0 0 0 0,-1-1 0 0 0,1-1 0 0 0,-1 0 0 0 0,0 0 0 0 0,0-1 0 0 0,14-9 0 0 0,-1-1 0 0 0,-1-1 0 0 0,0-1 0 0 0,-2-1 0 0 0,23-25 0 0 0,-40 40-264 0 0,1-1 0 0 0,-1 1 0 0 0,1 0 1 0 0,0 0-1 0 0,0 0 0 0 0,0 0 0 0 0,9-3 0 0 0,-9 4-365 0 0,-1 1 0 0 0,1 0 1 0 0,-1 0-1 0 0,1 1 0 0 0,0-1 0 0 0,0 1 0 0 0,-1 0 1 0 0,1 0-1 0 0,0 0 0 0 0,7 1 0 0 0,6 2-9567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1:03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1756 710 3567 0 0,'6'-47'283'0'0,"-2"-1"-1"0"0,-4-83 0 0 0,-2 102 165 0 0,-2 0 0 0 0,-1-1 0 0 0,-1 2 0 0 0,-2-1 0 0 0,-18-46-1 0 0,20 62-291 0 0,-10-26 1113 0 0,-33-56 1 0 0,43 85-837 0 0,0 1 0 0 0,-1-1 0 0 0,0 1 0 0 0,-1 0 0 0 0,0 1 0 0 0,0 0 0 0 0,-1 0 0 0 0,0 1 0 0 0,0 0 0 0 0,-17-9 0 0 0,20 13-144 0 0,-1 1-1 0 0,-1-1 0 0 0,1 1 0 0 0,0 1 1 0 0,0-1-1 0 0,-1 1 0 0 0,1 0 0 0 0,-1 1 1 0 0,1 0-1 0 0,-1 0 0 0 0,1 0 0 0 0,-1 1 1 0 0,1 1-1 0 0,-1-1 0 0 0,1 1 1 0 0,-10 4-1 0 0,-6 3 370 0 0,1 1 0 0 0,0 1 0 0 0,-35 23 0 0 0,-5 11 667 0 0,-92 84 0 0 0,120-97-1083 0 0,2 2-1 0 0,1 2 0 0 0,-49 74 1 0 0,-60 131-54 0 0,88-148-92 0 0,45-79-79 0 0,-16 25 98 0 0,1 2 0 0 0,3 1 0 0 0,-16 48 0 0 0,25-58 25 0 0,2-1-1 0 0,1 2 1 0 0,2-1 0 0 0,1 1-1 0 0,0 37 1 0 0,5-31 24 0 0,2 1 1 0 0,1-1-1 0 0,3 0 0 0 0,1 0 0 0 0,1-1 0 0 0,17 42 1 0 0,46 81 275 0 0,-6-13 467 0 0,16 76 455 0 0,-77-206-1308 0 0,0 0-1 0 0,-2 0 1 0 0,-1 0-1 0 0,0 1 1 0 0,-1-1-1 0 0,-1 1 1 0 0,-4 31-1 0 0,1-24 35 0 0,-3 0-1 0 0,0 0 1 0 0,-1-1 0 0 0,-2 1-1 0 0,0-2 1 0 0,-2 0-1 0 0,0 0 1 0 0,-2-1-1 0 0,-1 0 1 0 0,0-1 0 0 0,-2-1-1 0 0,0 0 1 0 0,-34 32-1 0 0,16-21-78 0 0,-1-2 0 0 0,-1-2-1 0 0,-55 33 1 0 0,65-46-7 0 0,0-1 0 0 0,-2-1 0 0 0,1-2 0 0 0,-1 0 1 0 0,-1-2-1 0 0,-37 7 0 0 0,45-13-1 0 0,0-1 0 0 0,0-1 0 0 0,0 0 0 0 0,0-2 0 0 0,0 0 0 0 0,0-2 0 0 0,-31-7 0 0 0,34 5 0 0 0,6-3 0 0 0,12 8 0 0 0,-1-1 0 0 0,0 0 0 0 0,1 0 0 0 0,-1 1 0 0 0,1-1 0 0 0,0 0 0 0 0,-1 0 0 0 0,1 1 0 0 0,0-1 0 0 0,-1 0 0 0 0,1 0 0 0 0,0 0 0 0 0,0 0 0 0 0,0 1 0 0 0,-1-1 0 0 0,1 0 0 0 0,0 0 0 0 0,0 0 0 0 0,0 0 0 0 0,1 0 0 0 0,-1 1 0 0 0,0-1 0 0 0,0 0 0 0 0,0 0 0 0 0,1 0 0 0 0,-1 0 0 0 0,0 1 0 0 0,1-1 0 0 0,-1 0 0 0 0,1 0 0 0 0,-1 1 0 0 0,1-1 0 0 0,-1 0 0 0 0,1 1 0 0 0,-1-1 0 0 0,1 0 0 0 0,0 1 0 0 0,-1-1 0 0 0,1 1 0 0 0,0-1 0 0 0,0 1 0 0 0,-1-1 0 0 0,2 0 0 0 0,2-1 0 0 0,1 0 0 0 0,-1 0 0 0 0,1 0 0 0 0,-1 0 0 0 0,1 1 0 0 0,7-2 0 0 0,5 1 0 0 0,1 2 0 0 0,0 0 0 0 0,-1 0 0 0 0,1 2 0 0 0,23 5 0 0 0,-27-5 0 0 0,3 1 0 0 0,0 1 0 0 0,0 1 0 0 0,-1 1 0 0 0,0 0 0 0 0,0 1 0 0 0,0 1 0 0 0,-1 0 0 0 0,0 1 0 0 0,0 0 0 0 0,-1 2 0 0 0,-1-1 0 0 0,0 2 0 0 0,12 12 0 0 0,0 4 0 0 0,-1 1 0 0 0,-2 2 0 0 0,-1 0 0 0 0,-1 1 0 0 0,15 34 0 0 0,161 309 0 0 0,-128-229 0 0 0,28 50 0 0 0,50 44 0 0 0,-124-204 0 0 0,-2 1 0 0 0,-1 1 0 0 0,18 52 0 0 0,-12-26 0 0 0,-23-60 0 0 0,0 0 0 0 0,0 0 0 0 0,0 0 0 0 0,0 0 0 0 0,1-1 0 0 0,3 5 0 0 0,6 1 0 0 0,-9-8 0 0 0,1 0 0 0 0,-1 0 0 0 0,0-1 0 0 0,1 1 0 0 0,-1-1 0 0 0,0 0 0 0 0,1 0 0 0 0,-1 0 0 0 0,0 0 0 0 0,1-1 0 0 0,-1 1 0 0 0,0-1 0 0 0,1 0 0 0 0,-1 0 0 0 0,0 0 0 0 0,0 0 0 0 0,0-1 0 0 0,0 1 0 0 0,4-4 0 0 0,3-1 0 0 0,-1 0 0 0 0,-1-1 0 0 0,0 0 0 0 0,15-16 0 0 0,114-149-1713 0 0,-11-12-3859 0 0,-99 144 3829 0 0,42-61-8453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19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47 4831 0 0,'-61'-39'375'0'0,"49"31"-244"0"0,9 8 607 0 0,-1 4 13 0 0,0-1-1 0 0,0 1 0 0 0,0 0 1 0 0,1 0-1 0 0,-1 0 0 0 0,-3 7 0 0 0,2-4-376 0 0,-8 10 478 0 0,7-9-465 0 0,0 0 0 0 0,0 0 0 0 0,1 1-1 0 0,-7 12 1 0 0,-5 21 839 0 0,-28 72 2785 0 0,41-99-3338 0 0,0 0 1 0 0,1 0 0 0 0,0 1-1 0 0,2-1 1 0 0,-1 30 0 0 0,3-42-541 0 0,-1 1-1 0 0,0-1 1 0 0,1 0 0 0 0,0 0-1 0 0,-1 0 1 0 0,1 1 0 0 0,1-1-1 0 0,-1 0 1 0 0,0 0 0 0 0,1-1-1 0 0,-1 1 1 0 0,1 0 0 0 0,0 0 0 0 0,0-1-1 0 0,0 1 1 0 0,0-1 0 0 0,1 0-1 0 0,-1 0 1 0 0,1 1 0 0 0,3 1-1 0 0,-3-3 100 0 0,13 4 149 0 0,-4-1-280 0 0,-7-3-68 0 0,1-1 0 0 0,-1 1 0 0 0,1-2 0 0 0,0 1 0 0 0,-1 0 0 0 0,1-1 0 0 0,-1 0 0 0 0,1 0 0 0 0,-1-1 0 0 0,0 0 1 0 0,1 0-1 0 0,-1 0 0 0 0,0 0 0 0 0,9-6 0 0 0,25-21-1920 0 0,-3-2-5181 0 0,-31 26 5186 0 0,11-10-5436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0.3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13 5383 0 0,'-1'-1'253'0'0,"0"0"-1"0"0,0 0 1 0 0,0 0 0 0 0,-1 0-1 0 0,1 0 1 0 0,0 0-1 0 0,0 1 1 0 0,0-1-1 0 0,-1 0 1 0 0,1 0-1 0 0,0 1 1 0 0,-1-1-1 0 0,1 1 1 0 0,-1 0-1 0 0,1-1 1 0 0,0 1-1 0 0,-3 0 1 0 0,3 0 80 0 0,0 0 1 0 0,-1 0-1 0 0,1 1 1 0 0,0-1-1 0 0,-1 1 0 0 0,1-1 1 0 0,0 1-1 0 0,0-1 1 0 0,-1 1-1 0 0,1 0 0 0 0,0 0 1 0 0,-2 1-1 0 0,2-1 145 0 0,-5 10 424 0 0,2-5-624 0 0,0 1-1 0 0,1 0 1 0 0,0-1-1 0 0,0 1 1 0 0,1 0-1 0 0,-3 10 1 0 0,-6 36 1296 0 0,-4 24-227 0 0,14-67-1057 0 0,0 0 0 0 0,0 0-1 0 0,1 1 1 0 0,0-1 0 0 0,1 0-1 0 0,0 1 1 0 0,0-1-1 0 0,1 0 1 0 0,1 0 0 0 0,0 0-1 0 0,7 16 1 0 0,-9-24 806 0 0,3-3-1037 0 0,0 1-1 0 0,0-1 1 0 0,0 0-1 0 0,0 0 1 0 0,0 0 0 0 0,-1-1-1 0 0,1 1 1 0 0,0-1-1 0 0,-1 0 1 0 0,1 0-1 0 0,-1 0 1 0 0,1 0 0 0 0,-1-1-1 0 0,0 0 1 0 0,0 1-1 0 0,4-6 1 0 0,-3 4-7 0 0,3-2 64 0 0,-1-1 1 0 0,-1 0-1 0 0,1 0 1 0 0,-1 0-1 0 0,-1-1 0 0 0,1 0 1 0 0,-1 0-1 0 0,3-9 1 0 0,-1-1 369 0 0,0 1 0 0 0,6-36 1 0 0,-11 49-416 0 0,-1 0 0 0 0,0 0 0 0 0,1 0 0 0 0,-1 1 0 0 0,-1-1 0 0 0,1 0 0 0 0,-1 0 0 0 0,1 0 0 0 0,-1 0 0 0 0,-3-7 0 0 0,4 10 9 0 0,-8-10 13 0 0,1 4-26 0 0,6 6-80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0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64 4087 0 0,'0'0'312'0'0,"1"2"-204"0"0,18 84 3719 0 0,-12-47-687 0 0,-1-2 1530 0 0,22 69 0 0 0,-27-102-4303 0 0,1 0-1 0 0,0-1 1 0 0,0 1-1 0 0,0-1 1 0 0,0 1 0 0 0,1-1-1 0 0,-1 0 1 0 0,1 0 0 0 0,0 0-1 0 0,-1 0 1 0 0,2 0 0 0 0,-1 0-1 0 0,0-1 1 0 0,0 0 0 0 0,1 0-1 0 0,-1 0 1 0 0,8 3 0 0 0,-10-5-311 0 0,-1 0 1 0 0,1 0-1 0 0,-1 0 1 0 0,1 0-1 0 0,0 0 1 0 0,-1 0-1 0 0,1 0 1 0 0,-1 0-1 0 0,1 0 1 0 0,-1-1-1 0 0,1 1 1 0 0,-1 0-1 0 0,1 0 1 0 0,-1-1-1 0 0,1 1 1 0 0,-1 0-1 0 0,1-1 1 0 0,-1 1-1 0 0,1 0 1 0 0,-1-1-1 0 0,1 0 1 0 0,8-10 255 0 0,-8 9-173 0 0,15-17 820 0 0,-10 14-706 0 0,-1-1 1 0 0,-1 0-1 0 0,1-1 0 0 0,3-6 1 0 0,0-3-178 0 0,68-152 1281 0 0,-59 105-1357 0 0,-12 50-551 0 0,9-21-3594 0 0,-13 32 3878 0 0,0 1 1 0 0,0-1-1 0 0,1 0 0 0 0,-1 1 1 0 0,0-1-1 0 0,0 1 0 0 0,1 0 1 0 0,-1-1-1 0 0,1 1 0 0 0,-1 0 1 0 0,1 0-1 0 0,0 0 0 0 0,-1 0 1 0 0,4-2-1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1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242 0 5695 0 0,'-33'82'1634'0'0,"19"-48"1602"0"0,5-7-3 0 0,1 0 0 0 0,-6 34 0 0 0,11-47-2044 0 0,2-11-1044 0 0,1-1 1 0 0,-1 1 0 0 0,1-1 0 0 0,0 1 0 0 0,0-1 0 0 0,0 1 0 0 0,0-1 0 0 0,0 1 0 0 0,1-1 0 0 0,-1 1 0 0 0,1-1 0 0 0,0 0 0 0 0,-1 1 0 0 0,1-1 0 0 0,0 0 0 0 0,0 1 0 0 0,1-1 0 0 0,2 4 0 0 0,-2-4-62 0 0,0 1-1 0 0,1-1 1 0 0,-1 0-1 0 0,1 0 1 0 0,-1 0-1 0 0,1-1 1 0 0,0 1-1 0 0,0-1 1 0 0,0 1-1 0 0,0-1 1 0 0,0 0 0 0 0,0 0-1 0 0,0 0 1 0 0,4 0-1 0 0,30 5 391 0 0,41-1 0 0 0,-43-3 318 0 0,50 8-1 0 0,-73-7-594 0 0,-1-1 0 0 0,0 2 0 0 0,0 0 0 0 0,0 0-1 0 0,0 1 1 0 0,-1 0 0 0 0,1 1 0 0 0,12 9 0 0 0,-17-11-67 0 0,-1 1 0 0 0,1 0 0 0 0,-1 0 1 0 0,0 1-1 0 0,0 0 0 0 0,-1-1 0 0 0,1 2 1 0 0,-1-1-1 0 0,-1 0 0 0 0,1 1 0 0 0,-1 0 0 0 0,0 0 1 0 0,2 10-1 0 0,-3-11-62 0 0,-1 0 0 0 0,0 0-1 0 0,0 1 1 0 0,-1-1 0 0 0,0 0 0 0 0,0 0 0 0 0,-1 1-1 0 0,1-1 1 0 0,-1 0 0 0 0,0 0 0 0 0,-1 0 0 0 0,0 0-1 0 0,0 0 1 0 0,0 0 0 0 0,-1 0 0 0 0,-3 6 0 0 0,-35 69-57 0 0,31-58-11 0 0,0-1-1 0 0,-2 1 1 0 0,-19 24-1 0 0,3-10 1 0 0,-35 34 0 0 0,51-59 0 0 0,0-1 0 0 0,-1 0 0 0 0,0-1 0 0 0,-1-1 0 0 0,0 0 0 0 0,-23 10 0 0 0,23-12-381 0 0,0-2 1 0 0,0 0-1 0 0,-1-1 0 0 0,0-1 1 0 0,0 0-1 0 0,0-1 0 0 0,-29 1 1 0 0,35-3-93 0 0,1 0 0 0 0,-1-1 0 0 0,1 0 0 0 0,-1-1 1 0 0,1 0-1 0 0,-1 0 0 0 0,1-1 0 0 0,0 0 0 0 0,0 0 0 0 0,0-1 1 0 0,1 0-1 0 0,-1 0 0 0 0,1-1 0 0 0,0 0 0 0 0,-9-8 1 0 0,0-5-9070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 9471 0 0,'0'0'728'0'0,"3"0"-476"0"0,100-9 11303 0 0,5 4-5062 0 0,-41 0-5186 0 0,-39 2-320 0 0,1 1 0 0 0,55 4 0 0 0,-73 0-987 0 0,28 7 0 0 0,-38-8-150 0 0,0-1-385 0 0,-1 0 0 0 0,1 0 0 0 0,0 0 0 0 0,-1 1 0 0 0,1-1 0 0 0,0 0 0 0 0,-1 0 0 0 0,1 1 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53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5439 0 0,'0'0'2780'0'0,"1"3"-1981"0"0,1 5 188 0 0,0 0-1 0 0,0 0 1 0 0,-1 0 0 0 0,0 15-1 0 0,-1-21-856 0 0,0-1-1 0 0,1 0 0 0 0,-1 1 0 0 0,0-1 0 0 0,0 0 1 0 0,1 1-1 0 0,-1-1 0 0 0,1 0 0 0 0,-1 0 1 0 0,1 0-1 0 0,1 2 0 0 0,2 9 472 0 0,-3 9 526 0 0,-1-13-721 0 0,0 0-1 0 0,1 0 1 0 0,-1 0 0 0 0,2-1-1 0 0,-1 1 1 0 0,4 10 0 0 0,12 46 743 0 0,5 14 319 0 0,-14-52-1085 0 0,-4-12-90 0 0,1 0 1 0 0,10 22 0 0 0,25 47 1011 0 0,64 108 1718 0 0,-36-72-1648 0 0,-61-106-1141 0 0,0 0-1 0 0,-1 1 1 0 0,-1 0 0 0 0,6 19 0 0 0,-11-31-154 0 0,1 0-13 0 0,1 5-38 0 0,-2-5 120 0 0,0 4-634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1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77 7079 0 0,'2'0'548'0'0,"233"-38"18080"0"0,-176 26-16035 0 0,-28 6-913 0 0,42-1 0 0 0,-14 1-1124 0 0,-27 2-553 0 0,-8 2-1210 0 0,4 1-7254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5.1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4055 0 0,'0'0'312'0'0,"3"0"-204"0"0,6 1 32 0 0,-7-1 524 0 0,1 2 228 0 0,0 2-438 0 0,1 0-1 0 0,-1 0 0 0 0,1 1 0 0 0,-1-1 1 0 0,0 1-1 0 0,-1 0 0 0 0,1 0 0 0 0,-1 0 1 0 0,0 0-1 0 0,0 0 0 0 0,-1 0 0 0 0,1 0 0 0 0,-1 1 1 0 0,1 8-1 0 0,0 13 731 0 0,-1 0-1 0 0,0-1 1 0 0,-5 28-1 0 0,3-27-525 0 0,-3 6 584 0 0,-11 50 0 0 0,3-27-163 0 0,-21 104 1834 0 0,13-78-1740 0 0,8-35-508 0 0,4-18-266 0 0,-7 40 584 0 0,10-51-815 0 0,0 12 1861 0 0,17-37-1588 0 0,-4-1-393 0 0,0 0 0 0 0,0-1-1 0 0,-1 0 1 0 0,0 0-1 0 0,10-19 1 0 0,-3 6 74 0 0,46-74 269 0 0,25-34-364 0 0,-72 113 71 0 0,24-22 1 0 0,-36 37 34 0 0,11 8-26 0 0,-11-5-94 0 0,0 0-1 0 0,0 0 1 0 0,-1 0-1 0 0,1 0 1 0 0,0 0-1 0 0,0 0 1 0 0,-1 0-1 0 0,1 0 1 0 0,-1 1-1 0 0,1-1 1 0 0,-1 0-1 0 0,1 0 1 0 0,-1 1-1 0 0,0-1 1 0 0,1 0-1 0 0,-1 3 1 0 0,-1 25 235 0 0,0-14-125 0 0,-5 64 42 0 0,0-11-106 0 0,3-20-59 0 0,1-30 0 0 0,1 1 0 0 0,1 0 0 0 0,0-1 0 0 0,6 33 0 0 0,-3-37 0 0 0,4 6 0 0 0,-3-16 0 0 0,-1-2 0 0 0,8 9 0 0 0,2-3 0 0 0,-7-6-221 0 0,1 1 1 0 0,-1-2-1 0 0,1 1 0 0 0,-1 0 0 0 0,1-1 1 0 0,-1-1-1 0 0,1 1 0 0 0,0-1 1 0 0,-1 0-1 0 0,1 0 0 0 0,0-1 0 0 0,-1 0 1 0 0,1 0-1 0 0,-1-1 0 0 0,1 1 1 0 0,-1-2-1 0 0,1 1 0 0 0,5-4 0 0 0,7-3-1451 0 0,0-1 1 0 0,-1-2-1 0 0,-1 1 0 0 0,24-22 0 0 0,-12 7-7063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5.5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1 115 5903 0 0,'0'0'451'0'0,"2"0"-295"0"0,9-1 916 0 0,-1 0 1 0 0,0-1-1 0 0,0-1 1 0 0,1 0-1 0 0,18-8 1 0 0,-15 5 737 0 0,1 1 0 0 0,16-3 0 0 0,81-21 5314 0 0,-40 9-3657 0 0,17-5-779 0 0,-87 24-2583 0 0,0 2 85 0 0,2 0-2536 0 0,-13 7-2881 0 0,-2 2-1134 0 0,0-2-1447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5.9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0 4255 0 0,'0'0'332'0'0,"2"3"15"0"0,1 0 117 0 0,0 1 0 0 0,0 0-1 0 0,0-1 1 0 0,0 2 0 0 0,-1-1-1 0 0,0 0 1 0 0,1 0 0 0 0,-2 1 0 0 0,1-1-1 0 0,0 1 1 0 0,-1 0 0 0 0,0-1-1 0 0,0 1 1 0 0,-1 0 0 0 0,1 0 0 0 0,-1 5-1 0 0,0 13 1844 0 0,-1 0 0 0 0,-4 26 0 0 0,2-31-1400 0 0,-17 77 3813 0 0,14-69-3961 0 0,-30 88 2088 0 0,-5 19-1163 0 0,40-131-1989 0 0,9-13-8651 0 0,-3 0 7148 0 0,-1 0 0 0 0,1 0 0 0 0,-2 0 0 0 0,5-23-1 0 0,-5 20 1150 0 0,0 0 0 0 0,10-23-1 0 0,-9 27 677 0 0,0 2 132 0 0,-1 0-1 0 0,1 0 1 0 0,7-10-1 0 0,2 0 453 0 0,-8 10 141 0 0,1 0-1 0 0,0 0 1 0 0,0 0-1 0 0,1 1 1 0 0,0 0-1 0 0,0 0 1 0 0,1 0-1 0 0,8-5 1 0 0,1 2 223 0 0,2-2 1267 0 0,42-19 0 0 0,-58 30-1674 0 0,12 1 922 0 0,-14 3-985 0 0,0-1-398 0 0,0 1 0 0 0,0 0-1 0 0,0 0 1 0 0,-1 0 0 0 0,1-1 0 0 0,-1 1 0 0 0,0 0-1 0 0,0 0 1 0 0,0 0 0 0 0,0 0 0 0 0,0 0 0 0 0,-1 0-1 0 0,1-1 1 0 0,-1 1 0 0 0,0 0 0 0 0,0 0 0 0 0,0 0-1 0 0,0-1 1 0 0,-2 5 0 0 0,-5 7 228 0 0,0 0 0 0 0,0-1 0 0 0,-2 0 0 0 0,1 0 1 0 0,-17 16-1 0 0,11-14-28 0 0,4-4 331 0 0,-24 20 0 0 0,34-30-605 0 0,1-1 1 0 0,0 0-1 0 0,-1 1 0 0 0,1-1 1 0 0,-1 0-1 0 0,1 0 0 0 0,-1 1 1 0 0,1-1-1 0 0,0 0 0 0 0,-1 0 0 0 0,1 0 1 0 0,-1 0-1 0 0,1 0 0 0 0,-1 1 1 0 0,1-1-1 0 0,-1 0 0 0 0,1 0 1 0 0,-1 0-1 0 0,1 0 0 0 0,-1 0 1 0 0,1-1-1 0 0,-1 1 0 0 0,1 0 0 0 0,-1 0 1 0 0,1 0-1 0 0,-1 0 0 0 0,0-1 1 0 0,0 0-20 0 0,1 1 0 0 0,-1-1 0 0 0,0 0 0 0 0,0 0 0 0 0,1 0 0 0 0,-1 0 0 0 0,1 1 1 0 0,-1-1-1 0 0,1 0 0 0 0,-1 0 0 0 0,0-2 0 0 0,-5-30-466 0 0,6 32 451 0 0,-2-21-1054 0 0,1-1-1 0 0,5-37 0 0 0,4-10-5876 0 0,-5 49 3539 0 0,3-20-4548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6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7367 0 0,'0'0'568'0'0,"3"0"-373"0"0,2 2 393 0 0,0 0-1 0 0,0 0 1 0 0,0 1 0 0 0,0-1 0 0 0,0 1-1 0 0,0 0 1 0 0,-1 1 0 0 0,1-1 0 0 0,-1 1-1 0 0,0 0 1 0 0,0 0 0 0 0,0 0-1 0 0,-1 0 1 0 0,5 8 0 0 0,6 9 1534 0 0,21 44 1 0 0,-27-48-1458 0 0,73 173 4760 0 0,13 25-994 0 0,-69-166-4012 0 0,31 52 193 0 0,-32-64-594 0 0,28 39-12 0 0,-34-51-6 0 0,-14-18 0 0 0,1-1 0 0 0,-1 0 0 0 0,1 0 0 0 0,0-1 0 0 0,0 1 0 0 0,7 4 0 0 0,-3-1 0 0 0,-8-8 0 0 0,1 1 0 0 0,-1-1 0 0 0,1 1 0 0 0,-1-1 0 0 0,1 0 0 0 0,-1 0 0 0 0,1 0 0 0 0,0 0 0 0 0,-1 0 0 0 0,4 1 0 0 0,-5-2 0 0 0,1 0 0 0 0,0 0 0 0 0,-1 0 0 0 0,1 0 0 0 0,-1 0 0 0 0,1 0 0 0 0,0 0 0 0 0,-1 0 0 0 0,1 0 0 0 0,-1 0 0 0 0,1-1 0 0 0,-1 1 0 0 0,1 0 0 0 0,0 0 0 0 0,0-1 0 0 0,1-1 3 0 0,1-1 0 0 0,-1 1-1 0 0,0-1 1 0 0,0 1 0 0 0,0-1 0 0 0,0 0 0 0 0,0 0 0 0 0,0 0-1 0 0,-1 0 1 0 0,0 0 0 0 0,1 0 0 0 0,0-4 0 0 0,1-3-64 0 0,-1 0-1 0 0,2-20 1 0 0,-3 17-545 0 0,-1-1-1 0 0,0 1 0 0 0,-3-18 0 0 0,-8-17-8148 0 0,0 16-484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6.7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281 38 6391 0 0,'-1'-3'185'0'0,"-9"-10"292"0"0,7 11 168 0 0,0-1 0 0 0,0 0 0 0 0,0 1 0 0 0,0 0 0 0 0,-7-4 2143 0 0,3 3 266 0 0,2 3 481 0 0,12 5-3878 0 0,0 1 0 0 0,0-1 1 0 0,1-1-1 0 0,0 0 0 0 0,0 0 0 0 0,0 0 0 0 0,14 4 0 0 0,26 12-3857 0 0,-43-18 3737 0 0,-1 1 0 0 0,1 0 0 0 0,-1 0 0 0 0,0 0 0 0 0,0 0-1 0 0,0 1 1 0 0,6 7 0 0 0,-9-9 382 0 0,1 1-1 0 0,-1 0 0 0 0,0-1 0 0 0,0 1 0 0 0,0 0 0 0 0,0 0 0 0 0,0 0 1 0 0,-1 0-1 0 0,1 0 0 0 0,-1-1 0 0 0,0 1 0 0 0,1 0 0 0 0,-1 0 1 0 0,-1 0-1 0 0,0 6 0 0 0,-1 4 338 0 0,-1 0 0 0 0,-6 15 0 0 0,8-26-227 0 0,-10 30 1399 0 0,-3 0-1 0 0,-1-1 0 0 0,-31 49 1 0 0,11-28 3369 0 0,-63 73 1 0 0,78-104-3496 0 0,0 0-1 0 0,-1-2 1 0 0,-2 0 0 0 0,0-1-1 0 0,-38 22 1 0 0,59-39-638 0 0,4-2-552 0 0,62-43-2907 0 0,5 5-7570 0 0,-33 21 2034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7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0 8927 0 0,'-78'75'4234'0'0,"74"-72"-4243"0"0,3-2 415 0 0,0 0 1 0 0,1-1-1 0 0,-1 1 0 0 0,0 0 1 0 0,0 0-1 0 0,1-1 1 0 0,-1 1-1 0 0,0 0 1 0 0,1 0-1 0 0,-1 0 1 0 0,1 0-1 0 0,-2 1 1 0 0,3-1-278 0 0,-1 0 0 0 0,0-1 0 0 0,1 1-1 0 0,-1-1 1 0 0,1 1 0 0 0,-1 0 0 0 0,0-1 0 0 0,1 1 0 0 0,-1-1 0 0 0,1 1 0 0 0,-1-1 0 0 0,1 1 0 0 0,0-1 0 0 0,-1 0 0 0 0,1 1 0 0 0,-1-1-1 0 0,1 0 1 0 0,0 1 0 0 0,-1-1 0 0 0,2 1 0 0 0,2 0-111 0 0,0 1-1 0 0,0 0 1 0 0,-1 1-1 0 0,1-1 1 0 0,4 5-1 0 0,-6-5-13 0 0,-1-1-1 0 0,0 1 1 0 0,0 0-1 0 0,0-1 1 0 0,0 1-1 0 0,0 0 1 0 0,0-1-1 0 0,0 1 1 0 0,0 0-1 0 0,-1 0 1 0 0,1 0-1 0 0,-1 0 1 0 0,0 0-1 0 0,1 2 1 0 0,0 6 275 0 0,0 0 0 0 0,-1 0 0 0 0,0 0 0 0 0,0 0 1 0 0,-1 0-1 0 0,-5 19 0 0 0,-3 11 819 0 0,6-24-440 0 0,-1 0 0 0 0,-6 17 0 0 0,-1-5 176 0 0,-18 43 1220 0 0,17-47-1418 0 0,7-12-430 0 0,-1-1 0 0 0,1-1 1 0 0,-2 1-1 0 0,1-1 1 0 0,-2 0-1 0 0,1 0 0 0 0,-14 13 1 0 0,-23 11-351 0 0,43-33-152 0 0,-1-2-764 0 0,0-1-402 0 0,7-7-6151 0 0,-5 7 7024 0 0,1 0-1 0 0,0 0 0 0 0,-1 0 1 0 0,1 0-1 0 0,0-4 0 0 0,4-15-3102 0 0,3-2 2038 0 0,-4 13 1010 0 0,0-1 0 0 0,0 1 0 0 0,10-17 0 0 0,-11 23 587 0 0,14-22-92 0 0,1 0 1 0 0,36-40 0 0 0,-1 5 604 0 0,-41 45 299 0 0,2 0 0 0 0,0 1 0 0 0,24-21 0 0 0,-9 14 2322 0 0,40-24 0 0 0,-57 40-2129 0 0,-1 0 0 0 0,1 0 0 0 0,0 1 0 0 0,1 1 0 0 0,-1 0 0 0 0,25-5 0 0 0,-35 9-245 0 0,1 1-451 0 0,1-1 1 0 0,-1 1 0 0 0,0 0-1 0 0,1 0 1 0 0,-1 0-1 0 0,5 2 1 0 0,-7-2-207 0 0,1 0 424 0 0,0 1-49 0 0,0 1-300 0 0,0 0 0 0 0,0 1-1 0 0,0-1 1 0 0,-1 1 0 0 0,0 0 0 0 0,1-1-1 0 0,-1 1 1 0 0,0 0 0 0 0,-1 0 0 0 0,1 0-1 0 0,-1 0 1 0 0,0 0 0 0 0,1 0 0 0 0,-2 0-1 0 0,1 0 1 0 0,0 0 0 0 0,-1-1 0 0 0,0 1 0 0 0,0 0-1 0 0,-2 4 1 0 0,-9 29 197 0 0,-2-1 1 0 0,-2 0-1 0 0,-1-2 1 0 0,-43 64-1 0 0,31-57-348 0 0,-3-1 0 0 0,-66 65-1 0 0,92-100-573 0 0,-1 1 0 0 0,-14 7 0 0 0,16-10-625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7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7855 0 0,'0'0'610'0'0,"2"1"-402"0"0,21 13 1176 0 0,-12-7 711 0 0,0 1-1 0 0,0 0 0 0 0,-1 0 1 0 0,-1 1-1 0 0,1 1 0 0 0,12 17 1 0 0,-4-5 277 0 0,-12-15-1565 0 0,0 0-1 0 0,8 14 1 0 0,-11-16-484 0 0,-1 0 0 0 0,1-1 0 0 0,1 1 0 0 0,-1-1 0 0 0,7 7 0 0 0,-1-4-8 0 0,0 0 0 0 0,0-1 0 0 0,13 7 0 0 0,-19-11-333 0 0,-1-1-1 0 0,1 0 0 0 0,0 0 0 0 0,0 1 1 0 0,0-1-1 0 0,0-1 0 0 0,0 1 0 0 0,0 0 1 0 0,0-1-1 0 0,0 0 0 0 0,0 0 0 0 0,0 0 1 0 0,0 0-1 0 0,6-1 0 0 0,-5 0-446 0 0,0 0 1 0 0,0 0-1 0 0,-1-1 0 0 0,1 0 1 0 0,-1 1-1 0 0,1-1 0 0 0,-1-1 1 0 0,0 1-1 0 0,0 0 0 0 0,0-1 1 0 0,4-3-1 0 0,5-7-6407 0 0,-2 1-1764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7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 4255 0 0,'0'2'332'0'0,"1"25"1808"0"0,-3 41 0 0 0,-8 35 4844 0 0,-6 151 4620 0 0,17-227-9945 0 0,6 33 1 0 0,-6-50-1389 0 0,1-1 1 0 0,0 1 0 0 0,1-1 0 0 0,0 0 0 0 0,1 0 0 0 0,8 15-1 0 0,-11-22-262 0 0,0 0-1 0 0,1 0 0 0 0,0-1 0 0 0,-1 1 0 0 0,1-1 1 0 0,0 1-1 0 0,0-1 0 0 0,-1 0 0 0 0,1 1 1 0 0,3 0-1 0 0,0 1-8 0 0,9 3 0 0 0,-9-7 0 0 0,-2 1 0 0 0,-1-1-95 0 0,1 1-1 0 0,0 0 1 0 0,0 0-1 0 0,-1-1 1 0 0,1 0-1 0 0,0 1 1 0 0,-1-1-1 0 0,1 0 1 0 0,0 0-1 0 0,-1-1 1 0 0,0 1-1 0 0,1 0 1 0 0,-1-1-1 0 0,0 0 1 0 0,1 1 0 0 0,-1-1-1 0 0,0 0 1 0 0,0 0-1 0 0,-1 0 1 0 0,1 0-1 0 0,0-1 1 0 0,-1 1-1 0 0,1 0 1 0 0,-1-1-1 0 0,0 1 1 0 0,0-1-1 0 0,0 1 1 0 0,0-1-1 0 0,1-3 1 0 0,-1 2-97 0 0,14-38-9408 0 0,-5 17 904 0 0</inkml:trace>
  <inkml:trace contextRef="#ctx0" brushRef="#br0" timeOffset="1">263 172 4287 0 0,'-1'1'332'0'0,"-21"14"2541"0"0,2 1 0 0 0,-30 30 0 0 0,-32 44 6144 0 0,46-49-7089 0 0,12-8-364 0 0,19-25-1203 0 0,-1 1 0 0 0,-11 10 0 0 0,28-23-2360 0 0,-4 3 898 0 0,13-10-4874 0 0,3-4-1685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5:28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0 11575 0 0,'1'9'273'0'0,"0"0"0"0"0,-1-1 1 0 0,0 1-1 0 0,-1 13 0 0 0,0 10 1463 0 0,-5 78 6098 0 0,3-81-6294 0 0,1 0 0 0 0,2 0-1 0 0,3 39 1 0 0,4-10 220 0 0,6 38 229 0 0,-12-93-1983 0 0,27 104 218 0 0,-24-96-207 0 0,1 1 0 0 0,0-1 0 0 0,1 0-1 0 0,0 0 1 0 0,0-1 0 0 0,16 18 0 0 0,-10-15-17 0 0,3-3 0 0 0,-9-8 0 0 0,1 1 0 0 0,-1-2 0 0 0,10 3 0 0 0,6-1 0 0 0,-16-4 0 0 0,-1-1 0 0 0,1 1-412 0 0,0 0 0 0 0,0-1-1 0 0,0 0 1 0 0,0 0 0 0 0,0 0 0 0 0,9-6 0 0 0,-8 4-830 0 0,-1 0-1 0 0,0 0 1 0 0,0-1 0 0 0,0 0 0 0 0,6-7 0 0 0,4-9-8412 0 0</inkml:trace>
  <inkml:trace contextRef="#ctx0" brushRef="#br0" timeOffset="1">441 204 7455 0 0,'-7'0'236'0'0,"0"0"0"0"0,1 0 0 0 0,-1 1 0 0 0,0 0 0 0 0,0 0 0 0 0,1 0-1 0 0,-1 1 1 0 0,1 0 0 0 0,-10 5 0 0 0,-8 4 4021 0 0,-23 15 0 0 0,44-25-3751 0 0,-119 79 10276 0 0,97-61-9762 0 0,2 1 0 0 0,-37 40 0 0 0,8 5-929 0 0,43-51 218 0 0,9-10-630 0 0,1-2-1123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56.7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 6271 0 0,'0'0'486'0'0,"2"1"-318"0"0,12 9-197 0 0,-5-3 659 0 0,1 0 0 0 0,-1 1 0 0 0,10 10 1 0 0,-14-13-163 0 0,0-1 1 0 0,1 1-1 0 0,9 6 0 0 0,12 9 1293 0 0,170 151 5896 0 0,-102-91-5189 0 0,-57-49-1128 0 0,23 21 175 0 0,4 7 622 0 0,-49-44-842 0 0,-15-14-820 0 0,17-5 985 0 0,-15 3-1382 0 0,-1 0 1 0 0,0 0 0 0 0,0 0 0 0 0,0-1 0 0 0,0 1 0 0 0,0 0-1 0 0,0-1 1 0 0,0 0 0 0 0,0 1 0 0 0,0-1 0 0 0,-1 0-1 0 0,3-3 1 0 0,15-26 242 0 0,-15 20-316 0 0,0 0 0 0 0,0-1-1 0 0,-1 0 1 0 0,2-17 0 0 0,0 0-5 0 0,7-43 0 0 0,2-89 0 0 0,-13 68 0 0 0,-2 76-178 0 0,3 13-390 0 0,-1 2-157 0 0,0 0-941 0 0,4-10-7953 0 0,2-1 967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0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4487 0 0,'0'0'347'0'0,"1"-1"-227"0"0,8 0 249 0 0,-1 0-1 0 0,1 1 0 0 0,-1 0 1 0 0,1 0-1 0 0,-1 1 1 0 0,12 2-1 0 0,53 15 3193 0 0,-55-12-3130 0 0,331 98 8418 0 0,-314-96-8024 0 0,-1 0 1 0 0,51 3-1 0 0,71-6 1060 0 0,-101-8-1126 0 0,-1-3 1 0 0,80-19-1 0 0,-78 14-341 0 0,95-14 545 0 0,-120 22-778 0 0,0 1 1 0 0,60 5 0 0 0,70 15 296 0 0,40 5 260 0 0,-178-23-620 0 0,-1 0 0 0 0,1-2 0 0 0,0-1 0 0 0,-1-1 0 0 0,29-8 0 0 0,-19 5 104 0 0,47-6 0 0 0,-57 11-126 0 0,1 2 1 0 0,-1 0-1 0 0,28 4 1 0 0,-38-2-41 0 0,0 1-1 0 0,0 0 1 0 0,0 0 0 0 0,-1 1 0 0 0,1 1-1 0 0,-1 0 1 0 0,16 10 0 0 0,0 0 66 0 0,-17-9-99 0 0,0 0 0 0 0,-1 0 0 0 0,1 1 0 0 0,-1 0 0 0 0,12 13 0 0 0,4 7 42 0 0,31 35 25 0 0,-45-49-91 0 0,1-1 0 0 0,0 0-1 0 0,0 0 1 0 0,1-2 0 0 0,1 0 0 0 0,0 0 0 0 0,0-1 0 0 0,1-1 0 0 0,0 0 0 0 0,0-1 0 0 0,1 0 0 0 0,0-2 0 0 0,0 0-1 0 0,0-1 1 0 0,33 5 0 0 0,-20-6 1 0 0,0-2-1 0 0,0 0 1 0 0,0-2-1 0 0,0-1 0 0 0,0-2 1 0 0,0 0-1 0 0,-1-2 1 0 0,42-14-1 0 0,-17 2-3 0 0,65-32 0 0 0,-67 24 0 0 0,1 3 0 0 0,2 1 0 0 0,66-16 0 0 0,-57 24 0 0 0,72-7 0 0 0,-100 18 0 0 0,-1 1 0 0 0,1 3 0 0 0,62 7 0 0 0,340 75 0 0 0,-403-76 0 0 0,181 31 0 0 0,-186-35 0 0 0,1-1 0 0 0,-1-2 0 0 0,0 0 0 0 0,0-2 0 0 0,41-9 0 0 0,-2-5 0 0 0,111-41 0 0 0,-124 37 0 0 0,69-16 0 0 0,-96 31 0 0 0,0 0 0 0 0,0 2 0 0 0,44 0 0 0 0,87 12 0 0 0,-133-7 0 0 0,182 5 0 0 0,-14-1 0 0 0,-145-2 0 0 0,-1 2 0 0 0,47 13 0 0 0,-7 5 0 0 0,66 14 0 0 0,-108-31 0 0 0,-1-3 0 0 0,1-1 0 0 0,62-5 0 0 0,-101 2 0 0 0,263-16 0 0 0,-138 20 0 0 0,12-1 0 0 0,-78-8 0 0 0,91-17 0 0 0,-90 11 0 0 0,26-6 0 0 0,-74 12 0 0 0,0 1 0 0 0,25-3 0 0 0,-40 7 0 0 0,1-1 0 0 0,-1 1 0 0 0,1 0 0 0 0,-1 0 0 0 0,1 1 0 0 0,-1-1 0 0 0,0 1 0 0 0,1 0 0 0 0,-1 0 0 0 0,0 1 0 0 0,0-1 0 0 0,0 1 0 0 0,1 0 0 0 0,-2 0 0 0 0,1 0 0 0 0,5 4 0 0 0,0 7-2111 0 0,-5 1-4806 0 0,0 4-3279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1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1 2815 0 0,'0'2'214'0'0,"1"14"642"0"0,-1 0-1 0 0,-4 31 1 0 0,2-19 29 0 0,-22 138 4631 0 0,6-50-2314 0 0,-55 392 6614 0 0,53-345-7142 0 0,8-54-1292 0 0,-17 154 762 0 0,22-174-1680 0 0,4 1 0 0 0,8 99 0 0 0,-3-153-509 0 0,3 41 98 0 0,-3-66-285 0 0,0 0 0 0 0,0 1 0 0 0,1-1 0 0 0,6 15 0 0 0,-8-24-872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1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5095 0 0,'6'28'301'0'0,"2"44"-1"0"0,-1-13 1310 0 0,-5-43-952 0 0,28 160 6456 0 0,-18-111-4643 0 0,-7-34-888 0 0,2 0 1 0 0,11 34-1 0 0,-13-50-1102 0 0,0-1 376 0 0,0 0 0 0 0,1-1 0 0 0,0 1 0 0 0,13 18 0 0 0,-17-29-706 0 0,0 0 1 0 0,0-1 0 0 0,0 1 0 0 0,1 0 0 0 0,-1-1 0 0 0,1 0-1 0 0,0 1 1 0 0,0-1 0 0 0,0 0 0 0 0,0 0 0 0 0,0-1-1 0 0,0 1 1 0 0,1-1 0 0 0,-1 1 0 0 0,0-1 0 0 0,1 0 0 0 0,-1 0-1 0 0,1-1 1 0 0,-1 1 0 0 0,1-1 0 0 0,0 0 0 0 0,-1 0 0 0 0,7 0-1 0 0,-1-2-75 0 0,1 0-1 0 0,-1-1 0 0 0,0 1 0 0 0,-1-2 1 0 0,1 1-1 0 0,-1-1 0 0 0,1-1 0 0 0,-1 0 1 0 0,0 0-1 0 0,-1 0 0 0 0,9-8 1 0 0,11-11 252 0 0,36-43 1 0 0,-49 51-223 0 0,135-176 275 0 0,-125 158-370 0 0,63-73-2430 0 0,-2 3-4563 0 0,-58 66-3057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2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375 121 2383 0 0,'-6'5'42'0'0,"3"-2"-26"0"0,0 0 0 0 0,1 0 0 0 0,-1 0 0 0 0,0 0-1 0 0,1 0 1 0 0,-1 1 0 0 0,1-1 0 0 0,0 1 0 0 0,1 0 0 0 0,-3 5-1 0 0,-85 234 6987 0 0,64-188-4708 0 0,-3-1 1 0 0,-39 57-1 0 0,-23 45 1444 0 0,75-129-3055 0 0,-11 27 858 0 0,25-52-889 0 0,4-3-651 0 0,-1 0 0 0 0,0-1-1 0 0,1 1 1 0 0,-1-1 0 0 0,0 1 0 0 0,0-1 0 0 0,0 0 0 0 0,0 0 0 0 0,0 0 0 0 0,-1 0 0 0 0,4-4-1 0 0,48-77-2150 0 0,-29 45 1138 0 0,2-2-830 0 0,73-126-6016 0 0,-79 124 5307 0 0,18-60 1 0 0,-18 48 1658 0 0,67-199 1178 0 0,-83 240 1102 0 0,-1-1 0 0 0,4-26 9931 0 0,-11 54-9228 0 0,-2 11-1048 0 0,1 0 1 0 0,1 0 0 0 0,2 1 0 0 0,1 44 0 0 0,0-35-638 0 0,0 18 134 0 0,0 116 844 0 0,3-126-306 0 0,15 83 1 0 0,-16-121-927 0 0,0 1 0 0 0,0-1-1 0 0,-1 1 1 0 0,0 0 0 0 0,0-1 0 0 0,-1 8 0 0 0,1-13-122 0 0,0 1 0 0 0,0 0 1 0 0,0 0-1 0 0,1-1 1 0 0,-1 1-1 0 0,0 0 0 0 0,0 0 1 0 0,0-1-1 0 0,1 1 0 0 0,-1 0 1 0 0,0 0-1 0 0,1-1 1 0 0,-1 1-1 0 0,0 0 0 0 0,1-1 1 0 0,-1 1-1 0 0,1-1 0 0 0,-1 1 1 0 0,1-1-1 0 0,0 1 1 0 0,-1-1-1 0 0,1 1 0 0 0,-1-1 1 0 0,1 1-1 0 0,0-1 0 0 0,-1 0 1 0 0,1 1-1 0 0,0-1 1 0 0,0 0-1 0 0,-1 0 0 0 0,2 1 1 0 0,1-2-9 0 0,-1 0 0 0 0,0 0 0 0 0,0 0 1 0 0,0-1-1 0 0,0 1 0 0 0,0 0 0 0 0,0-1 0 0 0,0 0 1 0 0,0 1-1 0 0,0-1 0 0 0,1-3 0 0 0,7-6-18 0 0,-2 0-1 0 0,0-1 1 0 0,0 0-1 0 0,-1-1 0 0 0,-1 0 1 0 0,0 0-1 0 0,5-17 1 0 0,1-12-1 0 0,7-45 1 0 0,0-2-4 0 0,35-99 0 0 0,-28 107 0 0 0,-22 72 0 0 0,-4 9 0 0 0,0 0 0 0 0,0 0 0 0 0,1-1 0 0 0,-1 1 0 0 0,0 0 0 0 0,0 0 0 0 0,0 0 0 0 0,0 0 0 0 0,1-1 0 0 0,-1 1 0 0 0,0 0 0 0 0,0 0 0 0 0,0 0 0 0 0,1 0 0 0 0,-1 0 0 0 0,0 0 0 0 0,0 0 0 0 0,1 0 0 0 0,-1-1 0 0 0,0 1 0 0 0,0 0 0 0 0,1 0 0 0 0,-1 0 0 0 0,0 0 0 0 0,0 0 0 0 0,1 0 0 0 0,-1 1 0 0 0,0-1 0 0 0,0 0 0 0 0,0 0 0 0 0,1 0 0 0 0,-1 0 0 0 0,0 0 0 0 0,1 0 0 0 0,0 2 0 0 0,0-1 0 0 0,0 0 0 0 0,0 1 0 0 0,0-1 0 0 0,0 1 0 0 0,0 0 0 0 0,0-1 0 0 0,-1 1 0 0 0,1 0 0 0 0,0-1 0 0 0,-1 1 0 0 0,0 0 0 0 0,1 2 0 0 0,3 32 0 0 0,-1-16 0 0 0,2 28 0 0 0,-2 0 0 0 0,-6 82 0 0 0,0 4 0 0 0,7-25 0 0 0,-4-102 0 0 0,1 2 0 0 0,12 16 0 0 0,-12-22-214 0 0,1 0-1 0 0,0 0 1 0 0,0 0-1 0 0,0-1 1 0 0,0 1-1 0 0,0-1 1 0 0,0 1-1 0 0,1-1 1 0 0,-1 0-1 0 0,1 0 1 0 0,0 0-1 0 0,5 3 1 0 0,-2-3-841 0 0,-1 0-1 0 0,1 0 1 0 0,-1 0 0 0 0,1-1 0 0 0,0 0 0 0 0,9 0-1 0 0,6 1-8665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3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18 6559 0 0,'-25'30'673'0'0,"18"-23"-198"0"0,1 1 0 0 0,-8 9 0 0 0,-3 5 1801 0 0,13-17-1584 0 0,0 0 0 0 0,1-1 0 0 0,-1 1 0 0 0,1 1 0 0 0,-4 8 0 0 0,3-6 443 0 0,1 1 0 0 0,0 0 0 0 0,1-1 0 0 0,0 1 0 0 0,-2 14 0 0 0,4-20-872 0 0,0 0 0 0 0,0 1 0 0 0,0-1 0 0 0,1 0 0 0 0,-1 0 1 0 0,1 0-1 0 0,0 0 0 0 0,-1 0 0 0 0,1 0 0 0 0,1 0 0 0 0,-1 0 0 0 0,0 0 0 0 0,1-1 0 0 0,-1 1 0 0 0,1 0 0 0 0,0-1 0 0 0,0 0 0 0 0,0 1 0 0 0,4 3 0 0 0,-3-4-111 0 0,0 0-1 0 0,0 0 0 0 0,-1 0 0 0 0,1 0 1 0 0,1 0-1 0 0,-1-1 0 0 0,0 1 0 0 0,0-1 0 0 0,0 0 1 0 0,1 0-1 0 0,-1 0 0 0 0,1-1 0 0 0,-1 1 1 0 0,6-1-1 0 0,-4 0-8 0 0,0 0 0 0 0,0-1 0 0 0,1 0 0 0 0,-1 0 0 0 0,0 0 0 0 0,0-1 0 0 0,-1 0 0 0 0,10-4 0 0 0,1-3 120 0 0,1-1 0 0 0,-1-1 0 0 0,-1 0 0 0 0,17-17 0 0 0,-18 15-48 0 0,19-24-1 0 0,-27 31-170 0 0,0 0 1 0 0,-1-1-1 0 0,0 1 1 0 0,0-1-1 0 0,-1 0 1 0 0,5-12-1 0 0,-8 16-44 0 0,1 0 0 0 0,-1 0 0 0 0,1 0 0 0 0,-1-1 0 0 0,0 1 0 0 0,0 0 0 0 0,-1 0 0 0 0,1 0 0 0 0,-1 0 0 0 0,1 0 0 0 0,-1 0 0 0 0,0 0 0 0 0,-3-6 0 0 0,-2-10 0 0 0,0 3 0 0 0,0 14 0 0 0,3 2 0 0 0,-1-2-44 0 0,-1 1 1 0 0,1 0-1 0 0,-1 0 0 0 0,0 0 0 0 0,1 0 1 0 0,-1 1-1 0 0,-5 0 0 0 0,-37-3-731 0 0,43 3 249 0 0,0-1-118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3.6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288 0 5959 0 0,'0'0'458'0'0,"-1"1"8"0"0,-6 0 922 0 0,0 1-1 0 0,1 0 1 0 0,-1 0 0 0 0,-8 5-1 0 0,4-2-188 0 0,1 1 0 0 0,-10 7-1 0 0,4 0-178 0 0,1-1 0 0 0,-24 28 0 0 0,26-24-614 0 0,1 1 0 0 0,0 0 0 0 0,2 0 0 0 0,0 1 0 0 0,0 0 1 0 0,-9 29-1 0 0,8-12 412 0 0,1 0 1 0 0,-10 64-1 0 0,17-81-309 0 0,1-1 1 0 0,1 1-1 0 0,0 0 0 0 0,2 0 1 0 0,0 0-1 0 0,1 0 0 0 0,0 0 1 0 0,7 20-1 0 0,-8-34-456 0 0,1 1 0 0 0,0-1 0 0 0,0-1 0 0 0,0 1 0 0 0,1 0 0 0 0,-1 0 0 0 0,1-1 0 0 0,-1 1 0 0 0,1-1 0 0 0,1 0 0 0 0,-1 0 0 0 0,0 0 0 0 0,1-1 1 0 0,-1 1-1 0 0,1-1 0 0 0,0 1 0 0 0,0-1 0 0 0,0 0 0 0 0,0-1 0 0 0,0 1 0 0 0,0-1 0 0 0,0 0 0 0 0,0 0 0 0 0,1 0 0 0 0,-1 0 0 0 0,6-1 0 0 0,5 1 86 0 0,1-1 1 0 0,-1-1-1 0 0,0-1 1 0 0,1 0-1 0 0,-1 0 1 0 0,17-7-1 0 0,-25 7-139 0 0,1 0 0 0 0,-1 0 0 0 0,0-1 0 0 0,0 0 0 0 0,0-1 0 0 0,-1 1 0 0 0,1-1 0 0 0,-1-1 0 0 0,0 1 0 0 0,0-1 0 0 0,0 0 0 0 0,7-9 0 0 0,-4 4 0 0 0,-3 1 0 0 0,-8-4 0 0 0,1 10-4 0 0,0 1 1 0 0,0-1-1 0 0,-1 1 1 0 0,1 0-1 0 0,-1-1 0 0 0,1 1 1 0 0,-1 0-1 0 0,0 0 1 0 0,0 0-1 0 0,0 0 0 0 0,-4-3 1 0 0,-30-18-84 0 0,23 16 57 0 0,-9-5-92 0 0,16 9-58 0 0,0 0 0 0 0,0 0 0 0 0,1-1-1 0 0,-1 1 1 0 0,1-1 0 0 0,0-1 0 0 0,0 1 0 0 0,-7-8 0 0 0,12 11-133 0 0,1 0-259 0 0,10-7 552 0 0,0 1 1 0 0,0 0-1 0 0,0 1 0 0 0,0 0 1 0 0,1 1-1 0 0,0 0 0 0 0,1 1 1 0 0,14-4-1 0 0,8 1 254 0 0,63-7 1 0 0,-90 13-127 0 0,1 1 0 0 0,-1 0 0 0 0,1 0 0 0 0,-1 1 0 0 0,0 0-1 0 0,9 2 1 0 0,-14-2-39 0 0,0 0 0 0 0,0 0-1 0 0,0 0 1 0 0,0 0-1 0 0,0 1 1 0 0,-1-1 0 0 0,1 1-1 0 0,0 0 1 0 0,-1-1 0 0 0,0 1-1 0 0,1 0 1 0 0,-1 1 0 0 0,0-1-1 0 0,0 0 1 0 0,0 1-1 0 0,0-1 1 0 0,-1 1 0 0 0,1-1-1 0 0,1 6 1 0 0,0-2-52 0 0,-2 0-1 0 0,1 0 1 0 0,0 0-1 0 0,-1 1 1 0 0,-1-1-1 0 0,1 0 1 0 0,-1 1-1 0 0,0-1 1 0 0,0 1 0 0 0,0-1-1 0 0,-1 0 1 0 0,-2 9-1 0 0,-3 6 33 0 0,-1 0 0 0 0,-11 24 1 0 0,11-28-45 0 0,1-4-5 0 0,-1 0 0 0 0,-1-1 0 0 0,-16 22 0 0 0,15-23 0 0 0,1 0 0 0 0,0 1 0 0 0,-12 24 0 0 0,20-35 0 0 0,0-1 0 0 0,-1 1 0 0 0,1-1 0 0 0,0 1 0 0 0,0-1 0 0 0,-1 1 0 0 0,1-1 0 0 0,0 1 0 0 0,0-1 0 0 0,0 1 0 0 0,0-1 0 0 0,0 1 0 0 0,0-1 0 0 0,0 1 0 0 0,0 0 0 0 0,0-1 0 0 0,0 1 0 0 0,0-1 0 0 0,0 1 0 0 0,0-1 0 0 0,0 1 0 0 0,0-1 0 0 0,1 1 0 0 0,-1-1 0 0 0,0 1 0 0 0,0-1 0 0 0,1 1 0 0 0,6 1 0 0 0,-7-2 0 0 0,2 0-211 0 0,0 1 0 0 0,0-1 0 0 0,-1 0 0 0 0,1 0 0 0 0,0 0-1 0 0,0 0 1 0 0,0-1 0 0 0,0 1 0 0 0,4-1 0 0 0,16-9-6706 0 0,-4-1-3279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4.0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4055 0 0,'0'0'312'0'0,"2"2"-204"0"0,3 0 508 0 0,-1 0 0 0 0,0 0 0 0 0,0 1 0 0 0,0 0-1 0 0,-1 0 1 0 0,1 0 0 0 0,-1 0 0 0 0,0 1-1 0 0,0-1 1 0 0,0 1 0 0 0,0 0 0 0 0,0-1 0 0 0,-1 1-1 0 0,3 5 1 0 0,3 10 2663 0 0,14 38-1 0 0,-13-28-1489 0 0,-3-12-529 0 0,3 24 1 0 0,-6-26-151 0 0,9 25 0 0 0,-12-40-1150 0 0,0 1 0 0 0,0-1-1 0 0,0 0 1 0 0,0 0 0 0 0,0 0 0 0 0,0 1 0 0 0,0-1-1 0 0,0 0 1 0 0,1 0 0 0 0,-1 0 0 0 0,0 0 0 0 0,0 0-1 0 0,0 1 1 0 0,0-1 0 0 0,1 0 0 0 0,-1 0 0 0 0,0 0-1 0 0,0 0 1 0 0,0 0 0 0 0,1 0 0 0 0,-1 0 0 0 0,0 0-1 0 0,0 1 1 0 0,0-1 0 0 0,1 0 0 0 0,-1 0 0 0 0,0 0-1 0 0,0 0 1 0 0,1 0 0 0 0,-1 0 0 0 0,0 0 0 0 0,0 0-1 0 0,0 0 1 0 0,1-1 0 0 0,-1 1 0 0 0,0 0 0 0 0,0 0-1 0 0,0 0 1 0 0,1 0 0 0 0,-1 0 0 0 0,0 0 0 0 0,0 0-1 0 0,0 0 1 0 0,1-1 0 0 0,-1 1 0 0 0,0 0 0 0 0,0 0-1 0 0,0 0 1 0 0,0 0 0 0 0,0 0 0 0 0,1-1-1 0 0,-1 1 1 0 0,0 0 0 0 0,0 0 0 0 0,0 0 0 0 0,0-1-1 0 0,7-8-2464 0 0,-2-4-3138 0 0,1-2-1437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4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292 117 3823 0 0,'0'0'600'0'0,"2"-2"462"0"0,53-30 5118 0 0,15-11 738 0 0,-57 36-5985 0 0,0 1 0 0 0,0 1 0 0 0,0 0 0 0 0,1 1 0 0 0,0 0-1 0 0,0 1 1 0 0,0 1 0 0 0,23-2 0 0 0,-33 5-689 0 0,-1-1 0 0 0,1 1 1 0 0,-1-1-1 0 0,1 1 0 0 0,0 0 0 0 0,-1 1 1 0 0,1-1-1 0 0,-1 0 0 0 0,0 1 0 0 0,1 0 0 0 0,-1 0 1 0 0,4 3-1 0 0,-5-3-114 0 0,0 0 0 0 0,-1 0 0 0 0,1 0 0 0 0,-1 0 0 0 0,1 0 0 0 0,-1 0 0 0 0,0 0-1 0 0,0 1 1 0 0,0-1 0 0 0,0 0 0 0 0,1 3 0 0 0,0 1 172 0 0,-1-1-267 0 0,0 0 0 0 0,0 0 0 0 0,0 0 0 0 0,0 0 0 0 0,-1 0 0 0 0,0 0 0 0 0,0 0 1 0 0,-1 0-1 0 0,1 0 0 0 0,-1 0 0 0 0,0 0 0 0 0,0-1 0 0 0,0 1 0 0 0,-3 5 0 0 0,-1 3 10 0 0,0-1 0 0 0,-1 0 1 0 0,-1 0-1 0 0,-8 11 0 0 0,5-10-513 0 0,-1 1-1 0 0,0-2 1 0 0,-1 1 0 0 0,-1-2-1 0 0,0 0 1 0 0,-1 0 0 0 0,-18 11-1 0 0,31-22 41 0 0,0 1-1 0 0,0-1 1 0 0,0 1-1 0 0,1-1 1 0 0,-1 1 0 0 0,0-1-1 0 0,0 0 1 0 0,0 0-1 0 0,0 1 1 0 0,0-1-1 0 0,0 0 1 0 0,0 0-1 0 0,0 0 1 0 0,0 0-1 0 0,1 0 1 0 0,-1 0-1 0 0,0 0 1 0 0,0-1-1 0 0,0 1 1 0 0,0 0-1 0 0,0 0 1 0 0,0-1-1 0 0,0 1 1 0 0,1 0 0 0 0,-1-1-1 0 0,0 1 1 0 0,0-1-1 0 0,0 1 1 0 0,0-2-1 0 0,-2-1-999 0 0,1 1 0 0 0,-1-1-1 0 0,1 0 1 0 0,0-1 0 0 0,-3-5 0 0 0,1 3 1558 0 0,3 3-192 0 0,1 1 0 0 0,-1-1-1 0 0,1 1 1 0 0,-1-1 0 0 0,1 1-1 0 0,0-1 1 0 0,0 0 0 0 0,0 1 0 0 0,0-1-1 0 0,0 1 1 0 0,1-1 0 0 0,-1 1-1 0 0,1-1 1 0 0,-1 1 0 0 0,1-1-1 0 0,0 1 1 0 0,0-1 0 0 0,3-3-1 0 0,0-4-9 0 0,-4 8 135 0 0,1 0 0 0 0,0 0 0 0 0,0 0-1 0 0,0 0 1 0 0,0 0 0 0 0,0 0 0 0 0,1 0 0 0 0,-1 1-1 0 0,0-1 1 0 0,1 0 0 0 0,2-1 0 0 0,-3 2 347 0 0,1-1 0 0 0,0 1 0 0 0,0 0 1 0 0,0 1-1 0 0,-1-1 0 0 0,1 0 1 0 0,0 0-1 0 0,0 1 0 0 0,0-1 0 0 0,0 1 1 0 0,0 0-1 0 0,0-1 0 0 0,0 1 0 0 0,0 0 1 0 0,1 0-1 0 0,3 1 2067 0 0,-6 1-2228 0 0,0 2-202 0 0,0-1 0 0 0,0 1 0 0 0,0 0 0 0 0,-1-1 0 0 0,1 1 0 0 0,-1-1 0 0 0,0 1 0 0 0,0-1-1 0 0,0 1 1 0 0,-1-1 0 0 0,1 0 0 0 0,-1 0 0 0 0,0 1 0 0 0,1-1 0 0 0,-6 5 0 0 0,-9 12 34 0 0,-2-2 0 0 0,0 1 0 0 0,-1-2 0 0 0,-35 25 0 0 0,21-20-79 0 0,-122 75 12 0 0,139-89 21 0 0,-103 63 214 0 0,117-71-205 0 0,1 1-1 0 0,0 0 1 0 0,-1-1 0 0 0,1 1-1 0 0,0 0 1 0 0,0 0 0 0 0,0 0-1 0 0,0 0 1 0 0,0 0-1 0 0,0 0 1 0 0,0 0 0 0 0,0 1-1 0 0,0-1 1 0 0,0 0-1 0 0,0 2 1 0 0,-1 2 1392 0 0,6-5-652 0 0,26 2 567 0 0,0-2 0 0 0,1-1 0 0 0,-1-2 0 0 0,36-7 0 0 0,-57 8-1060 0 0,25-5 801 0 0,-1-1 0 0 0,-1-1-1 0 0,44-20 1 0 0,-38 12-861 0 0,37-20 3 0 0,-67 32-234 0 0,-5 3 0 0 0,1 0 0 0 0,0 0 0 0 0,0 0 0 0 0,0 0 0 0 0,0 1 0 0 0,4-2 0 0 0,2 0-231 0 0,-7 3-969 0 0,-14 5-7849 0 0,8-3 6873 0 0,-10 7-6520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5.0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25 2039 0 0,'1'6'13'0'0,"0"-1"0"0"0,-1 1 0 0 0,1-1 0 0 0,-1 1 0 0 0,-1 6-1 0 0,4 9 14890 0 0,13-20-12693 0 0,-14-2-1922 0 0,0 1 0 0 0,0-1 0 0 0,0 0 0 0 0,0 0 0 0 0,-1 1 0 0 0,1-1 0 0 0,0-1 0 0 0,-1 1 0 0 0,1 0 0 0 0,-1 0 0 0 0,1-1 0 0 0,2-1 0 0 0,16-24 1304 0 0,-9 12-400 0 0,-4 6-616 0 0,-7 7-463 0 0,1 0 0 0 0,0 1-1 0 0,0-1 1 0 0,0 1 0 0 0,1-1-1 0 0,-1 1 1 0 0,0-1 0 0 0,0 1-1 0 0,1-1 1 0 0,-1 1 0 0 0,1 0-1 0 0,2-2 1 0 0,-5 6-25 0 0,-3 3-9 0 0,0 0 0 0 0,0 1 1 0 0,-1-1-1 0 0,0-1 1 0 0,-11 11-1 0 0,1-1-40 0 0,8-8-18 0 0,-1-1 0 0 0,0 0 0 0 0,0 0 0 0 0,0-1 0 0 0,0 0-1 0 0,-1 0 1 0 0,-16 6 0 0 0,9-6 58 0 0,1 0 0 0 0,-1 0 0 0 0,0-2 0 0 0,-16 2 0 0 0,15-4 2 0 0,0 0 1 0 0,0-2-1 0 0,-22-2 0 0 0,37 3 476 0 0,6 0-288 0 0,22 2 223 0 0,0 1-1 0 0,0 1 1 0 0,31 9-1 0 0,19 4 259 0 0,-60-14-749 0 0,26 5 0 0 0,1-2 0 0 0,0-2 0 0 0,62-1 0 0 0,67-25 0 0 0,-122 14 0 0 0,-39 6 2 0 0,9-1-706 0 0,0 0 0 0 0,0 1-1 0 0,25 2 1 0 0,-33 0-6656 0 0,3-2-2361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5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1 7199 0 0,'0'0'903'0'0,"0"2"-74"0"0,0 5-115 0 0,0 0-1 0 0,-1 0 0 0 0,0-1 0 0 0,-1 1 0 0 0,1 0 1 0 0,-1-1-1 0 0,0 1 0 0 0,-1-1 0 0 0,1 0 0 0 0,-1 0 0 0 0,-1 0 1 0 0,-4 8-1 0 0,-8 9 1560 0 0,-31 35 1 0 0,36-46-2052 0 0,6-7 72 0 0,0 1 1 0 0,-9 12-1 0 0,14-17-261 0 0,0-1 0 0 0,0 1 0 0 0,0-1 0 0 0,0 1 0 0 0,0-1 0 0 0,0 0 0 0 0,0 1 0 0 0,0-1 0 0 0,0 1 0 0 0,0-1 0 0 0,0 1 0 0 0,0-1 0 0 0,0 1 0 0 0,0-1 0 0 0,0 1 0 0 0,1-1 0 0 0,-1 0 0 0 0,0 1 0 0 0,0-1 0 0 0,1 1 0 0 0,-1-1 0 0 0,0 0 0 0 0,1 1 0 0 0,-1-1 0 0 0,0 0 0 0 0,1 1 0 0 0,-1-1 0 0 0,0 0 0 0 0,1 1 0 0 0,-1-1 0 0 0,1 0 0 0 0,-1 0 0 0 0,0 0 0 0 0,1 1 0 0 0,-1-1 0 0 0,1 0 0 0 0,-1 0 0 0 0,1 0 0 0 0,17 6 806 0 0,-18-6-848 0 0,2 0 138 0 0,1 0 0 0 0,0 1 0 0 0,0-1-1 0 0,-1 0 1 0 0,1-1 0 0 0,0 1-1 0 0,-1 0 1 0 0,1-1 0 0 0,3-1 0 0 0,3 0 154 0 0,-5 2-168 0 0,12-2 494 0 0,0-1 0 0 0,0-1 0 0 0,0 0 0 0 0,18-8 0 0 0,-8-2 676 0 0,-25 13-1330 0 0,-29 3-20955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57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38 2303 0 0,'2'0'167'0'0,"26"-8"956"0"0,2-1 3889 0 0,50-8 0 0 0,-77 17-3940 0 0,-1 0-131 0 0,1-1-671 0 0,-1 0-121 0 0,0 1 0 0 0,-1 0 0 0 0,1-1 0 0 0,0 1 0 0 0,-1 0 0 0 0,1 0 1 0 0,0 0-1 0 0,0 0 0 0 0,0 0 0 0 0,-1 0 0 0 0,1 1 0 0 0,0-1 0 0 0,-1 1 1 0 0,1-1-1 0 0,3 2 0 0 0,-4-1 766 0 0,-2 11-360 0 0,-1 0 0 0 0,0 0 1 0 0,-6 21-1 0 0,1-4-210 0 0,-21 104 1284 0 0,-13 59 582 0 0,6-48-407 0 0,32-138-1757 0 0,1 0-1 0 0,-1 0 1 0 0,1 0 0 0 0,-2-1-1 0 0,1 1 1 0 0,-1-1 0 0 0,1 0-1 0 0,-7 6 1 0 0,-2-2-92 0 0,9-10-104 0 0,2 1 24 0 0,-1 0-15 0 0,1 0 0 0 0,0 0 0 0 0,0 0 0 0 0,-1 0 0 0 0,1 0-1 0 0,0 0 1 0 0,0-1 0 0 0,0 1 0 0 0,-1 0 0 0 0,1-1 0 0 0,0 1 0 0 0,0-1-1 0 0,0 1 1 0 0,0-1 0 0 0,0 0 0 0 0,0 1 0 0 0,0-1 0 0 0,0 0-1 0 0,0 0 1 0 0,0 0 0 0 0,0 0 0 0 0,0 0 0 0 0,0 0 0 0 0,1 0 0 0 0,-1 0-1 0 0,0 0 1 0 0,0-1 0 0 0,-1-3-530 0 0,0 1-1 0 0,0-1 1 0 0,0 0 0 0 0,1 0-1 0 0,-2-5 1 0 0,-16-96-9691 0 0,14 77 6331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5.8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4175 0 0,'-3'11'414'0'0,"1"-1"0"0"0,0 1 0 0 0,0 15 0 0 0,2-21 772 0 0,0 0 1 0 0,1 0-1 0 0,-1-1 1 0 0,1 1-1 0 0,3 9 2369 0 0,0-11-59 0 0,6 0-2133 0 0,-7-2-641 0 0,0 0 0 0 0,1-1 1 0 0,-1 1-1 0 0,1-1 1 0 0,-1 1-1 0 0,0-1 0 0 0,1-1 1 0 0,-1 1-1 0 0,1 0 1 0 0,3-2-1 0 0,35-10 908 0 0,-31 8-1033 0 0,-4 1-290 0 0,0 0 1 0 0,-1-1-1 0 0,0 1 1 0 0,0-1 0 0 0,10-8-1 0 0,-6 4-14 0 0,5-4-128 0 0,-14 8-135 0 0,1 2-26 0 0,8-6 63 0 0,-8 7-147 0 0,-14 14-1896 0 0,-9-5-5839 0 0,12-5 2378 0 0,-5 1-2114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6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1 310 6911 0 0,'3'2'528'0'0,"7"3"-253"0"0,1-1-1 0 0,13 4 1 0 0,-16-5 951 0 0,1-1 0 0 0,0-1 0 0 0,-1 1 0 0 0,1-1-1 0 0,0-1 1 0 0,0 0 0 0 0,0 0 0 0 0,0-1 0 0 0,0 0 0 0 0,-1 0 0 0 0,11-4 0 0 0,-12 3-1053 0 0,0 0 0 0 0,0-1 0 0 0,0 0-1 0 0,0-1 1 0 0,-1 1 0 0 0,1-1 0 0 0,-1 0 0 0 0,0-1 0 0 0,0 0 0 0 0,-1 0 0 0 0,0 0 0 0 0,8-10-1 0 0,-5 4 34 0 0,-1-1 0 0 0,0 0 0 0 0,-1 0 0 0 0,0 0 0 0 0,-1-1 0 0 0,4-13 0 0 0,14-31-206 0 0,-13 40 0 0 0,-5 14 0 0 0,-1 1 0 0 0,15-10 0 0 0,-13 10 0 0 0,0 2 0 0 0,129-49 2731 0 0,-93 33-2055 0 0,-35 13-389 0 0,0 1 0 0 0,0-1 0 0 0,0 2 1 0 0,0-1-1 0 0,0 1 0 0 0,11-1 0 0 0,-15 2-249 0 0,0 0 0 0 0,0 1 0 0 0,0-1-1 0 0,0 1 1 0 0,0-1 0 0 0,0 1 0 0 0,0 0-1 0 0,0 0 1 0 0,0 0 0 0 0,-1 1 0 0 0,1-1 0 0 0,0 1-1 0 0,-1-1 1 0 0,1 1 0 0 0,-1 0 0 0 0,1 0 0 0 0,2 4-1 0 0,-3-4-36 0 0,0 0-1 0 0,0 1 1 0 0,-1-1-1 0 0,1 1 1 0 0,-1 0 0 0 0,0 0-1 0 0,1-1 1 0 0,-1 1-1 0 0,0 0 1 0 0,-1 0-1 0 0,1 0 1 0 0,-1 0-1 0 0,1 0 1 0 0,-1 6-1 0 0,0 3 0 0 0,-1 0 0 0 0,-4 18 0 0 0,2-5-1 0 0,0-7 1 0 0,0 0 0 0 0,0 0 0 0 0,-2 0 0 0 0,-11 29 0 0 0,12-38 0 0 0,0 0 0 0 0,-1 0 0 0 0,0 0 0 0 0,0-1 0 0 0,-1 0 0 0 0,0 0 0 0 0,0-1 0 0 0,-1 1 0 0 0,0-1 0 0 0,-11 8 0 0 0,9-11 0 0 0,7-4-132 0 0,0 0 0 0 0,0 0 1 0 0,1 0-1 0 0,-1 0 0 0 0,0 0 0 0 0,0-1 0 0 0,0 1 1 0 0,0-1-1 0 0,1 1 0 0 0,-1-1 0 0 0,0 0 0 0 0,0 1 0 0 0,1-1 1 0 0,-1 0-1 0 0,1 0 0 0 0,-1 0 0 0 0,1 0 0 0 0,-1-1 1 0 0,1 1-1 0 0,-3-2 0 0 0,-2-4-1100 0 0,1 0 0 0 0,-1-1 0 0 0,-4-8 0 0 0,-1-2-457 0 0,-87-134-14350 0 0,97 150 15466 0 0,-8-7 53 0 0,9 9 557 0 0,0-1 0 0 0,-1 1 1 0 0,1 0-1 0 0,0 0 0 0 0,0-1 0 0 0,-1 1 0 0 0,1 0 0 0 0,0 0 0 0 0,0-1 1 0 0,-1 1-1 0 0,1 0 0 0 0,0 0 0 0 0,-1 0 0 0 0,1 0 0 0 0,0 0 0 0 0,-1 0 1 0 0,1 0-1 0 0,0-1 0 0 0,-1 1 0 0 0,1 0 0 0 0,0 0 0 0 0,-1 0 0 0 0,1 0 1 0 0,-1 0-1 0 0,1 1 0 0 0,0-1 0 0 0,-1 0 0 0 0,1 0 0 0 0,0 0 0 0 0,-1 0 1 0 0,1 0-1 0 0,-1 0 0 0 0,1 1 55 0 0,0 0 0 0 0,-1-1 1 0 0,1 1-1 0 0,0 0 0 0 0,-1-1 1 0 0,1 1-1 0 0,0 0 0 0 0,-1-1 0 0 0,1 1 1 0 0,0 0-1 0 0,0 0 0 0 0,0-1 1 0 0,0 1-1 0 0,0 1 0 0 0,0 1 719 0 0,0 0-1 0 0,0 0 0 0 0,0 0 1 0 0,1 0-1 0 0,0 0 1 0 0,-1 0-1 0 0,1 0 0 0 0,2 4 1 0 0,8 15 3394 0 0,-10-20-2586 0 0,0-2-1530 0 0,-1 0-1 0 0,0 1 1 0 0,0-1 0 0 0,0 0 0 0 0,0 0 0 0 0,0 1 0 0 0,1-1-1 0 0,-1 0 1 0 0,0 0 0 0 0,0 1 0 0 0,0-1 0 0 0,1 0-1 0 0,-1 0 1 0 0,0 0 0 0 0,0 0 0 0 0,1 1 0 0 0,-1-1-1 0 0,0 0 1 0 0,0 0 0 0 0,1 0 0 0 0,-1 0 0 0 0,0 0-1 0 0,1 0 1 0 0,-1 0 0 0 0,0 0 0 0 0,1 1 0 0 0,-1-1-35 0 0,0 0 1 0 0,1 0 0 0 0,-1 0-1 0 0,0 0 1 0 0,0 0 0 0 0,1 0 0 0 0,-1 0-1 0 0,0 0 1 0 0,1 0 0 0 0,-1 0-1 0 0,0 1 1 0 0,0-1 0 0 0,1 0-1 0 0,-1 0 1 0 0,0 0 0 0 0,0 0-1 0 0,0 1 1 0 0,1-1 0 0 0,-1 0 0 0 0,0 0-1 0 0,0 1 1 0 0,0-1 0 0 0,0 0-1 0 0,1 0 1 0 0,-1 1 0 0 0,0-1-1 0 0,14 4 1156 0 0,-11-3-1135 0 0,1-1 0 0 0,-1 0 0 0 0,0 1 0 0 0,1-2-1 0 0,-1 1 1 0 0,0 0 0 0 0,1-1 0 0 0,-1 1 0 0 0,0-1 0 0 0,0 0 0 0 0,1 0 0 0 0,-1 0 0 0 0,0-1 0 0 0,0 1 0 0 0,0-1 0 0 0,-1 1 0 0 0,1-1 0 0 0,3-3 0 0 0,20-19-1477 0 0,-4-2-4721 0 0,-18 22 4373 0 0,10-14-6526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6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1 175 12119 0 0,'34'-34'1432'0'0,"-27"26"-1110"0"0,1 0 0 0 0,-1 1 0 0 0,2 0 0 0 0,15-11 0 0 0,5 2 2820 0 0,2 1 1 0 0,-1 1 0 0 0,44-13 0 0 0,-2 9-609 0 0,-69 18-2414 0 0,0-1-51 0 0,7 0-29 0 0,-8 1-204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7.5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0 5351 0 0,'0'0'416'0'0,"1"3"-272"0"0,3 10 894 0 0,0 1-1 0 0,-1-1 0 0 0,-1 1 1 0 0,1 16-1 0 0,-1 61 7004 0 0,-2-71-7451 0 0,-1 0-23 0 0,0-13-553 0 0,1-1 1 0 0,0 1-1 0 0,0 0 0 0 0,1 0 0 0 0,-1-1 0 0 0,2 1 1 0 0,1 6-1 0 0</inkml:trace>
  <inkml:trace contextRef="#ctx0" brushRef="#br0" timeOffset="1">308 89 8783 0 0,'0'0'1198'0'0,"-1"10"6411"0"0,-32 48-1452 0 0,-23 30-4307 0 0,54-85-1739 0 0,-8 11 76 0 0,-6 13 73 0 0,-2-2 1 0 0,-1 0-1 0 0,-43 44 0 0 0,60-68 520 0 0,3-1-824 0 0,5-4 61 0 0,0 0-1 0 0,0 0 1 0 0,0 0-1 0 0,-1-1 1 0 0,1 0-1 0 0,-1 0 1 0 0,0 0-1 0 0,7-11 1 0 0,9-9 37 0 0,-7 10-12 0 0,-6 7 129 0 0,1-1 1 0 0,14-11-1 0 0,-21 19 69 0 0,-1 2-218 0 0,-1 1-1 0 0,0 0 1 0 0,1 0-1 0 0,-1-1 1 0 0,0 1 0 0 0,0 0-1 0 0,0-1 1 0 0,0 1-1 0 0,0 0 1 0 0,0 0 0 0 0,0-1-1 0 0,-1 1 1 0 0,0 2-1 0 0,-8 24 108 0 0,6-22-97 0 0,-14 33 126 0 0,-2-1-1 0 0,-33 50 1 0 0,-20 38 1099 0 0,64-110-1005 0 0,-6 13 429 0 0,-14 40 1 0 0,28-66-485 0 0,-1-1-117 0 0,1-2-79 0 0,0 1-1 0 0,0-1 1 0 0,0 0-1 0 0,0 0 0 0 0,-1 1 1 0 0,1-1-1 0 0,0 0 1 0 0,0 1-1 0 0,0-1 1 0 0,0 0-1 0 0,0 0 0 0 0,0 1 1 0 0,0-1-1 0 0,0 0 1 0 0,0 1-1 0 0,0-1 1 0 0,1 0-1 0 0,-1 0 0 0 0,0 1 1 0 0,0-1-1 0 0,0 0 1 0 0,0 1-1 0 0,0-1 1 0 0,1 1-1 0 0,4-3 3 0 0,6-5-6 0 0,9-14 3 0 0,32-43 0 0 0,7-7 0 0 0,-43 54 0 0 0,-6 6 0 0 0,0 0 0 0 0,1 1 0 0 0,0 0 0 0 0,20-12 0 0 0,-11 11 0 0 0,-15 10 0 0 0,-1 1 0 0 0,10-1 0 0 0,-13 1 0 0 0,0 1 0 0 0,0-1 0 0 0,1 0 0 0 0,-1 1 0 0 0,0-1 0 0 0,0 1 0 0 0,0 0 0 0 0,0-1 0 0 0,0 1 0 0 0,0 0 0 0 0,-1-1 0 0 0,1 1 0 0 0,0 0 0 0 0,0 0 0 0 0,0 0 0 0 0,-1 0 0 0 0,1 0 0 0 0,-1 0 0 0 0,1 0 0 0 0,0 0 0 0 0,-1 0 0 0 0,0 0 0 0 0,1 0 0 0 0,-1 1 0 0 0,0-1 0 0 0,1 0 0 0 0,-1 0 0 0 0,0 0 0 0 0,0 0 0 0 0,0 1 0 0 0,0-1 0 0 0,0 0 0 0 0,0 0 0 0 0,-1 2 0 0 0,0 5 0 0 0,0 0 0 0 0,-1-1 0 0 0,-4 14 0 0 0,5-18 0 0 0,-7 24 0 0 0,5-14 0 0 0,-1 0 0 0 0,-1 0 0 0 0,0 0 0 0 0,-11 18 0 0 0,13-25 0 0 0,0 1 0 0 0,0-1 0 0 0,0 1 0 0 0,-1 7 0 0 0,-9 20 0 0 0,1-9 0 0 0,29-86 0 0 0,-13 52 0 0 0,-1-1 0 0 0,2-19 0 0 0,4-9 0 0 0,22-68 0 0 0,-17 58 0 0 0,27-58 0 0 0,-17 61 0 0 0,-19 37 0 0 0,1-1 0 0 0,-1 1-104 0 0,-4 6-436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8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246 0 7367 0 0,'0'3'568'0'0,"-8"43"303"0"0,-29 61 11867 0 0,31-91-12036 0 0,-8 22 6478 0 0,15-40-6967 0 0,24-28 103 0 0,-11 13-138 0 0,26-26 0 0 0,-35 38-148 0 0,1 0 0 0 0,0 1 1 0 0,1 0-1 0 0,-1 0 0 0 0,0 0 0 0 0,1 0 1 0 0,0 1-1 0 0,13-4 0 0 0,-18 6-14 0 0,-1 1-1 0 0,1-1 1 0 0,0 1-1 0 0,0 0 1 0 0,0-1-1 0 0,-1 1 1 0 0,1 0 0 0 0,0 0-1 0 0,0 0 1 0 0,0 0-1 0 0,-1 0 1 0 0,1 1 0 0 0,0-1-1 0 0,0 1 1 0 0,0-1-1 0 0,-1 1 1 0 0,1-1-1 0 0,2 2 1 0 0,-2 0 39 0 0,-1 0-1 0 0,1-1 1 0 0,0 1-1 0 0,-1 0 1 0 0,1 0-1 0 0,-1 0 1 0 0,1 1 0 0 0,-1-1-1 0 0,0 0 1 0 0,0 0-1 0 0,0 1 1 0 0,1 3-1 0 0,-1-1 31 0 0,1 1-1 0 0,-1 0 0 0 0,-1 0 0 0 0,1-1 0 0 0,-1 1 0 0 0,0 0 1 0 0,-1 9-1 0 0,-2 3 168 0 0,-5 21 1 0 0,2-16-253 0 0,-2-1 0 0 0,-1 0 0 0 0,0-1 0 0 0,-2 0 0 0 0,-25 39 0 0 0,-81 89 0 0 0,81-106 0 0 0,-47 50 0 0 0,80-90 0 0 0,0 0 0 0 0,0 0 0 0 0,0 0 0 0 0,-1-1 0 0 0,1 0 0 0 0,-1 0 0 0 0,-4 2 0 0 0,-4 0 0 0 0,11-5-6 0 0,0 1 1 0 0,0-1-1 0 0,0 1 0 0 0,0-1 0 0 0,0 1 1 0 0,0-1-1 0 0,0 0 0 0 0,1 0 0 0 0,-1 1 1 0 0,0-1-1 0 0,0 0 0 0 0,1 0 0 0 0,-1 0 1 0 0,0 0-1 0 0,1 0 0 0 0,-1 1 0 0 0,1-1 1 0 0,-1 0-1 0 0,1 0 0 0 0,0-1 0 0 0,-1 1 1 0 0,1 0-1 0 0,0 0 0 0 0,0 0 0 0 0,0-1 1 0 0,-4-34-477 0 0,4 27 222 0 0,-1-3-114 0 0,2 1-1 0 0,-1 0 1 0 0,1 0-1 0 0,1 0 1 0 0,0 0-1 0 0,0 0 0 0 0,1 0 1 0 0,1 0-1 0 0,0 1 1 0 0,0 0-1 0 0,1 0 1 0 0,7-12-1 0 0,-10 19 483 0 0,0 1 0 0 0,-1-1 1 0 0,1 1-1 0 0,0 0 0 0 0,0 0 0 0 0,0 0 0 0 0,0 0 0 0 0,0 0 0 0 0,1 0 1 0 0,-1 0-1 0 0,1 1 0 0 0,-1-1 0 0 0,1 1 0 0 0,0 0 0 0 0,-1 0 0 0 0,1 0 1 0 0,0 0-1 0 0,0 0 0 0 0,5-1 0 0 0,1 2 311 0 0,-1 0 0 0 0,0 1 0 0 0,1-1-1 0 0,-1 1 1 0 0,16 5 0 0 0,18 6-38 0 0,45 19-1 0 0,25 8-57 0 0,-70-28-323 0 0,30 8 0 0 0,-63-16 0 0 0,-1 0 0 0 0,1 1 0 0 0,-1 0 0 0 0,0 1 0 0 0,-1-1 0 0 0,9 7 0 0 0,-8-3 0 0 0,5 0 0 0 0,-8-8 0 0 0,-4-1 0 0 0,8-4 0 0 0,-5 0-367 0 0,-1 1 1 0 0,1 0-1 0 0,-1-1 1 0 0,0 0-1 0 0,-1 1 1 0 0,1-1-1 0 0,1-7 0 0 0,12-39-6367 0 0,-13 39 4768 0 0,2-8-7153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08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8 4831 0 0,'23'-6'586'0'0,"-12"5"341"0"0,-11 1-626 0 0,1 0 1 0 0,-1 0 0 0 0,0 0 0 0 0,1 0 0 0 0,-1 0 0 0 0,1 0 0 0 0,-1 0-1 0 0,0 0 1 0 0,5 4 3321 0 0,-5-4-3321 0 0,3 12 6211 0 0,-3-1-5814 0 0,0-9-1033 0 0,-1 4 1277 0 0,1 0 1 0 0,-1-1-1 0 0,-1 1 0 0 0,1 0 0 0 0,-1-1 1 0 0,-3 8-1 0 0,-3 7 795 0 0,4-9-312 0 0,-11 22-1 0 0,-4 6-73 0 0,3-2-1148 0 0,11-26-152 0 0,0-1 0 0 0,-5 19 0 0 0,8-18-52 0 0,9-2 0 0 0,2-4 0 0 0,3-4 0 0 0,10 4 0 0 0,-13 2 0 0 0,-5-2 0 0 0,-1 1 0 0 0,1 0 0 0 0,-1 1 0 0 0,0-1 0 0 0,-1 0 0 0 0,0 1 0 0 0,0 0 0 0 0,0-1 0 0 0,-1 1 0 0 0,1 0 0 0 0,-1 9 0 0 0,5 21 0 0 0,-1 0 0 0 0,-5-27 0 0 0,1-1 0 0 0,1 1 0 0 0,3 12 0 0 0,-3-17 0 0 0,0 0 0 0 0,-1 1 0 0 0,1-1 0 0 0,0 0 0 0 0,1 0 0 0 0,4 7 0 0 0,-6-11 0 0 0,0 0 0 0 0,0 0 0 0 0,0 0 0 0 0,0 0 0 0 0,0 0 0 0 0,0 0 0 0 0,1 0 0 0 0,-1 0 0 0 0,0 0 0 0 0,1-1 0 0 0,-1 1 0 0 0,1 0 0 0 0,-1-1 0 0 0,0 1 0 0 0,1-1 0 0 0,-1 0 0 0 0,1 1 0 0 0,-1-1 0 0 0,1 0 0 0 0,0 0 0 0 0,-1 0 0 0 0,1 0 0 0 0,-1 0 0 0 0,3-1 0 0 0,7-2 0 0 0,1 0 0 0 0,-1-1 0 0 0,0 0 0 0 0,-1-1 0 0 0,1 0 0 0 0,-1-1 0 0 0,15-11 0 0 0,-12 9 0 0 0,0 0 0 0 0,1 0 0 0 0,20-7 0 0 0,-27 12 0 0 0,1 1 0 0 0,-1 1 0 0 0,1 0 0 0 0,-1 0 0 0 0,1 0 0 0 0,-1 1 0 0 0,14 1 0 0 0,3 2 0 0 0,26 8 0 0 0,4 0 0 0 0,-37-8 0 0 0,-9-2 0 0 0,1 1 0 0 0,0-1 0 0 0,17-1 0 0 0,-20 0 0 0 0,-4-1 0 0 0,0 1 0 0 0,0 0 0 0 0,0 1 0 0 0,0-1 0 0 0,0 0 0 0 0,0 0 0 0 0,0 1 0 0 0,0-1 0 0 0,-1 1 0 0 0,1 0 0 0 0,0-1 0 0 0,0 1 0 0 0,0 0 0 0 0,2 2 0 0 0,-3-3 0 0 0,0 1 0 0 0,0 0 0 0 0,0-1 0 0 0,0 1 0 0 0,0 0 0 0 0,0 0 0 0 0,0-1 0 0 0,-1 1 0 0 0,1 0 0 0 0,0 0 0 0 0,0 0 0 0 0,-1 0 0 0 0,1 0 0 0 0,-1 0 0 0 0,1 0 0 0 0,-1 0 0 0 0,1 0 0 0 0,0 2 0 0 0,1 22 0 0 0,-2-25 0 0 0,-2 12 0 0 0,-4 1 0 0 0,0-1 0 0 0,-1 0 0 0 0,0 0 0 0 0,-1 0 0 0 0,-1-1 0 0 0,-10 12 0 0 0,-114 121 0 0 0,-24 30 0 0 0,100-103 0 0 0,-65 87 0 0 0,95-124-1738 0 0,-4 6-5552 0 0,20-23-2906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6:14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0 139 3823 0 0,'0'0'298'0'0,"3"0"-198"0"0,15-2 416 0 0,-1 2 0 0 0,1-1 1 0 0,0 2-1 0 0,26 4 0 0 0,-28-2 347 0 0,0 0 0 0 0,0 2-1 0 0,-1-1 1 0 0,0 2 0 0 0,0 0 0 0 0,0 1 0 0 0,-1 0-1 0 0,0 1 1 0 0,24 18 0 0 0,-22-11-127 0 0,-1 0 1 0 0,15 21-1 0 0,12 11 524 0 0,-23-26-574 0 0,-13-14-357 0 0,1 0 0 0 0,-1 0 0 0 0,2-1 0 0 0,12 9 0 0 0,-10-9-114 0 0,0-1 0 0 0,0-1 1 0 0,1 0-1 0 0,0 0 0 0 0,0-1 1 0 0,0 0-1 0 0,0-1 0 0 0,1 0 1 0 0,-1-1-1 0 0,0 0 0 0 0,1-1 0 0 0,-1 0 1 0 0,1-1-1 0 0,21-4 0 0 0,-4-2 134 0 0,0-1-1 0 0,-1 0 1 0 0,0-3-1 0 0,41-20 1 0 0,-48 19-68 0 0,34-25 1 0 0,-12 7-20 0 0,4-1-138 0 0,41-24 288 0 0,-71 45-351 0 0,1 2 0 0 0,0 0 0 0 0,25-8 0 0 0,-27 11-11 0 0,1 1 0 0 0,0 0-1 0 0,1 1 1 0 0,-1 1 0 0 0,0 1-1 0 0,1 0 1 0 0,-1 1 0 0 0,1 1 0 0 0,23 4-1 0 0,-25-2 29 0 0,33 8 184 0 0,-48-10-242 0 0,1 0 0 0 0,0-1 0 0 0,-1 1 0 0 0,1 0 1 0 0,0 0-1 0 0,-1 0 0 0 0,1 0 0 0 0,-1 0 0 0 0,1 0 0 0 0,-1 0 0 0 0,2 2 0 0 0,2 2 30 0 0,7 4 73 0 0,-1 0 0 0 0,-1 0 0 0 0,0 1 1 0 0,0 1-1 0 0,10 14 0 0 0,-3 0 463 0 0,18 38 1 0 0,-1-10 357 0 0,-31-50-903 0 0,0 0 0 0 0,0 1 1 0 0,0-1-1 0 0,0-1 0 0 0,0 1 0 0 0,1 0 0 0 0,-1-1 0 0 0,1 0 1 0 0,0 1-1 0 0,0-1 0 0 0,0-1 0 0 0,0 1 0 0 0,0-1 1 0 0,0 1-1 0 0,0-1 0 0 0,0 0 0 0 0,1-1 0 0 0,3 1 0 0 0,5 0-8 0 0,0-1 0 0 0,0-1-1 0 0,0 0 1 0 0,23-5-1 0 0,23-9-18 0 0,67-25 0 0 0,10-4-11 0 0,-116 38-3 0 0,0 1 0 0 0,1 0 0 0 0,0 2 0 0 0,0 1 0 0 0,0 0 0 0 0,32 2 0 0 0,20 9 0 0 0,44 2 0 0 0,-82-9 0 0 0,55-2 0 0 0,-25-6 0 0 0,115-27 0 0 0,-160 28 0 0 0,1 1 0 0 0,-1 1 0 0 0,1 0 0 0 0,0 2 0 0 0,-1 0 0 0 0,1 1 0 0 0,0 1 0 0 0,-1 2 0 0 0,1 0 0 0 0,-1 0 0 0 0,23 9 0 0 0,-20-4 0 0 0,0-1 0 0 0,1-1 0 0 0,0-1 0 0 0,1-1 0 0 0,44 2 0 0 0,-42-7 0 0 0,47-5 0 0 0,-37-1 0 0 0,-12 3 0 0 0,0 0 0 0 0,25 0 0 0 0,-16 4 0 0 0,-24 0 0 0 0,-1-1 0 0 0,1 2 0 0 0,0 0 0 0 0,0 0 0 0 0,13 4 0 0 0,-6-1 0 0 0,0 1 0 0 0,31 14 0 0 0,-37-14 0 0 0,0-1 0 0 0,15 5 0 0 0,-21-8 0 0 0,0 1 0 0 0,-1-1 0 0 0,1 0 0 0 0,0 0 0 0 0,10 0 0 0 0,-5 0 0 0 0,18 1 0 0 0,-2 0 0 0 0,0-2 0 0 0,0 0 0 0 0,0-2 0 0 0,0-1 0 0 0,0-1 0 0 0,41-13 0 0 0,38-17 0 0 0,-86 30 0 0 0,1 2 0 0 0,25 7 0 0 0,-25 0 0 0 0,30 13 0 0 0,-6-2 0 0 0,89 21 0 0 0,-73-28 0 0 0,69 3 0 0 0,-101-12 0 0 0,0-1 0 0 0,-1-1 0 0 0,1-1 0 0 0,36-10 0 0 0,104-42 0 0 0,-118 38 0 0 0,0 2 0 0 0,2 2 0 0 0,77-9 0 0 0,-37 17 0 0 0,-61 4 0 0 0,78 7 0 0 0,-75-3 0 0 0,131 2 0 0 0,-2-1 0 0 0,-103 1 0 0 0,252 32 0 0 0,-261-28 0 0 0,38 8 0 0 0,-39-6 0 0 0,0-3 0 0 0,0-1 0 0 0,57-1 0 0 0,-106-6 0 0 0,50 1 0 0 0,72-8 0 0 0,50-17 0 0 0,-163 23 0 0 0,36-4 0 0 0,0 2 0 0 0,0 2 0 0 0,0 1 0 0 0,70 12 0 0 0,-87-8 0 0 0,0-1 0 0 0,-1-2 0 0 0,1 0 0 0 0,54-7 0 0 0,-70 3 0 0 0,26-4 0 0 0,1 2 0 0 0,60-1 0 0 0,-73 7 0 0 0,20 0 0 0 0,58 9 0 0 0,49 25 0 0 0,19 3 0 0 0,-26-20 0 0 0,184 1 0 0 0,-266-16 0 0 0,82 14 0 0 0,-79-8 0 0 0,-52-7 0 0 0,159 17 0 0 0,-136-17 0 0 0,0-2 0 0 0,59-7 0 0 0,244-47 0 0 0,-236 45 0 0 0,-32 3 0 0 0,-3-3 0 0 0,-42 4 0 0 0,51-2 0 0 0,-39 6 0 0 0,-17 0 0 0 0,1 1 0 0 0,-1 1 0 0 0,0 2 0 0 0,40 8 0 0 0,-34-4 0 0 0,0 0 0 0 0,1-2 0 0 0,0-2 0 0 0,0 0 0 0 0,0-2 0 0 0,41-4 0 0 0,100-23 0 0 0,-45 5 0 0 0,31 4 0 0 0,-124 15 0 0 0,0 2 0 0 0,57 7 0 0 0,112 14 0 0 0,-160-17 0 0 0,83-4 0 0 0,-101-2 0 0 0,46-10 0 0 0,16-3 0 0 0,-52 12 0 0 0,0-1 0 0 0,1-2 0 0 0,-2-2 0 0 0,49-17 0 0 0,-54 17 0 0 0,-1 0 0 0 0,1 3 0 0 0,0 0 0 0 0,32-1 0 0 0,-50 5 0 0 0,76-3 0 0 0,125 11 0 0 0,-161-6 0 0 0,79-9 0 0 0,-6-14 0 0 0,-68 11 0 0 0,6-3 0 0 0,0-3 0 0 0,67-27 0 0 0,-105 33 0 0 0,-1-1 0 0 0,0 0 0 0 0,-1-2 0 0 0,41-32 0 0 0,-54 39 0 0 0,1 1 0 0 0,-1 0 0 0 0,1 1 0 0 0,13-5 0 0 0,-12 6 0 0 0,1-2 0 0 0,18-11 0 0 0,-27 15 0 0 0,1 0 0 0 0,-1 0 0 0 0,1 1 0 0 0,-1 0 0 0 0,1-1 0 0 0,0 1 0 0 0,0 0 0 0 0,7 0 0 0 0,8-3 0 0 0,-5 2 0 0 0,7 11 0 0 0,-19-8 0 0 0,0 1 0 0 0,1-1 0 0 0,-1 1 0 0 0,0 0 0 0 0,0-1 0 0 0,0 1 0 0 0,2 3 0 0 0,3 6 0 0 0,-1 0 0 0 0,0 0 0 0 0,-1 0 0 0 0,-1 1 0 0 0,1 0 0 0 0,3 19 0 0 0,3 17-617 0 0,-6-24-1485 0 0,1 0-1 0 0,1 0 0 0 0,12 27 0 0 0,1-12-8093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8:06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1460 1542 3887 0 0,'-25'5'298'0'0,"24"-5"-297"0"0,1 0 1 0 0,0 0-1 0 0,0 0 0 0 0,0 0 1 0 0,0 0-1 0 0,0 0 1 0 0,0 0-1 0 0,0 0 0 0 0,0 0 1 0 0,0 0-1 0 0,0 0 1 0 0,0 0-1 0 0,-1 0 0 0 0,1 0 1 0 0,0 0-1 0 0,0 0 1 0 0,0 0-1 0 0,0 0 0 0 0,0 0 1 0 0,0 0-1 0 0,0 0 1 0 0,0 0-1 0 0,0 0 0 0 0,0 0 1 0 0,0 0-1 0 0,0 0 1 0 0,-1 0-1 0 0,1 0 0 0 0,0 1 1 0 0,0-1-1 0 0,0 0 1 0 0,0 0-1 0 0,0 0 0 0 0,0 0 1 0 0,0 0-1 0 0,0 0 1 0 0,0 0-1 0 0,0 0 0 0 0,0 0 1 0 0,0 0-1 0 0,0 0 1 0 0,0 1-1 0 0,0-1 0 0 0,0 0 1 0 0,0 0-1 0 0,0 0 0 0 0,0 0 1 0 0,0 0-1 0 0,0 0 1 0 0,0 0-1 0 0,0 0 0 0 0,0 0 1 0 0,0 0-1 0 0,0 0 1 0 0,0 1-1 0 0,0-1 0 0 0,0 0 1 0 0,1 0-1 0 0,6 0 695 0 0,2-4-411 0 0,-1 0 0 0 0,-1 0 0 0 0,1-1-1 0 0,-1 0 1 0 0,0 0 0 0 0,0-1-1 0 0,0 1 1 0 0,-1-2 0 0 0,9-9 0 0 0,5-9 853 0 0,21-38-1 0 0,-2 4 311 0 0,-3 6 619 0 0,-2-1 0 0 0,31-70 1 0 0,37-123 1939 0 0,-12-54 1009 0 0,-83 263-4424 0 0,-1-1 0 0 0,-2 0 0 0 0,-2-1 0 0 0,-1 1 0 0 0,-5-46 0 0 0,1 63-314 0 0,0-1-1 0 0,-1 1 1 0 0,-1 0 0 0 0,-12-31-1 0 0,14 42-191 0 0,-2 1 1 0 0,1 1-1 0 0,-1-1 0 0 0,-1 0 0 0 0,0 1 0 0 0,0 0 1 0 0,-1 1-1 0 0,0-1 0 0 0,-1 1 0 0 0,1 1 0 0 0,-12-9 1 0 0,13 13-86 0 0,1-1 1 0 0,-1 1 0 0 0,0 1-1 0 0,0-1 1 0 0,0 1 0 0 0,-1 0-1 0 0,1 0 1 0 0,0 1-1 0 0,-1 0 1 0 0,1 0 0 0 0,-1 0-1 0 0,1 1 1 0 0,-1 0 0 0 0,0 1-1 0 0,1-1 1 0 0,-1 1 0 0 0,-8 2-1 0 0,-8 4 0 0 0,0 0 0 0 0,1 1 0 0 0,-31 15 0 0 0,30-11-1 0 0,1 1 0 0 0,0 1 0 0 0,1 1 0 0 0,-28 25 0 0 0,-69 78 0 0 0,84-83 0 0 0,30-31 0 0 0,-13 13 0 0 0,1 0 0 0 0,1 1 0 0 0,1 0 0 0 0,-14 24 0 0 0,25-37 0 0 0,1 0 0 0 0,0 0 0 0 0,1 1 0 0 0,-1-1 0 0 0,1 1 0 0 0,0-1 0 0 0,0 1 0 0 0,1 0 0 0 0,0 7 0 0 0,-3 19 0 0 0,1-18 0 0 0,1-9 0 0 0,0 0 0 0 0,0 0 0 0 0,1 1 0 0 0,0-1 0 0 0,-1 0 0 0 0,2 1 0 0 0,0 6 0 0 0,8 17 0 0 0,-6-20 0 0 0,-1 0 0 0 0,3 14 0 0 0,-3 7 0 0 0,-2-20 0 0 0,1 1 0 0 0,3 12 0 0 0,35 128 0 0 0,-12-54 0 0 0,3 14 0 0 0,-25-88 0 0 0,32 189 0 0 0,-36-209 0 0 0,3 36 0 0 0,0 69 0 0 0,-5-90 0 0 0,1 18 0 0 0,-3-1 0 0 0,-1 0 0 0 0,-13 54 0 0 0,6-54 0 0 0,-2 0 0 0 0,-25 47 0 0 0,-44 61 0 0 0,37-67 0 0 0,14-21 0 0 0,-3-2 0 0 0,-3-2 0 0 0,-1-1 0 0 0,-67 66 0 0 0,-64 40 0 0 0,38-36 0 0 0,-6-3 0 0 0,114-101 0 0 0,-1 0 0 0 0,-1-2 0 0 0,0 0 0 0 0,-34 12 0 0 0,32-17 0 0 0,0-1 0 0 0,0-1 0 0 0,-47 6 0 0 0,57-11 0 0 0,1-1 0 0 0,-1-1 0 0 0,0 0 0 0 0,0-1 0 0 0,0-1 0 0 0,1-1 0 0 0,-24-6 0 0 0,29 3 0 0 0,11 5 0 0 0,0 1 0 0 0,0-1 0 0 0,0 0 0 0 0,0 1 0 0 0,0-1 0 0 0,0 0 0 0 0,0 1 0 0 0,0-1 0 0 0,0 1 0 0 0,0-1 0 0 0,0 0 0 0 0,0 1 0 0 0,1-1 0 0 0,-1 0 0 0 0,0 1 0 0 0,0-1 0 0 0,1 1 0 0 0,-1-1 0 0 0,0 1 0 0 0,1-1 0 0 0,-1 1 0 0 0,1-1 0 0 0,-1 1 0 0 0,0-1 0 0 0,1 1 0 0 0,0-1 0 0 0,15-10 0 0 0,-1 8 0 0 0,-8 4 0 0 0,-1 1 0 0 0,1-1 0 0 0,0 1 0 0 0,-1 0 0 0 0,0 0 0 0 0,1 1 0 0 0,-1 0 0 0 0,0 0 0 0 0,6 4 0 0 0,52 40 0 0 0,-60-44 0 0 0,10 9 0 0 0,0 0 0 0 0,-1 2 0 0 0,0 0 0 0 0,-1 0 0 0 0,0 1 0 0 0,-2 1 0 0 0,1 0 0 0 0,-2 0 0 0 0,0 1 0 0 0,6 18 0 0 0,-3-3 0 0 0,-2 0 0 0 0,-1 1 0 0 0,-2 0 0 0 0,5 59 0 0 0,2 214 0 0 0,-30 93 0 0 0,-8 53 0 0 0,16-20 0 0 0,8-389 0 0 0,10 278 0 0 0,-3-127 0 0 0,8 135 0 0 0,-2-83 0 0 0,-4-33 0 0 0,16 356 0 0 0,-23-533 0 0 0,14 218 0 0 0,17-3 0 0 0,-24-205 0 0 0,20 61 0 0 0,-22-87 0 0 0,1 0 0 0 0,1-1 0 0 0,0 0 0 0 0,1-1 0 0 0,17 22 0 0 0,-21-32 0 0 0,1-1 0 0 0,-1 0 0 0 0,1 0 0 0 0,1 0 0 0 0,-1-1 0 0 0,1 0 0 0 0,1-1 0 0 0,-1 0 0 0 0,1 0 0 0 0,-1 0 0 0 0,1-1 0 0 0,0-1 0 0 0,1 0 0 0 0,-1 0 0 0 0,1 0 0 0 0,12 0 0 0 0,-9-1 0 0 0,1-1 0 0 0,0-1 0 0 0,0-1 0 0 0,-1 0 0 0 0,1-1 0 0 0,-1 0 0 0 0,1-1 0 0 0,-1 0 0 0 0,0-1 0 0 0,0-1 0 0 0,13-6 0 0 0,0-2 0 0 0,-2-2 0 0 0,1 0 0 0 0,-2-2 0 0 0,0 0 0 0 0,32-33 0 0 0,91-114 0 0 0,-107 118 0 0 0,385-501 0 0 0,-144 186-2111 0 0,-195 264-1347 0 0,148-131-1 0 0,-113 130-6737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2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1058 285 4055 0 0,'-24'37'312'0'0,"11"-89"110"0"0,11 41 977 0 0,-1 1 0 0 0,-1-1 0 0 0,0 0 0 0 0,0 1 0 0 0,-9-14 0 0 0,10 19-1176 0 0,0 0-1 0 0,-1 0 0 0 0,0 1 0 0 0,0-1 0 0 0,0 1 1 0 0,0 0-1 0 0,-1 0 0 0 0,0 1 0 0 0,1-1 1 0 0,-1 1-1 0 0,-11-5 0 0 0,6 4 139 0 0,0 0 1 0 0,-1 1 0 0 0,0 0-1 0 0,0 1 1 0 0,1 1-1 0 0,-1-1 1 0 0,-12 1 0 0 0,-77 6 3022 0 0,79-3-3369 0 0,-29 5 741 0 0,0 1 1 0 0,0 3 0 0 0,-76 27-1 0 0,114-33-698 0 0,0 0 0 0 0,0 1 0 0 0,0 0 0 0 0,1 1 0 0 0,-12 10 0 0 0,-48 44 281 0 0,48-40-307 0 0,2-1 205 0 0,1 1 0 0 0,1 0-1 0 0,1 1 1 0 0,1 1 0 0 0,1 1 0 0 0,1 0 0 0 0,1 1-1 0 0,1 1 1 0 0,-17 46 0 0 0,11-13 174 0 0,3 1-1 0 0,2 0 0 0 0,3 1 1 0 0,3 0-1 0 0,-1 71 1 0 0,9-103-239 0 0,2-1 1 0 0,1 1-1 0 0,1-1 0 0 0,1 0 1 0 0,2 0-1 0 0,0 0 1 0 0,2-1-1 0 0,22 45 1 0 0,-22-56-103 0 0,2 0 0 0 0,0-1 0 0 0,0-1 0 0 0,1 0 0 0 0,21 18 0 0 0,-5-8-46 0 0,2-1 1 0 0,53 32-1 0 0,-55-38-20 0 0,28 17-4 0 0,121 50 0 0 0,70 2 0 0 0,-215-77 0 0 0,1-1 0 0 0,-1-1 0 0 0,2-2 0 0 0,-1-1 0 0 0,0-1 0 0 0,1-2 0 0 0,-1-2 0 0 0,1-1 0 0 0,49-9 0 0 0,-20-4 0 0 0,-1-3 0 0 0,-1-2 0 0 0,0-3 0 0 0,90-49 0 0 0,-108 48 0 0 0,-2-1 0 0 0,-1-2 0 0 0,0-2 0 0 0,-3-2 0 0 0,43-43 0 0 0,-59 49 0 0 0,-1 0 0 0 0,-1-2 0 0 0,-2 0 0 0 0,0-1 0 0 0,19-44 0 0 0,-13 15 0 0 0,30-117 0 0 0,-43 126 0 0 0,-2 0 0 0 0,-2 0 0 0 0,-2 0 0 0 0,-2-1 0 0 0,-9-90 0 0 0,2 104 0 0 0,-1 1 0 0 0,-1 0 0 0 0,-2 0 0 0 0,-2 1 0 0 0,-1 0 0 0 0,-1 1 0 0 0,-31-53 0 0 0,30 62 0 0 0,-1 2 0 0 0,0-1 0 0 0,-2 2 0 0 0,0 0 0 0 0,-2 1 0 0 0,0 1 0 0 0,-1 1 0 0 0,-1 1 0 0 0,0 0 0 0 0,-39-20 0 0 0,40 26 0 0 0,0 1 0 0 0,-1 1 0 0 0,1 1 0 0 0,-2 1 0 0 0,1 1 0 0 0,-1 0 0 0 0,1 2 0 0 0,-1 1 0 0 0,0 0 0 0 0,0 2 0 0 0,0 0 0 0 0,0 2 0 0 0,0 0 0 0 0,-25 6 0 0 0,-38 14 0 0 0,2 3 0 0 0,-134 59 0 0 0,43-18-1167 0 0,86-33 478 0 0,19-12-1251 0 0,1 0-4247 0 0,47-12-2382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2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6240 2071 0 0,'16'-55'212'0'0,"-3"10"164"0"0,21-53 0 0 0,-9 45 967 0 0,46-72 0 0 0,44-44 2364 0 0,-84 124-2230 0 0,115-150 3529 0 0,-21 30-1832 0 0,85-119 730 0 0,116-135-2690 0 0,-225 291-1011 0 0,400-512 54 0 0,-14 43 219 0 0,-383 471-233 0 0,386-439 1615 0 0,-147 178-582 0 0,-110 125-546 0 0,25-28-130 0 0,4 1-116 0 0,-38 34 88 0 0,-27 30-363 0 0,-70 97-47 0 0,57-65 92 0 0,-69 48-317 0 0,39-47-249 0 0,-84 103-1859 0 0,-49 59-1793 0 0,-2-2-3964 0 0,-11 18 518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57.6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2039 0 0,'0'3'82'0'0,"-1"-1"-1"0"0,1 1 0 0 0,0 0 0 0 0,0 0 0 0 0,0 0 0 0 0,0 0 0 0 0,1 0 0 0 0,-1 0 0 0 0,1 0 0 0 0,0 0 0 0 0,0-1 0 0 0,2 6 0 0 0,1 3 727 0 0,26 125 4789 0 0,-15-62-2805 0 0,73 341 8932 0 0,-87-409-11524 0 0,1-1-1 0 0,-1 0 1 0 0,1 0 0 0 0,-1 0-1 0 0,1 0 1 0 0,1 0 0 0 0,-1 0 0 0 0,1 0-1 0 0,4 5 1 0 0,-6-9-12 0 0,0 0-111 0 0,-1-1-96 0 0,1 0 0 0 0,-1 0 1 0 0,0 0-1 0 0,0 0 0 0 0,1 0 0 0 0,-1 0 0 0 0,0 0 1 0 0,0 1-1 0 0,1-1 0 0 0,-1 0 0 0 0,0 0 1 0 0,1 0-1 0 0,-1 0 0 0 0,0 0 0 0 0,0 0 1 0 0,1 0-1 0 0,-1 0 0 0 0,0-1 0 0 0,0 1 0 0 0,1 0 1 0 0,-1 0-1 0 0,0 0 0 0 0,0 0 0 0 0,1 0 1 0 0,-1 0-1 0 0,0 0 0 0 0,0-1 0 0 0,1 1 0 0 0,-1 0 1 0 0,0 0-1 0 0,0 0 0 0 0,6-9-949 0 0,-2 1 0 0 0,1-1 1 0 0,4-14-1 0 0,1-13-6050 0 0,-8 14 615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4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43 2159 0 0,'1'-1'182'0'0,"0"-2"103"0"0,1 0 1 0 0,0 0 0 0 0,0 1-1 0 0,-1-1 1 0 0,1 1-1 0 0,1-1 1 0 0,-1 1 0 0 0,0 0-1 0 0,1 0 1 0 0,-1 0 0 0 0,1 0-1 0 0,-1 0 1 0 0,4-1-1 0 0,-2 1 130 0 0,-3 1-236 0 0,0 0 0 0 0,-1 1 1 0 0,1 0-1 0 0,0-1 0 0 0,-1 1 0 0 0,1-1 1 0 0,0 1-1 0 0,-1 0 0 0 0,1-1 0 0 0,0 1 0 0 0,0 0 1 0 0,-1 0-1 0 0,1 0 0 0 0,0 0 0 0 0,0 0 0 0 0,-1-1 1 0 0,1 1-1 0 0,0 0 0 0 0,0 1 0 0 0,-1-1 0 0 0,1 0 1 0 0,0 0-1 0 0,0 0 0 0 0,0 0 0 0 0,-1 1 1 0 0,1-1-1 0 0,0 0 0 0 0,-1 1 0 0 0,1-1 0 0 0,0 0 1 0 0,-1 1-1 0 0,1-1 0 0 0,0 1 0 0 0,-1-1 0 0 0,1 1 1 0 0,-1-1-1 0 0,1 1 0 0 0,-1 0 0 0 0,1-1 0 0 0,-1 1 1 0 0,1 0-1 0 0,-1-1 0 0 0,1 2 0 0 0,2 5 178 0 0,1 0-1 0 0,-1 0 1 0 0,0 0-1 0 0,0 1 0 0 0,-1-1 1 0 0,2 11-1 0 0,6 50 904 0 0,-10-64-1247 0 0,2 15 287 0 0,-1 0 0 0 0,-1 0 1 0 0,0 1-1 0 0,-2-1 0 0 0,0 0 0 0 0,-2 0 0 0 0,0-1 0 0 0,-1 1 0 0 0,-10 26 1 0 0,7-21-181 0 0,1 1 1 0 0,-5 28-1 0 0,4-13-99 0 0,-13 56 259 0 0,-21 82 2585 0 0,35-158-2613 0 0,6-18 231 0 0,1-9-214 0 0,0 0-1 0 0,1 0 1 0 0,0 0 0 0 0,0 0-1 0 0,4-11 1 0 0,1-12 247 0 0,53-213-452 0 0,-53 223-64 0 0,0 0 0 0 0,2 0 0 0 0,0 0 0 0 0,1 1 0 0 0,15-23 0 0 0,-22 39-1 0 0,-1 1 2 0 0,0 1 0 0 0,0 0 0 0 0,1-1 0 0 0,-1 1 0 0 0,0 0 0 0 0,0 0 0 0 0,1 0 0 0 0,-1 0 0 0 0,0 0 0 0 0,1 0 0 0 0,2-1 0 0 0,-3 3 11 0 0,0-1 0 0 0,1 1 0 0 0,-1 0 0 0 0,0-1 0 0 0,0 1 0 0 0,0 0 0 0 0,0 0 0 0 0,0 0 0 0 0,-1 0 1 0 0,1 0-1 0 0,0 0 0 0 0,0 0 0 0 0,0 0 0 0 0,0 2 0 0 0,-1-3-4 0 0,4 7 61 0 0,-1-1 0 0 0,1 1 0 0 0,-1 0 1 0 0,-1-1-1 0 0,0 1 0 0 0,3 13 0 0 0,3 46 716 0 0,-1-2 198 0 0,-6-63-969 0 0,2 16 295 0 0,8 23-1 0 0,-9-35-263 0 0,1 1 0 0 0,-1-1 0 0 0,1 0 0 0 0,0 0-1 0 0,0 0 1 0 0,1 0 0 0 0,-1-1 0 0 0,5 5 0 0 0,-6-8-34 0 0,-1 0 1 0 0,0 0 0 0 0,1 0-1 0 0,-1 0 1 0 0,0-1 0 0 0,1 1 0 0 0,-1 0-1 0 0,1-1 1 0 0,-1 1 0 0 0,1-1-1 0 0,-1 0 1 0 0,1 0 0 0 0,0 1-1 0 0,-1-1 1 0 0,1 0 0 0 0,-1 0 0 0 0,1 0-1 0 0,0-1 1 0 0,-1 1 0 0 0,1 0-1 0 0,-1-1 1 0 0,1 1 0 0 0,-1-1 0 0 0,1 1-1 0 0,-1-1 1 0 0,1 0 0 0 0,1-1-1 0 0,2 0-21 0 0,0-1-1 0 0,0 0 0 0 0,-1-1 0 0 0,1 1 0 0 0,-1-1 0 0 0,6-6 1 0 0,-6 5-40 0 0,0-1 1 0 0,-1 1 0 0 0,0-1 0 0 0,0 1-1 0 0,0-1 1 0 0,-1 0 0 0 0,0 0-1 0 0,0-1 1 0 0,0 1 0 0 0,-1 0 0 0 0,1-9-1 0 0,0 0-1 0 0,-2 0 1 0 0,0 0-1 0 0,-3-25 0 0 0,3 38 59 0 0,0 1 0 0 0,0 0 0 0 0,0-1 0 0 0,-1 1 0 0 0,1 0 0 0 0,0-1 0 0 0,-1 1 0 0 0,1 0 0 0 0,-1-1 0 0 0,1 1 0 0 0,-1 0 0 0 0,0 0 0 0 0,0 0 0 0 0,1 0 0 0 0,-3-2 0 0 0,3 3-7 0 0,0 0 1 0 0,-1-1-1 0 0,1 1 1 0 0,0 0-1 0 0,-1 0 1 0 0,1 0-1 0 0,0 0 1 0 0,-1 0-1 0 0,1 0 1 0 0,0-1-1 0 0,-1 1 1 0 0,1 0-1 0 0,-1 0 1 0 0,1 0-1 0 0,0 0 0 0 0,-1 0 1 0 0,1 0-1 0 0,0 0 1 0 0,-1 1-1 0 0,1-1 1 0 0,0 0-1 0 0,-1 0 1 0 0,1 0-1 0 0,0 0 1 0 0,-1 0-1 0 0,1 1 1 0 0,0-1-1 0 0,-1 0 0 0 0,1 0 1 0 0,0 0-1 0 0,-1 1 1 0 0,1-1-1 0 0,0 0 1 0 0,0 0-1 0 0,-1 1 1 0 0,1-1-1 0 0,0 0 1 0 0,0 1-1 0 0,0-1 1 0 0,-1 1-1 0 0,-2 3 19 0 0,1 0 0 0 0,-1 0 0 0 0,1 0 0 0 0,-1 0 0 0 0,1 0-1 0 0,0 1 1 0 0,1-1 0 0 0,-1 1 0 0 0,1-1 0 0 0,0 1 0 0 0,0 0 0 0 0,0 8 0 0 0,0-1 124 0 0,1 0 0 0 0,0 1 1 0 0,5 21-1 0 0,-5-30-122 0 0,1 0 0 0 0,0-1-1 0 0,0 1 1 0 0,1 0 0 0 0,-1-1 0 0 0,1 1-1 0 0,-1-1 1 0 0,1 0 0 0 0,0 1 0 0 0,1-1-1 0 0,-1 0 1 0 0,0 0 0 0 0,1-1 0 0 0,0 1 0 0 0,0 0-1 0 0,-1-1 1 0 0,2 0 0 0 0,-1 1 0 0 0,0-1-1 0 0,0 0 1 0 0,1-1 0 0 0,-1 1 0 0 0,1-1-1 0 0,-1 1 1 0 0,1-1 0 0 0,-1 0 0 0 0,1 0-1 0 0,0-1 1 0 0,0 1 0 0 0,0-1 0 0 0,-1 0 0 0 0,1 0-1 0 0,0 0 1 0 0,0 0 0 0 0,0-1 0 0 0,-1 1-1 0 0,1-1 1 0 0,0 0 0 0 0,-1 0 0 0 0,1-1-1 0 0,-1 1 1 0 0,5-3 0 0 0,-2 0-22 0 0,1 0 0 0 0,-1-1 0 0 0,0 0 0 0 0,0 0 0 0 0,-1 0 0 0 0,1-1 0 0 0,-1 0 0 0 0,0 0 0 0 0,-1 0 0 0 0,0 0 0 0 0,0-1 0 0 0,0 0 0 0 0,4-9 0 0 0,-5 7 0 0 0,0 1 0 0 0,-1-1 0 0 0,0 0 0 0 0,0 1 0 0 0,0-1 0 0 0,-1 0 0 0 0,-1 0 0 0 0,0 0 0 0 0,0 0 0 0 0,0 0 0 0 0,-3-12 0 0 0,3 20-2 0 0,0 0 0 0 0,-1 0 0 0 0,1-1 0 0 0,0 1 0 0 0,0 0 0 0 0,-1 0 0 0 0,1-1 0 0 0,-1 1 0 0 0,1 0 0 0 0,-1 0 0 0 0,1 0 0 0 0,-1 0 0 0 0,0 0 0 0 0,0 0 0 0 0,0 0 0 0 0,1 0 0 0 0,-1 0 0 0 0,0 0 0 0 0,0 0 0 0 0,0 0 0 0 0,0 1 0 0 0,0-1 0 0 0,0 0 0 0 0,-1 1 0 0 0,1-1 0 0 0,0 1 0 0 0,0-1 0 0 0,0 1 0 0 0,-1 0 0 0 0,1-1 0 0 0,0 1 1 0 0,0 0-1 0 0,-1 0 0 0 0,1 0 0 0 0,0 0 0 0 0,0 0 0 0 0,-1 0 0 0 0,1 0 0 0 0,0 0 0 0 0,-3 1 0 0 0,0 1-25 0 0,-1-1 1 0 0,1 1-1 0 0,-1 0 1 0 0,1 0-1 0 0,0 1 0 0 0,0-1 1 0 0,0 1-1 0 0,0 0 1 0 0,-5 5-1 0 0,3-3-247 0 0,5-4 123 0 0,-1 1 0 0 0,0-1 0 0 0,1 0 1 0 0,-1 1-1 0 0,1-1 0 0 0,-1 1 0 0 0,1-1 0 0 0,0 1 1 0 0,0 0-1 0 0,0 0 0 0 0,0 0 0 0 0,-2 3 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6911 0 0,'1'-6'559'0'0,"1"1"0"0"0,0-1 0 0 0,0 1-1 0 0,10-18 9058 0 0,-1 32-4599 0 0,-6-1-4350 0 0,0 0 0 0 0,0 1 0 0 0,-1 0 0 0 0,0 0 0 0 0,-1 0-1 0 0,1 0 1 0 0,-2 0 0 0 0,2 11 0 0 0,0-6-234 0 0,7 27-207 0 0,76 245 2101 0 0,-51-178-2604 0 0,-33-96-4567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58 412 8895 0 0,'-53'0'4731'0'0,"53"0"-4589"0"0,0 0-1 0 0,-1-1 1 0 0,1 1-1 0 0,0 0 1 0 0,0 0-1 0 0,-1 0 1 0 0,1 0-1 0 0,0 0 1 0 0,0-1 0 0 0,0 1-1 0 0,-1 0 1 0 0,1 0-1 0 0,0 0 1 0 0,0 0-1 0 0,0-1 1 0 0,0 1 0 0 0,-1 0-1 0 0,1 0 1 0 0,0-1-1 0 0,0 1 1 0 0,0 0-1 0 0,0 0 1 0 0,0-1 0 0 0,0 1-1 0 0,0 0 1 0 0,0 0-1 0 0,0-1 1 0 0,0 1-1 0 0,0 0 1 0 0,0-1 0 0 0,0 1-1 0 0,0 0 1 0 0,0 0-1 0 0,0-1 1 0 0,1-9 2654 0 0,1 8-2448 0 0,-1 0 1 0 0,1-1-1 0 0,0 1 1 0 0,0 0-1 0 0,0 0 1 0 0,0 0-1 0 0,1 0 1 0 0,-1 0-1 0 0,0 1 1 0 0,1-1 0 0 0,-1 1-1 0 0,1-1 1 0 0,0 1-1 0 0,-1 0 1 0 0,5-1-1 0 0,5-2 741 0 0,26-5-1 0 0,160-14 1258 0 0,-42 8-1055 0 0,-112 10-1340 0 0,-16 2-343 0 0,43-10 0 0 0,-63 11 165 0 0,-1-1 0 0 0,1 1 0 0 0,0-1 0 0 0,-1-1 0 0 0,0 1 0 0 0,0-1 0 0 0,0-1 0 0 0,0 1 1 0 0,-1-1-1 0 0,7-6 0 0 0</inkml:trace>
  <inkml:trace contextRef="#ctx0" brushRef="#br0" timeOffset="1">599 1 8207 0 0,'-6'37'5795'0'0,"14"55"2906"0"0,3 1-4678 0 0,10 116-1742 0 0,-20-183-2755 0 0,4 67 1102 0 0,-1-63-3599 0 0,2-1-3630 0 0,-2-17-1845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5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0 246 7855 0 0,'2'-1'67'0'0,"1"-1"0"0"0,-1 1 0 0 0,0 0 0 0 0,1 0 0 0 0,-1 0 0 0 0,5-1 0 0 0,28-2 4961 0 0,-29 5-3968 0 0,-1-2 0 0 0,1 1 0 0 0,0-1-1 0 0,-1 0 1 0 0,1 0 0 0 0,10-4 0 0 0,-3-1-360 0 0,0-1-1 0 0,0-1 1 0 0,0 0 0 0 0,-1-1-1 0 0,-1 0 1 0 0,1-1-1 0 0,-2 0 1 0 0,1 0-1 0 0,13-20 1 0 0,-19 23-616 0 0,0-1 0 0 0,-1 1-1 0 0,0-1 1 0 0,0 0 0 0 0,2-10 0 0 0,-5 15-68 0 0,0 1 0 0 0,0 0 1 0 0,-1-1-1 0 0,1 1 1 0 0,-1-1-1 0 0,0 1 1 0 0,1-1-1 0 0,-1 1 0 0 0,0-1 1 0 0,-1 1-1 0 0,1-1 1 0 0,0 1-1 0 0,-1-1 0 0 0,1 1 1 0 0,-1 0-1 0 0,0-1 1 0 0,0 1-1 0 0,1 0 0 0 0,-2-1 1 0 0,1 1-1 0 0,0 0 1 0 0,-3-3-1 0 0,4 5-12 0 0,-1-1 1 0 0,0 1-1 0 0,0-1 1 0 0,1 1-1 0 0,-1 0 1 0 0,0-1-1 0 0,0 1 0 0 0,0 0 1 0 0,0 0-1 0 0,1 0 1 0 0,-1 0-1 0 0,0 0 1 0 0,0 0-1 0 0,0 0 0 0 0,0 0 1 0 0,0 0-1 0 0,1 0 1 0 0,-1 0-1 0 0,0 1 0 0 0,0-1 1 0 0,0 0-1 0 0,0 1 1 0 0,1-1-1 0 0,-1 0 1 0 0,-1 2-1 0 0,-19 11 81 0 0,14-6 39 0 0,0 1 0 0 0,0-1 0 0 0,1 1 0 0 0,-1 1-1 0 0,2-1 1 0 0,-1 1 0 0 0,1 0 0 0 0,1 0 0 0 0,-1 1 0 0 0,2-1 0 0 0,-1 1 0 0 0,1 0-1 0 0,1 0 1 0 0,0 0 0 0 0,-1 12 0 0 0,2-14-27 0 0,1 1 0 0 0,0-1 0 0 0,0 0 0 0 0,1 1 0 0 0,0-1-1 0 0,0 0 1 0 0,1 0 0 0 0,0 0 0 0 0,0 0 0 0 0,1 0 0 0 0,0 0 0 0 0,1-1 0 0 0,-1 1 0 0 0,1-1 0 0 0,1 0-1 0 0,0 0 1 0 0,0 0 0 0 0,0-1 0 0 0,8 7 0 0 0,-12-11-188 0 0,0-1 0 0 0,1 0 0 0 0,-1 0 0 0 0,1 0-1 0 0,-1-1 1 0 0,1 1 0 0 0,-1 0 0 0 0,1-1 0 0 0,-1 1 0 0 0,1 0 0 0 0,0-1 0 0 0,-1 0-1 0 0,1 1 1 0 0,0-1 0 0 0,0 0 0 0 0,-1 0 0 0 0,1 0 0 0 0,0 0 0 0 0,-1 0 0 0 0,1-1-1 0 0,0 1 1 0 0,-1 0 0 0 0,1-1 0 0 0,0 1 0 0 0,-1-1 0 0 0,1 0 0 0 0,-1 1 0 0 0,1-1-1 0 0,-1 0 1 0 0,1 0 0 0 0,-1 0 0 0 0,1 0 0 0 0,-1 0 0 0 0,2-2 0 0 0,2-2-462 0 0,0 0 0 0 0,-1 0 1 0 0,1 0-1 0 0,-1 0 0 0 0,0-1 1 0 0,-1 0-1 0 0,5-8 0 0 0,3-10-8438 0 0,-6 9 1961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5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7367 0 0,'15'39'2066'0'0,"-11"-31"-97"0"0,-1 0 0 0 0,0 1 1 0 0,0 0-1 0 0,-1 0 0 0 0,2 14 1 0 0,-1 6 228 0 0,-3 0 0 0 0,0 0 0 0 0,-2 0 0 0 0,-5 30 0 0 0,7-57-1837 0 0,8-21-194 0 0,23-58-167 0 0,-12 28 0 0 0,41-76 0 0 0,-46 102 0 0 0,-4 4 0 0 0,1 1 0 0 0,1 0 0 0 0,0 1 0 0 0,16-16 0 0 0,-6 16 0 0 0,-16 13 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3767 0 0,'0'0'6968'0'0,"9"2"-2729"0"0,30 9-1150 0 0,-38-11-2621 0 0,7 9 376 0 0,-3-3-710 0 0,-1 0-1 0 0,0 0 1 0 0,0 1-1 0 0,0-1 0 0 0,-1 1 1 0 0,0-1-1 0 0,0 1 1 0 0,-1 0-1 0 0,0 0 1 0 0,0 1-1 0 0,-1-1 0 0 0,1 10 1 0 0,7 49 371 0 0,-4 1-1 0 0,-2 0 1 0 0,-4 1 0 0 0,-9 67 0 0 0,-9-36 642 0 0,1-5 599 0 0,14-118-999 0 0,4-56-390 0 0,4 0 0 0 0,3 0 1 0 0,26-120-1 0 0,-31 193-357 0 0,15-64 0 0 0,-14 61 0 0 0,0 0 0 0 0,1 1 0 0 0,1-1 0 0 0,9-16 0 0 0,-14 25 13 0 0,1 1 1 0 0,-1 0-1 0 0,0-1 0 0 0,0 1 0 0 0,0 0 1 0 0,1-1-1 0 0,-1 1 0 0 0,0 0 0 0 0,0-1 1 0 0,1 1-1 0 0,-1 0 0 0 0,0-1 0 0 0,1 1 1 0 0,-1 0-1 0 0,0 0 0 0 0,0 0 0 0 0,1-1 1 0 0,-1 1-1 0 0,1 0 0 0 0,-1 0 0 0 0,0 0 1 0 0,1 0-1 0 0,-1 0 0 0 0,0-1 1 0 0,1 1-1 0 0,-1 0 0 0 0,1 0 0 0 0,-1 0 1 0 0,0 0-1 0 0,1 0 0 0 0,-1 0 0 0 0,1 1 1 0 0,0-1 9 0 0,0 1 0 0 0,-1-1 0 0 0,1 1 0 0 0,-1 0 0 0 0,1 0 0 0 0,0-1 0 0 0,-1 1 0 0 0,0 0 0 0 0,1 0 0 0 0,-1-1 0 0 0,1 1 0 0 0,-1 0 0 0 0,1 2 0 0 0,6 37 667 0 0,-7-34-480 0 0,12 118 554 0 0,-8-69-217 0 0,2 1-1 0 0,17 67 1 0 0,-20-114-547 0 0,0 0 0 0 0,0 0 0 0 0,9 16 0 0 0,-12-25 0 0 0,1 1 0 0 0,-1 0 0 0 0,1 0 0 0 0,-1-1 0 0 0,1 1 0 0 0,-1 0 0 0 0,1-1 0 0 0,-1 1 0 0 0,1-1 0 0 0,0 1 0 0 0,-1-1 0 0 0,1 1 0 0 0,0-1 0 0 0,0 1 0 0 0,3-2 0 0 0,-4 1 0 0 0,2-1-219 0 0,1 1 0 0 0,-1-1-1 0 0,0 0 1 0 0,0 1 0 0 0,0-1 0 0 0,-1 0-1 0 0,1 0 1 0 0,0-1 0 0 0,2-1 0 0 0,14-14-6756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7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1 562 2471 0 0,'0'4'330'0'0,"1"0"0"0"0,0-1 0 0 0,0 1-1 0 0,0 0 1 0 0,0 0 0 0 0,4 7 1141 0 0,-1-9 1287 0 0,6 2 2612 0 0,-7-4-4842 0 0,0 0 1 0 0,0-1-1 0 0,1 1 1 0 0,-1-1-1 0 0,0 0 1 0 0,0 0 0 0 0,0 0-1 0 0,0 0 1 0 0,0 0-1 0 0,0-1 1 0 0,5-3 0 0 0,-3 2-23 0 0,0-1 1 0 0,-1 0 0 0 0,1 0 0 0 0,-1-1-1 0 0,7-8 1 0 0,-2-1 84 0 0,-1 0 0 0 0,-1 0-1 0 0,12-29 1 0 0,-13 27-507 0 0,31-91 1043 0 0,-32 90-966 0 0,-1 0-1 0 0,0 0 0 0 0,-2-1 0 0 0,1-23 0 0 0,-3 39-156 0 0,0 0 0 0 0,0 0 0 0 0,0 0 0 0 0,0 0 0 0 0,0 1 1 0 0,-1-1-1 0 0,1 0 0 0 0,-1 0 0 0 0,1 0 0 0 0,-1 0 0 0 0,0 1 0 0 0,0-1 0 0 0,0 0 0 0 0,0 1 0 0 0,-2-3 0 0 0,2 3 0 0 0,1 0 1 0 0,-1 1-1 0 0,0-1 0 0 0,0 1 0 0 0,0-1 0 0 0,0 1 0 0 0,0 0 0 0 0,0-1 0 0 0,0 1 0 0 0,0 0 0 0 0,0 0 0 0 0,0-1 0 0 0,0 1 0 0 0,0 0 0 0 0,0 0 0 0 0,0 0 0 0 0,0 0 0 0 0,0 1 0 0 0,0-1 0 0 0,-1 0 0 0 0,1 0 0 0 0,0 1 0 0 0,0-1 0 0 0,1 0 1 0 0,-1 1-1 0 0,0-1 0 0 0,0 1 0 0 0,0-1 0 0 0,-1 2 0 0 0,-8 4 77 0 0,1 1 0 0 0,-1 0 0 0 0,2 0 0 0 0,-1 1 1 0 0,1 0-1 0 0,0 1 0 0 0,1 0 0 0 0,0 0 0 0 0,-9 15 0 0 0,5-5 83 0 0,2 0 0 0 0,0 0 0 0 0,1 1 0 0 0,-7 26-1 0 0,11-32 44 0 0,1 0-1 0 0,0 0 0 0 0,1 0 0 0 0,1 0 1 0 0,0 0-1 0 0,1 0 0 0 0,0 1 0 0 0,4 20 1 0 0,-2-28-145 0 0,-1 0 1 0 0,1-1 0 0 0,0 1 0 0 0,1-1-1 0 0,-1 0 1 0 0,1 0 0 0 0,0 0 0 0 0,1 0 0 0 0,0 0-1 0 0,0-1 1 0 0,0 1 0 0 0,0-1 0 0 0,1 0 0 0 0,0 0-1 0 0,0-1 1 0 0,0 0 0 0 0,1 1 0 0 0,-1-2 0 0 0,11 6-1 0 0,-8-5-60 0 0,0-1 0 0 0,0-1 0 0 0,0 1 0 0 0,0-1 0 0 0,1-1 0 0 0,-1 0 0 0 0,1 0-1 0 0,-1 0 1 0 0,1-1 0 0 0,-1-1 0 0 0,1 1 0 0 0,-1-1 0 0 0,15-4 0 0 0,-8 1-2 0 0,1-1 1 0 0,-1 0 0 0 0,0-1-1 0 0,-1-1 1 0 0,1 0-1 0 0,17-13 1 0 0,-18 10-1 0 0,-1-1 0 0 0,1-1 0 0 0,-2 0 0 0 0,0 0 0 0 0,0-2 0 0 0,-1 1 0 0 0,-1-1 0 0 0,-1-1 0 0 0,0 0 0 0 0,11-25 0 0 0,-4 4 0 0 0,-3-2 0 0 0,-1 0 0 0 0,11-59 0 0 0,-21 84 0 0 0,0 0 0 0 0,-1 0 0 0 0,0 0 0 0 0,0 0 0 0 0,-4-25 0 0 0,2 35 0 0 0,1-1 0 0 0,-1 0 0 0 0,0 1 0 0 0,-1-1 0 0 0,1 1 0 0 0,-1-1 0 0 0,1 1 0 0 0,-1-1 0 0 0,0 1 0 0 0,-5-6 0 0 0,5 7 0 0 0,0 1 0 0 0,0-1 0 0 0,0 0 0 0 0,0 1 0 0 0,0 0 0 0 0,0-1 0 0 0,-1 1 0 0 0,1 0 0 0 0,-1 0 0 0 0,1 0 0 0 0,-1 0 0 0 0,1 1 0 0 0,-1-1 0 0 0,1 1 0 0 0,-1-1 0 0 0,1 1 0 0 0,-5 0 0 0 0,4 0 0 0 0,0 1 0 0 0,0-1 0 0 0,0 1 0 0 0,0 0 0 0 0,0 0 0 0 0,0 0 0 0 0,0 0 0 0 0,1 0 0 0 0,-1 1 0 0 0,0-1 0 0 0,1 1 0 0 0,-1 0 0 0 0,1 0 0 0 0,0 0 0 0 0,-1 0 0 0 0,1 0 0 0 0,0 0 0 0 0,0 0 0 0 0,0 1 0 0 0,1-1 0 0 0,-1 1 0 0 0,0 0 0 0 0,1-1 0 0 0,-2 6 0 0 0,-2 3 0 0 0,1 0 0 0 0,1 0 0 0 0,0 0 0 0 0,0 1 0 0 0,0 15 0 0 0,1-3 0 0 0,1 0 0 0 0,2 0 0 0 0,0 0 0 0 0,2 0 0 0 0,7 32 0 0 0,-9-52 0 0 0,0 0 0 0 0,0 0 0 0 0,1-1 0 0 0,-1 1 0 0 0,1 0 0 0 0,0 0 0 0 0,0-1 0 0 0,0 1 0 0 0,5 5 0 0 0,-7-9 0 0 0,1 1 0 0 0,0 0 0 0 0,-1 0 0 0 0,1-1 0 0 0,0 1 0 0 0,0 0 0 0 0,0-1 0 0 0,0 1 0 0 0,-1 0 0 0 0,1-1 0 0 0,0 1 0 0 0,0-1 0 0 0,0 0 0 0 0,0 1 0 0 0,0-1 0 0 0,0 0 0 0 0,0 1 0 0 0,0-1 0 0 0,0 0 0 0 0,1 0 0 0 0,-1 0 0 0 0,0 0 0 0 0,0 0 0 0 0,0 0 0 0 0,0 0 0 0 0,0-1 0 0 0,0 1 0 0 0,0 0 0 0 0,2-1 0 0 0,-1-1 0 0 0,1 1 0 0 0,-1-1 0 0 0,1 0 0 0 0,-1 0 0 0 0,0 0 0 0 0,0 0 0 0 0,3-3 0 0 0,-3 2 0 0 0,3-3 0 0 0,-1 1 0 0 0,0-1 0 0 0,0 0 0 0 0,0 0 0 0 0,-1 0 0 0 0,4-10 0 0 0,12-43 0 0 0,0 2 0 0 0,-16 47 0 0 0,-2 7 0 0 0,0 1 0 0 0,0 0 0 0 0,-1 0 0 0 0,1 0 0 0 0,0 0 0 0 0,1 0 0 0 0,-1 0 0 0 0,0 0 0 0 0,0 0 0 0 0,1 0 0 0 0,0 0 0 0 0,-1 1 0 0 0,1-1 0 0 0,0 1 0 0 0,1-2 0 0 0,-2 2 0 0 0,-1 1 0 0 0,1-1 0 0 0,0 1 0 0 0,-1 0 0 0 0,1-1 0 0 0,-1 1 0 0 0,1 0 0 0 0,0 0 0 0 0,-1-1 0 0 0,1 1 0 0 0,0 0 0 0 0,-1 0 0 0 0,1 0 0 0 0,0 0 0 0 0,-1 0 0 0 0,1 0 0 0 0,0 0 0 0 0,-1 0 0 0 0,1 0 0 0 0,0 0 0 0 0,-1 0 0 0 0,1 0 0 0 0,-1 0 0 0 0,1 0 0 0 0,0 1 0 0 0,-1-1 0 0 0,1 0 0 0 0,0 1 0 0 0,-1-1 0 0 0,1 0 0 0 0,-1 1 0 0 0,2 0 0 0 0,8 13 0 0 0,-10-14 0 0 0,22 44 0 0 0,-20-36 0 0 0,-1-6 0 0 0,6 8 0 0 0,-7-10-14 0 0,0 0 1 0 0,1 0-1 0 0,-1 1 0 0 0,0-1 1 0 0,0 0-1 0 0,0 0 0 0 0,0 0 0 0 0,1 1 1 0 0,-1-1-1 0 0,0 0 0 0 0,0 0 1 0 0,0 0-1 0 0,1 1 0 0 0,-1-1 1 0 0,0 0-1 0 0,0 0 0 0 0,1 0 0 0 0,-1 0 1 0 0,0 0-1 0 0,0 0 0 0 0,1 1 1 0 0,-1-1-1 0 0,0 0 0 0 0,0 0 1 0 0,1 0-1 0 0,-1 0 0 0 0,0 0 0 0 0,1 0 1 0 0,-1 0-1 0 0,0 0 0 0 0,0 0 1 0 0,1 0-1 0 0,-1 0 0 0 0,0-1 1 0 0,1 1-1 0 0,-1 0 0 0 0,0 0 1 0 0,0 0-1 0 0,1 0 0 0 0,-1 0 0 0 0,0 0 1 0 0,0-1-1 0 0,1 1 0 0 0,-1 0 1 0 0,0 0-1 0 0,0 0 0 0 0,0-1 1 0 0,1 1-1 0 0,5-11-1264 0 0,-5 10 1046 0 0,1-4-756 0 0,0 0 1 0 0,0 0-1 0 0,0 0 0 0 0,-1 0 1 0 0,0 0-1 0 0,0-1 1 0 0,0 1-1 0 0,0 0 1 0 0,-1-9-1 0 0,-1-5-3983 0 0,-5-26 0 0 0,1-3-1019 0 0,4 36 5815 0 0,0 7 464 0 0,1 0-1 0 0,-1 1 0 0 0,1-1 1 0 0,1 0-1 0 0,-1 1 1 0 0,0-1-1 0 0,1 1 1 0 0,8-11 8756 0 0,-2 21-6730 0 0,-3-1-1242 0 0,-1 0-1 0 0,0 0 1 0 0,0 0 0 0 0,-1 1-1 0 0,1 0 1 0 0,1 7-1 0 0,8 37 1346 0 0,-10-43-2161 0 0,9 69 2280 0 0,-9-54-2186 0 0,1 0-1 0 0,1-1 0 0 0,1 1 1 0 0,9 22-1 0 0,-7-31-329 0 0,-7-13-21 0 0,0 0 1 0 0,0 1-1 0 0,0-1 0 0 0,1 0 0 0 0,-1 1 0 0 0,0-1 0 0 0,0 0 0 0 0,1 1 0 0 0,-1-1 1 0 0,0 0-1 0 0,1 0 0 0 0,-1 1 0 0 0,0-1 0 0 0,1 0 0 0 0,-1 0 0 0 0,0 0 0 0 0,1 1 1 0 0,-1-1-1 0 0,1 0 0 0 0,0 0 0 0 0,0 0 0 0 0,0 0 0 0 0,0-1 0 0 0,0 1 0 0 0,0-1 0 0 0,0 1 0 0 0,1-1 0 0 0,-1 1 0 0 0,0-1 0 0 0,0 0 0 0 0,0 1 0 0 0,-1-1 0 0 0,1 0 0 0 0,0 0 0 0 0,0 0 0 0 0,0 0 0 0 0,-1 1 0 0 0,1-1 0 0 0,0-2 0 0 0,13-19 0 0 0,49-120 0 0 0,6-12 0 0 0,-67 148 0 0 0,1 1 0 0 0,1 0 0 0 0,-1 1 0 0 0,1-1 0 0 0,-1 1 0 0 0,1-1 0 0 0,1 1 0 0 0,-1 0 0 0 0,8-5 0 0 0,-11 8 0 0 0,1 0 0 0 0,-1 0 0 0 0,1 0 0 0 0,-1 1 0 0 0,1-1 0 0 0,-1 0 0 0 0,1 1 0 0 0,0-1 0 0 0,-1 1 0 0 0,1 0 0 0 0,0 0 0 0 0,-1-1 0 0 0,1 1 0 0 0,0 0 0 0 0,0 0 0 0 0,-1 1 0 0 0,1-1 0 0 0,0 0 0 0 0,-1 0 0 0 0,1 1 0 0 0,0-1 0 0 0,-1 1 0 0 0,1 0 0 0 0,-1-1 0 0 0,1 1 0 0 0,-1 0 0 0 0,1 0 0 0 0,-1 0 0 0 0,0 0 0 0 0,1 0 0 0 0,-1 0 0 0 0,0 0 0 0 0,0 0 0 0 0,1 1 0 0 0,-1-1 0 0 0,1 3 0 0 0,6 7-1542 0 0,0 1-3454 0 0,-6-9 2506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8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6991 0 0,'12'-14'1880'0'0,"-12"14"-1476"0"0,1 0 0 0 0,6 4 5657 0 0,-6-3-5657 0 0,5 10 2029 0 0,2 15-1528 0 0,-7-24-556 0 0,8 43 2508 0 0,6 76-1 0 0,-7 50-866 0 0,-8-156-1925 0 0,0 124 647 0 0,6 94 2624 0 0,-6-225-3150 0 0,1 0 0 0 0,1-1-1 0 0,-1 1 1 0 0,1 0 0 0 0,4 9 0 0 0,-6-17-186 0 0,0 0 0 0 0,0 1 0 0 0,0-1 0 0 0,1 0 0 0 0,-1 0 0 0 0,0 0 0 0 0,0 1 1 0 0,0-1-1 0 0,0 0 0 0 0,0 0 0 0 0,0 0 0 0 0,0 0 0 0 0,1 0 0 0 0,-1 1 0 0 0,0-1 1 0 0,0 0-1 0 0,0 0 0 0 0,0 0 0 0 0,1 0 0 0 0,-1 0 0 0 0,0 0 0 0 0,0 0 0 0 0,0 0 0 0 0,1 0 1 0 0,-1 0-1 0 0,0 1 0 0 0,0-1 0 0 0,0 0 0 0 0,0 0 0 0 0,1 0 0 0 0,-1 0 0 0 0,0 0 1 0 0,0 0-1 0 0,0-1 0 0 0,1 1 0 0 0,-1 0 0 0 0,0 0 0 0 0,0 0 0 0 0,0 0 0 0 0,1 0 0 0 0,-1 0 1 0 0,0 0-1 0 0,0 0 0 0 0,0 0 0 0 0,0 0 0 0 0,1-1 0 0 0,-1 1 0 0 0,0 0 0 0 0,0 0 1 0 0,0 0-1 0 0,0 0 0 0 0,0 0 0 0 0,1-1 0 0 0,-1 1 0 0 0,0 0 0 0 0,0 0 0 0 0,6-10-1 0 0,-6 10 1 0 0,5-10 0 0 0,-1 0 0 0 0,0 0 0 0 0,-1-1 0 0 0,4-19 0 0 0,3-47 0 0 0,-4 23 0 0 0,2-7 0 0 0,-5 26 0 0 0,2 1 0 0 0,16-54 0 0 0,-21 88 0 0 0,1-6 0 0 0,1 1 0 0 0,1-1 0 0 0,-1 1 0 0 0,1-1 0 0 0,5-8 0 0 0,-8 13 0 0 0,1 1 0 0 0,0-1 0 0 0,-1 0 0 0 0,1 1 0 0 0,0-1 0 0 0,0 0 0 0 0,0 1 0 0 0,-1-1 0 0 0,1 1 0 0 0,0-1 0 0 0,0 1 0 0 0,0-1 0 0 0,0 1 0 0 0,0 0 0 0 0,0-1 0 0 0,0 1 0 0 0,0 0 0 0 0,0 0 0 0 0,0 0 0 0 0,0 0 0 0 0,0 0 0 0 0,0 0 0 0 0,0 0 0 0 0,0 0 0 0 0,0 0 0 0 0,0 0 0 0 0,0 1 0 0 0,0-1 0 0 0,0 0 0 0 0,-1 1 0 0 0,1-1 0 0 0,0 1 0 0 0,0-1 0 0 0,0 1 0 0 0,0-1 0 0 0,0 1 0 0 0,-1-1 0 0 0,1 1 0 0 0,0 0 0 0 0,0-1 0 0 0,0 2 0 0 0,4 3 0 0 0,0 1 0 0 0,0-1 0 0 0,0 1 0 0 0,-1 0 0 0 0,0 0 0 0 0,0 0 0 0 0,3 9 0 0 0,20 50 0 0 0,-23-54 0 0 0,13 40 0 0 0,15 36 0 0 0,-28-78 0 0 0,0 0 0 0 0,1 0 0 0 0,1 0 0 0 0,-1-1 0 0 0,1 0 0 0 0,14 14 0 0 0,-17-19-264 0 0,-1-1 0 0 0,1 0 0 0 0,-1-1 1 0 0,1 1-1 0 0,0 0 0 0 0,-1-1 0 0 0,5 2 0 0 0,-6-2-120 0 0,0-1-1 0 0,1 0 1 0 0,-1 1 0 0 0,1-1 0 0 0,-1 0-1 0 0,1 0 1 0 0,-1 0 0 0 0,1 0 0 0 0,-1 0-1 0 0,1 0 1 0 0,-1 0 0 0 0,0 0 0 0 0,1-1-1 0 0,-1 1 1 0 0,1 0 0 0 0,-1-1-1 0 0,3 0 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8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18431 0 0,'0'0'2948'0'0,"1"-1"-1907"0"0,17-6 2008 0 0,0 0 0 0 0,26-5 0 0 0,-33 10-2652 0 0,1 0 0 0 0,20 0 0 0 0,-26 2-388 0 0,-6 1-43 0 0,1-1 0 0 0,-1 0 0 0 0,0 0 0 0 0,0 1 0 0 0,1-1 0 0 0,-1 0 0 0 0,0 1 0 0 0,0-1 1 0 0,0 0-1 0 0,1 1 0 0 0,-1-1 0 0 0,0 0 0 0 0,0 1 0 0 0,0-1 0 0 0,0 0 0 0 0,0 1 0 0 0,0-1 0 0 0,0 0 0 0 0,0 1 0 0 0,0-1 0 0 0,0 1 0 0 0,0-1 0 0 0,0 0 0 0 0,0 1 1 0 0,0-1-1 0 0,0 0 0 0 0,0 1 0 0 0,0-1 0 0 0,0 1 0 0 0,0-1 0 0 0,0 0 0 0 0,-1 1 0 0 0,1-1 0 0 0,0 0 0 0 0,0 1 0 0 0,-1-1 0 0 0,1 0-42 0 0,-3 8-2639 0 0,-1 0-3849 0 0,-2 5-2977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1 587 15519 0 0,'16'-30'1570'0'0,"-6"11"446"0"0,21-30 1 0 0,-6 19-984 0 0,0 1 1 0 0,2 1-1 0 0,35-27 0 0 0,96-66 4586 0 0,-38 32-3726 0 0,-99 73-1893 0 0,74-55 0 0 0,-83 63 0 0 0,1 1 0 0 0,0 0 0 0 0,0 1 0 0 0,1 0 0 0 0,26-7 0 0 0,-38 12 0 0 0,1 1 0 0 0,0-1 0 0 0,0 1 0 0 0,0-1 0 0 0,0 1 0 0 0,0 0 0 0 0,0 0 0 0 0,0 0 0 0 0,0 1 0 0 0,0-1 0 0 0,0 1 0 0 0,0-1 0 0 0,3 2 0 0 0,-4-1 0 0 0,0 0 0 0 0,-1 1 0 0 0,1-1 0 0 0,-1 0 0 0 0,1 0 0 0 0,-1 1 0 0 0,0-1 0 0 0,1 1 0 0 0,-1-1 0 0 0,0 1 0 0 0,0 0 0 0 0,0-1 0 0 0,0 1 0 0 0,0 0 0 0 0,0 0 0 0 0,-1 0 0 0 0,1-1 0 0 0,-1 1 0 0 0,1 0 0 0 0,-1 4 0 0 0,7 55 0 0 0,-5-43 0 0 0,0 1 0 0 0,1-1 0 0 0,6 24 0 0 0,-5-30 0 0 0,0 0 0 0 0,1 0 0 0 0,1-1 0 0 0,0 1 0 0 0,0-1 0 0 0,1 0 0 0 0,11 13 0 0 0,-16-21 0 0 0,0-1 0 0 0,0 0 0 0 0,1 0 0 0 0,-1 0 0 0 0,0 0 0 0 0,1 0 0 0 0,-1 0 0 0 0,1-1 0 0 0,0 1 0 0 0,0-1 0 0 0,-1 0 0 0 0,1 1 0 0 0,0-1 0 0 0,0-1 0 0 0,0 1 0 0 0,0 0 0 0 0,0-1 0 0 0,0 1 0 0 0,0-1 0 0 0,0 0 0 0 0,1 0 0 0 0,-1 0 0 0 0,0-1 0 0 0,0 1 0 0 0,0-1 0 0 0,0 1 0 0 0,0-1 0 0 0,0 0 0 0 0,0 0 0 0 0,-1-1 0 0 0,1 1 0 0 0,0 0 0 0 0,-1-1 0 0 0,1 0 0 0 0,0 0 0 0 0,2-2 0 0 0,4-3 0 0 0,0-1 0 0 0,0 0 0 0 0,-1 0 0 0 0,0-1 0 0 0,0 0 0 0 0,11-19 0 0 0,-16 24 0 0 0,-1 0 0 0 0,0-1 0 0 0,1 1 0 0 0,-1-1 0 0 0,-1 0 0 0 0,1 0 0 0 0,-1 0 0 0 0,0 1 0 0 0,0-1 0 0 0,0 0 0 0 0,-1-1 0 0 0,0 1 0 0 0,0 0 0 0 0,0 0 0 0 0,0 0 0 0 0,-1 0 0 0 0,0 0 0 0 0,-2-7 0 0 0,-1 2-153 0 0,0 0 0 0 0,-1 0 0 0 0,0 1 0 0 0,0-1 0 0 0,-1 1 1 0 0,0 1-1 0 0,-14-16 0 0 0,16 19 45 0 0,-1 1 0 0 0,0 0 1 0 0,0 0-1 0 0,0 1 0 0 0,0 0 0 0 0,0-1 1 0 0,-1 2-1 0 0,1-1 0 0 0,-1 1 1 0 0,0-1-1 0 0,0 2 0 0 0,0-1 0 0 0,0 1 1 0 0,0 0-1 0 0,-7-1 0 0 0,-9 2-2238 0 0,-1 3-4357 0 0,-2 0-2253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58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1 7111 0 0,'0'2'548'0'0,"3"7"-313"0"0,0 0 0 0 0,1 16 0 0 0,-3-14 879 0 0,-1-1 0 0 0,0 1 0 0 0,0-1 0 0 0,-4 17 0 0 0,-2 1 773 0 0,-12 34 0 0 0,14-48-1790 0 0,-14 32 401 0 0,18-44-402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8:58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4898 795 2383 0 0,'-12'-1'45'0'0,"1"-1"0"0"0,-1 0 0 0 0,-11-5 0 0 0,22 7-43 0 0,1-1-1 0 0,-1 1 0 0 0,1 0 1 0 0,-1-1-1 0 0,1 1 0 0 0,-1 0 1 0 0,1-1-1 0 0,-1 1 0 0 0,1-1 1 0 0,0 1-1 0 0,-1-1 0 0 0,1 1 1 0 0,0-1-1 0 0,-1 1 0 0 0,1-1 1 0 0,0 1-1 0 0,0-1 0 0 0,0 1 1 0 0,-1-1-1 0 0,1 0 0 0 0,0 1 1 0 0,0-1-1 0 0,0 1 0 0 0,0-1 1 0 0,0 0-1 0 0,0 1 0 0 0,0-2 0 0 0,6-17-3 0 0,-4 12 3 0 0,0 0 451 0 0,-1 0-1 0 0,0 0 1 0 0,0 0-1 0 0,0 0 0 0 0,-1 0 1 0 0,0 1-1 0 0,-1-1 0 0 0,1 0 1 0 0,-1 0-1 0 0,-1 0 0 0 0,1 0 1 0 0,-1 1-1 0 0,0-1 0 0 0,-4-8 1 0 0,2 8 326 0 0,-1 0 0 0 0,1 0 0 0 0,-1 0 0 0 0,0 1 0 0 0,-1-1 0 0 0,0 1 0 0 0,0 1 0 0 0,0-1 0 0 0,0 1 0 0 0,-1 0 0 0 0,-11-6 0 0 0,11 7-420 0 0,-19-12 679 0 0,0 1-1 0 0,-2 1 0 0 0,0 1 1 0 0,-30-8-1 0 0,-4 6-227 0 0,0 2 0 0 0,-2 3 1 0 0,1 3-1 0 0,-98 1 0 0 0,91 10-229 0 0,0 2 1 0 0,-89 21-1 0 0,-134 48 898 0 0,212-49-946 0 0,-94 43 1 0 0,-72 51-346 0 0,-30 44-182 0 0,178-102-6 0 0,-134 62 1 0 0,163-89 0 0 0,1 4 0 0 0,2 3 0 0 0,2 2 0 0 0,-112 100 0 0 0,-210 171 0 0 0,384-313 0 0 0,-35 25 0 0 0,1 2 0 0 0,-36 37 0 0 0,-72 105 0 0 0,17-18 0 0 0,-75 62 0 0 0,171-178 0 0 0,2 1 0 0 0,1 2 0 0 0,-33 63 0 0 0,-56 138 0 0 0,72-141 0 0 0,-213 507 0 0 0,223-517 0 0 0,-1 7 0 0 0,-28 114 0 0 0,27-67 0 0 0,-46 222 0 0 0,-1 448 0 0 0,71-589 0 0 0,-4 91 0 0 0,-2 157 0 0 0,12-294 0 0 0,-6 158 0 0 0,11-226 0 0 0,-1 322 0 0 0,32 121 0 0 0,48 302 0 0 0,-35-507 0 0 0,-11-120 0 0 0,66 391 0 0 0,-57-443 0 0 0,91 252 0 0 0,220 367 0 0 0,-307-717 0 0 0,3-2 0 0 0,4-1 0 0 0,2-3 0 0 0,100 106 0 0 0,78 76 0 0 0,-168-186 0 0 0,2-4 0 0 0,4-2 0 0 0,2-3 0 0 0,107 70 0 0 0,-171-126 0 0 0,291 189 0 0 0,8-17 0 0 0,-174-112 0 0 0,3-6 0 0 0,3-6 0 0 0,240 59 0 0 0,53-22 0 0 0,536 41 0 0 0,-647-111 0 0 0,334-24 0 0 0,-86-48 0 0 0,458-134 0 0 0,-287-33 0 0 0,-315 62 0 0 0,-113 40 0 0 0,127-64 0 0 0,126-140 0 0 0,-387 218 0 0 0,56-38 0 0 0,91-109 0 0 0,-138 102 0 0 0,-153 124 0 0 0,180-149 0 0 0,106-146 0 0 0,-178 173 0 0 0,-66 70 0 0 0,68-92 0 0 0,70-131 0 0 0,-142 198 0 0 0,279-466 0 0 0,-280 428 0 0 0,-6-4 0 0 0,65-219 0 0 0,30-316 0 0 0,-125 470 0 0 0,-10-1 0 0 0,-9 0 0 0 0,-15-243 0 0 0,-103-505 0 0 0,-8 388 0 0 0,77 429 0 0 0,-107-271 0 0 0,-79-41 0 0 0,-26 12 0 0 0,63 153 0 0 0,-8 40 0 0 0,67 89 0 0 0,-67-68 0 0 0,-12 12 0 0 0,6 7 0 0 0,157 163 0 0 0,-160-165 0 0 0,91 109 0 0 0,-46-44 0 0 0,129 119 0 0 0,-348-322 0 0 0,139 159 0 0 0,49 41 0 0 0,-108-78 0 0 0,-101-20 0 0 0,182 117 0 0 0,182 109 0 0 0,-263-158 0 0 0,-15 18 0 0 0,-366-103 0 0 0,357 145 0 0 0,-262-65 0 0 0,407 143 0 0 0,-251-24 0 0 0,156 43 0 0 0,-1 12 0 0 0,0 12 0 0 0,-274 38 0 0 0,-406 121 0 0 0,93 50 0 0 0,584-133 0 0 0,156-44 0 0 0,-9 3-2111 0 0,4 7-4806 0 0,7 5-3279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8:59.7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379 0 2039 0 0,'-1'3'154'0'0,"-6"41"2457"0"0,2 0 0 0 0,0 51 0 0 0,5-36-1000 0 0,10 371 7607 0 0,-6-306-7143 0 0,-2-36 707 0 0,17 121 0 0 0,-14-181-2071 0 0,1-1 1 0 0,1 0 0 0 0,1 0 0 0 0,13 27-1 0 0,-20-52-686 0 0,0 0-1 0 0,0 0 1 0 0,0 0-1 0 0,0 0 0 0 0,1 0 1 0 0,-1 0-1 0 0,1 0 1 0 0,0-1-1 0 0,-1 1 0 0 0,1 0 1 0 0,0-1-1 0 0,0 0 1 0 0,0 1-1 0 0,0-1 0 0 0,0 0 1 0 0,0 0-1 0 0,3 1 1 0 0,-4-2-14 0 0,1 1 1 0 0,0-1-1 0 0,0 0 1 0 0,-1 0-1 0 0,1 0 1 0 0,0 0-1 0 0,0 0 0 0 0,-1 0 1 0 0,1 0-1 0 0,0 0 1 0 0,0-1-1 0 0,-1 1 1 0 0,1 0-1 0 0,0-1 1 0 0,-1 0-1 0 0,1 1 1 0 0,-1-1-1 0 0,1 0 1 0 0,-1 0-1 0 0,1 0 1 0 0,-1 0-1 0 0,1 0 1 0 0,1-3-1 0 0,7-6-11 0 0,-1-1 0 0 0,-1 0 0 0 0,0-1 0 0 0,-1 0 0 0 0,0 0 0 0 0,0-1 0 0 0,7-22 0 0 0,-6 14 0 0 0,-2-1 0 0 0,-1 0 0 0 0,0 0 0 0 0,1-25 0 0 0,-5 32-85 0 0,-1-1 0 0 0,0 1 0 0 0,-2 0 0 0 0,1 0 0 0 0,-2 0 0 0 0,0 0 0 0 0,-1 0 0 0 0,0 1 0 0 0,-13-28 0 0 0,13 32 9 0 0,-1 1-1 0 0,0 0 1 0 0,-1 1-1 0 0,0-1 1 0 0,0 1-1 0 0,-1 0 1 0 0,0 1 0 0 0,0 0-1 0 0,0 0 1 0 0,-1 0-1 0 0,-1 1 1 0 0,1 0-1 0 0,-1 1 1 0 0,0 0-1 0 0,-15-7 1 0 0,10 7-268 0 0,-1 0 1 0 0,0 1-1 0 0,1 1 1 0 0,-1 0-1 0 0,-1 1 1 0 0,1 0-1 0 0,0 2 1 0 0,0 0-1 0 0,0 0 1 0 0,-1 1-1 0 0,1 1 1 0 0,0 1-1 0 0,0 0 1 0 0,0 1-1 0 0,1 0 1 0 0,-1 2-1 0 0,1-1 1 0 0,0 2-1 0 0,1 0 1 0 0,0 0-1 0 0,0 1 1 0 0,0 1-1 0 0,-15 13 1 0 0,-2 4 417 0 0,17-16 319 0 0,-20 22 0 0 0,22-21 41 0 0,4-5 2063 0 0,19-10-1054 0 0,132-73 1793 0 0,-87 44-2229 0 0,297-147-167 0 0,-342 173-840 0 0,0 0 0 0 0,0 0 0 0 0,-1-1 0 0 0,17-15 0 0 0,-16 13 0 0 0,6-9-2111 0 0,-3-3-4806 0 0,-6 5-3279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0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428 1 7567 0 0,'0'0'583'0'0,"3"0"-380"0"0,10 4 526 0 0,-13 0 55 0 0,1 1-417 0 0,0 0 1 0 0,-1 1-1 0 0,0-1 1 0 0,0 1-1 0 0,0-1 1 0 0,-1 0-1 0 0,1 1 0 0 0,-1-1 1 0 0,-3 7-1 0 0,-19 51 4813 0 0,10-31-3386 0 0,-52 120 3805 0 0,-57 67-1361 0 0,70-132-3033 0 0,-49 114-1 0 0,42-64-1197 0 0,54-129-5239 0 0</inkml:trace>
  <inkml:trace contextRef="#ctx0" brushRef="#br0" timeOffset="1">658 267 2935 0 0,'6'-6'93'0'0,"1"0"-1"0"0,0 0 0 0 0,-1 1 0 0 0,2 0 0 0 0,-1 1 1 0 0,11-6-1 0 0,4 2 4157 0 0,3 3 8647 0 0,-25 5-12739 0 0,1 0 0 0 0,-1 0 0 0 0,0 0 0 0 0,0 0 0 0 0,1 0-1 0 0,-1 0 1 0 0,0 0 0 0 0,1 0 0 0 0,-1 0 0 0 0,0 0 0 0 0,0 0 0 0 0,1 0 0 0 0,-1 0 0 0 0,0 0 0 0 0,1 0 0 0 0,-1 0 0 0 0,0 0 0 0 0,0 0 0 0 0,1 0 0 0 0,-1 0 0 0 0,0 1 0 0 0,0-1-1 0 0,1 0 1 0 0,-1 0 0 0 0,0 0 0 0 0,0 0 0 0 0,0 1 0 0 0,1-1 0 0 0,-1 0 0 0 0,0 1 0 0 0,7 10 3256 0 0,-1 12-1717 0 0,-5-16-1705 0 0,0 0-1 0 0,-1 0 0 0 0,0 12 0 0 0,-3 7-6842 0 0,3-23 5490 0 0,-3 17-8278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0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2 224 6559 0 0,'-1'0'32'0'0,"1"-1"0"0"0,0 0 0 0 0,0 1 0 0 0,0-1 0 0 0,-1 0 0 0 0,1 1 0 0 0,0-1 0 0 0,0 0 0 0 0,0 1-1 0 0,0-1 1 0 0,0 1 0 0 0,0-1 0 0 0,1 0 0 0 0,-1 1 0 0 0,0-1 0 0 0,0 0 0 0 0,0 1 0 0 0,1-1 0 0 0,-1 1 0 0 0,0-1 0 0 0,0 0-1 0 0,1 1 1 0 0,0-2 0 0 0,12-18 1136 0 0,-9 14 433 0 0,1 0-516 0 0,-1 0 0 0 0,1 1 0 0 0,0 0 0 0 0,0 0 0 0 0,0 0 0 0 0,1 0 0 0 0,11-6 0 0 0,49-24 3010 0 0,-40 22-3353 0 0,-21 10-708 0 0,29-15 1596 0 0,0 2 0 0 0,64-21 0 0 0,-88 34-1348 0 0,1 0 0 0 0,0 1 0 0 0,-1 0 1 0 0,1 1-1 0 0,0 0 0 0 0,0 1 0 0 0,0 0 0 0 0,0 1 0 0 0,0 0 0 0 0,0 1 0 0 0,-1 0 1 0 0,1 0-1 0 0,0 1 0 0 0,13 6 0 0 0,-16-5-282 0 0,0 0 0 0 0,0 1 0 0 0,-1 0 0 0 0,0 0 0 0 0,0 0 0 0 0,0 1 0 0 0,0 0 0 0 0,-1 0 0 0 0,9 13 0 0 0,-8-10 0 0 0,-2 0 0 0 0,1 1 0 0 0,-1 0 0 0 0,0 0 0 0 0,-1 1 0 0 0,-1-1 0 0 0,4 16 0 0 0,-3-5 0 0 0,0 2 0 0 0,-2-1 0 0 0,0 29 0 0 0,-8 68 0 0 0,3-78 0 0 0,2-28 0 0 0,0 0 0 0 0,-6 20 0 0 0,2-19 0 0 0,-2-2 0 0 0,7-11-119 0 0,-1 0 0 0 0,0-1 0 0 0,0 1 0 0 0,0 0 0 0 0,0-1 0 0 0,0 1 0 0 0,0 0 0 0 0,0-1 0 0 0,0 0-1 0 0,0 1 1 0 0,0-1 0 0 0,-1 1 0 0 0,1-1 0 0 0,0 0 0 0 0,0 0 0 0 0,0 0 0 0 0,0 0 0 0 0,-1 0 0 0 0,1 0 0 0 0,0 0 0 0 0,0 0 0 0 0,0 0 0 0 0,-2-1 0 0 0,0 1-810 0 0,0-1-1 0 0,0 0 1 0 0,0 0 0 0 0,0-1 0 0 0,1 1 0 0 0,-1 0 0 0 0,-3-3-1 0 0,-7-7-8739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0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363 819 4631 0 0,'0'0'360'0'0,"-1"1"-237"0"0,-11 15 3656 0 0,1-1 0 0 0,-13 26 1 0 0,-16 38 2515 0 0,7-10-3574 0 0,19-42-1815 0 0,-35 64 2144 0 0,-63 91 0 0 0,96-160-2859 0 0,-12 25-1 0 0,6-6-9306 0 0</inkml:trace>
  <inkml:trace contextRef="#ctx0" brushRef="#br0" timeOffset="1">962 268 22111 0 0,'20'-16'876'0'0,"-1"-1"0"0"0,-1 0 0 0 0,18-22 0 0 0,-33 35-577 0 0,1 0-1 0 0,-1 1 1 0 0,1 0-1 0 0,0 0 1 0 0,1 0 0 0 0,5-3-1 0 0,16-13 1273 0 0,-16 7-854 0 0,-8 10-604 0 0,-1 0 0 0 0,1 0 0 0 0,0 0 0 0 0,0 0 0 0 0,0 0 1 0 0,0 1-1 0 0,0-1 0 0 0,5-2 0 0 0,67-27 1583 0 0,-5 2-1636 0 0,-8 8-60 0 0,-41 12-1497 0 0,-15 8-462 0 0,0-1 1 0 0,0 0-1 0 0,8-6 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1.2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0 2991 0 0,'1'17'98'0'0,"0"0"-1"0"0,0-1 0 0 0,-2 1 0 0 0,-3 22 0 0 0,2-16 383 0 0,-3 10 706 0 0,-1-1 0 0 0,-14 43 0 0 0,-3 9 2958 0 0,-6 86 4132 0 0,25-146-5978 0 0,-2 41-1 0 0,5-54-1711 0 0,2-1-1 0 0,-1 0 1 0 0,2 1-1 0 0,-1-1 1 0 0,1 0-1 0 0,6 17 0 0 0,-7-25-496 0 0,0 1 0 0 0,1 0-1 0 0,0-1 1 0 0,-1 0 0 0 0,1 1-1 0 0,0-1 1 0 0,0 0 0 0 0,0 0-1 0 0,0 0 1 0 0,1 0-1 0 0,-1 0 1 0 0,0-1 0 0 0,1 1-1 0 0,0-1 1 0 0,-1 0 0 0 0,1 1-1 0 0,0-1 1 0 0,-1 0 0 0 0,1-1-1 0 0,4 2 1 0 0,-4-1-77 0 0,0 0 0 0 0,1 0 0 0 0,-1 0-1 0 0,0 0 1 0 0,0 1 0 0 0,1-1 0 0 0,-1 1 0 0 0,-1 0 0 0 0,1 0 0 0 0,0 0 0 0 0,0 1 0 0 0,-1-1 0 0 0,1 0-1 0 0,3 5 1 0 0,-3 0-14 0 0,0-1 0 0 0,0 0 0 0 0,0 1-1 0 0,-1 0 1 0 0,0 0 0 0 0,-1 0 0 0 0,1 0-1 0 0,0 8 1 0 0,0 59 57 0 0,-2-54 8 0 0,0-4-18 0 0,-1-3 169 0 0,1 0 1 0 0,0 0 0 0 0,1 1 0 0 0,1-1-1 0 0,0 0 1 0 0,7 22 0 0 0,-8-33-49 0 0,1-2-66 0 0,2-1-93 0 0,-1 0 1 0 0,0 0-1 0 0,1-1 0 0 0,-1 1 0 0 0,0-1 0 0 0,0 0 0 0 0,0 0 0 0 0,0 0 1 0 0,0 0-1 0 0,0 0 0 0 0,-1-1 0 0 0,1 1 0 0 0,-1-1 0 0 0,1 0 1 0 0,2-5-1 0 0,6-8 29 0 0,14-27 0 0 0,-24 42-36 0 0,60-138 0 0 0,-44 97 0 0 0,1 1 0 0 0,1 1 0 0 0,27-39 0 0 0,-5 17 0 0 0,31-43 0 0 0,-63 93 0 0 0,1 1 0 0 0,0 1 0 0 0,1-1 0 0 0,0 2 0 0 0,0-1 0 0 0,19-10 0 0 0,-27 18 0 0 0,1 1 0 0 0,-1-1 0 0 0,0 1 0 0 0,0 0 0 0 0,1 0 0 0 0,3-1 0 0 0,5 2 0 0 0,-10 2 0 0 0,-1-1 0 0 0,1 0 0 0 0,0 1 0 0 0,-1-1 0 0 0,1 1 0 0 0,-1-1 0 0 0,0 1 0 0 0,1 0 0 0 0,-1 0 0 0 0,0 0 0 0 0,0-1 0 0 0,0 1 0 0 0,0 0 0 0 0,-1 0 0 0 0,1 0 0 0 0,0 0 0 0 0,0 3 0 0 0,0 3 0 0 0,1-1 0 0 0,-1 1 0 0 0,0 12 0 0 0,-4 48 0 0 0,-17 97 0 0 0,12-105 0 0 0,-16 66 0 0 0,20-112 0 0 0,2-8 0 0 0,1 0 0 0 0,-1 0 0 0 0,1 0 0 0 0,0 10 0 0 0,0-5-1456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1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6191 0 0,'4'1'472'0'0,"1"-1"-385"0"0,0 1-1 0 0,1 0 0 0 0,-1 0 1 0 0,0 0-1 0 0,0 1 0 0 0,0 0 1 0 0,0 0-1 0 0,-1 0 0 0 0,1 0 1 0 0,8 7-1 0 0,-6-4 837 0 0,-1 0 0 0 0,0 1 0 0 0,-1 0-1 0 0,1 0 1 0 0,-1 0 0 0 0,7 11 0 0 0,-3-2 1906 0 0,-1 1-1 0 0,12 33 1 0 0,-2 5-444 0 0,-8-16 12 0 0,10 72-1 0 0,-7 41-251 0 0,-12-142-2135 0 0,6 107 383 0 0,11 121 78 0 0,-15-215-467 0 0,21 128 6 0 0,-18-124-11 0 0,1 0 0 0 0,1 0 1 0 0,17 37-1 0 0,-8-32-2110 0 0,-15-27 958 0 0,1-1 0 0 0,-1 0 1 0 0,1 0-1 0 0,0 0 0 0 0,6 5 0 0 0,11 3-9043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2.0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0 249 13015 0 0,'7'-1'121'0'0,"-1"1"0"0"0,1 0 0 0 0,-1 0 0 0 0,1 1 0 0 0,-1 0 0 0 0,8 2 0 0 0,-5-1 659 0 0,-1 1 1 0 0,1 0 0 0 0,-1 1-1 0 0,0 0 1 0 0,0 0 0 0 0,14 10 0 0 0,-10-4 516 0 0,1 1 1 0 0,-2 0 0 0 0,1 0 0 0 0,-2 2 0 0 0,1-1 0 0 0,10 19 0 0 0,41 84 3093 0 0,-44-78-4431 0 0,-8-13 41 0 0,0 0 1 0 0,6 28-1 0 0,-10-29-1 0 0,-2-7 0 0 0,-3-11 0 0 0,0-1 0 0 0,1 1 0 0 0,-1-1 0 0 0,1 1 0 0 0,3 5 0 0 0,-1 3 270 0 0,-1-6-324 0 0,-2-7-45 0 0,0 0 1 0 0,-1 0 0 0 0,1 0-1 0 0,0 0 1 0 0,-1 0 0 0 0,1 0-1 0 0,0 0 1 0 0,0 0 0 0 0,-1 0-1 0 0,1 0 1 0 0,0-1 0 0 0,-1 1-1 0 0,1 0 1 0 0,0 0 0 0 0,-1-1-1 0 0,2 0 1 0 0,7-6-7474 0 0</inkml:trace>
  <inkml:trace contextRef="#ctx0" brushRef="#br0" timeOffset="1">308 65 11599 0 0,'3'-1'895'0'0,"80"-30"1824"0"0,-67 24-27 0 0,1 1 0 0 0,19-4 1 0 0,-32 9-863 0 0,4 1-350 0 0,28-3-900 0 0,95-3 2836 0 0,-96 6-2330 0 0,64 8-1 0 0,-74-3-1085 0 0,-19-2 0 0 0,0-1 0 0 0,0 1 0 0 0,0 0 0 0 0,-1 0 0 0 0,9 6 0 0 0,3 6 0 0 0,-14-10 0 0 0,0 0 0 0 0,0 0 0 0 0,-1 0 0 0 0,1 0 0 0 0,-1 0 0 0 0,0 1 0 0 0,-1-1 0 0 0,1 1 0 0 0,-1 0 0 0 0,1 10 0 0 0,-2-5 0 0 0,0 1 0 0 0,0-1 0 0 0,-1 0 0 0 0,-3 19 0 0 0,-11 34 182 0 0,-24 66 0 0 0,31-107-442 0 0,-1-1 0 0 0,-1-1 0 0 0,-1 0 0 0 0,-1 0 0 0 0,0-1 0 0 0,-24 27 0 0 0,18-28-7312 0 0,-3 0-2624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2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0 737 7199 0 0,'0'0'555'0'0,"1"0"-500"0"0,0 0 0 0 0,0-1 0 0 0,0 1-1 0 0,0-1 1 0 0,0 1 0 0 0,-1-1 0 0 0,1 1 0 0 0,0-1 0 0 0,0 1 0 0 0,-1-1-1 0 0,1 0 1 0 0,0 1 0 0 0,0-2 0 0 0,1-2 1056 0 0,0 1 0 0 0,0-1 0 0 0,0 1 1 0 0,0 0-1 0 0,1 0 0 0 0,-1-1 0 0 0,1 2 0 0 0,6-6 0 0 0,13-16 3545 0 0,-10 7-2508 0 0,-3 3-714 0 0,1 1-1 0 0,15-17 1 0 0,14-14 736 0 0,10-11-1459 0 0,-39 46-616 0 0,65-65-11 0 0,-64 62-445 0 0,-9 9 47 0 0,0 0 0 0 0,1 0 0 0 0,-1 0 0 0 0,1 0 1 0 0,0 1-1 0 0,0-1 0 0 0,4-2 0 0 0,5-2-7025 0 0</inkml:trace>
  <inkml:trace contextRef="#ctx0" brushRef="#br0" timeOffset="1">88 0 6127 0 0,'25'128'1526'0'0,"4"173"10207"0"0,-13-61-6000 0 0,-15-227-5288 0 0,-1 0 1 0 0,-1 0-1 0 0,0 0 1 0 0,-5 23-1 0 0,5-30-219 0 0,-1 1 0 0 0,0-1 0 0 0,0 1 0 0 0,-1-1 0 0 0,0 0 0 0 0,0 0 0 0 0,0 0 0 0 0,-1 0 0 0 0,0-1 0 0 0,-6 8 0 0 0,9-12-118 0 0,0-1 0 0 0,0 1 0 0 0,-1 0 0 0 0,1 0 0 0 0,0-1 0 0 0,0 1 0 0 0,0-1 0 0 0,-1 1 0 0 0,1-1 0 0 0,0 1 0 0 0,-1-1-1 0 0,1 0 1 0 0,0 0 0 0 0,-1 1 0 0 0,1-1 0 0 0,0 0 0 0 0,-3-1 821 0 0,5-1-793 0 0,2-3-133 0 0,0 1-1 0 0,1-1 1 0 0,0 0-1 0 0,-1 1 0 0 0,2 0 1 0 0,-1 0-1 0 0,0 0 1 0 0,1 1-1 0 0,-1-1 0 0 0,1 1 1 0 0,0 0-1 0 0,8-3 1 0 0,8-4-2 0 0,38-11 1 0 0,164-59-2 0 0,-131 45 0 0 0,-77 29-528 0 0,0-1 1 0 0,0 0-1 0 0,22-15 0 0 0,-20 9-1778 0 0,0 0 1 0 0,19-20-1 0 0,-14 11-7890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3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414 65 4255 0 0,'-6'7'588'0'0,"8"-4"-850"0"0,16-2 5367 0 0,-18-1-4965 0 0,1 1 151 0 0,0 0-1 0 0,0-1 1 0 0,0 1 0 0 0,-1 0-1 0 0,1-1 1 0 0,0 1 0 0 0,0-1-1 0 0,0 1 1 0 0,0-1 0 0 0,0 1-1 0 0,0-1 1 0 0,0 0 0 0 0,0 1-1 0 0,0-1 1 0 0,1 0 0 0 0,-1 0-1 0 0,0 0 1 0 0,0 0 0 0 0,0 0-1 0 0,0 0 1 0 0,0 0 0 0 0,0 0-1 0 0,0 0 1 0 0,0-1 0 0 0,0 1-1 0 0,0 0 1 0 0,2-1 0 0 0,-2 0-58 0 0,0 1 1 0 0,0-1 0 0 0,0 1 0 0 0,0 0 0 0 0,0 0-1 0 0,0 0 1 0 0,1 0 0 0 0,-1 0 0 0 0,0 0 0 0 0,0 0 0 0 0,0 0-1 0 0,0 0 1 0 0,0 0 0 0 0,0 1 0 0 0,0-1 0 0 0,0 0-1 0 0,0 1 1 0 0,0-1 0 0 0,0 1 0 0 0,1 0 0 0 0,0 0 176 0 0,0 0 1 0 0,0 0-1 0 0,0-1 0 0 0,0 1 1 0 0,1 0-1 0 0,-1-1 1 0 0,0 0-1 0 0,0 1 1 0 0,0-1-1 0 0,3 0 1 0 0,-4 0-365 0 0,6 0 311 0 0,0-1-1 0 0,1 1 1 0 0,-1-1-1 0 0,0 0 1 0 0,0-1-1 0 0,0 0 1 0 0,0 0-1 0 0,0-1 1 0 0,0 1-1 0 0,8-6 1 0 0,-13 7-266 0 0,1 0 1 0 0,-1 0 0 0 0,1 0 0 0 0,-1 0 0 0 0,1 0-1 0 0,0 1 1 0 0,-1-1 0 0 0,1 1 0 0 0,0 0 0 0 0,-1 0-1 0 0,6 0 1 0 0,-4 0-46 0 0,0 0-1 0 0,0 0 1 0 0,-1 0-1 0 0,1-1 1 0 0,3 0-1 0 0,7-4-112 0 0,21-11-1 0 0,-5 1-914 0 0,-12 3-686 0 0,-4 1-5165 0 0,-32 30-9525 0 0,8-9 15307 0 0,-1-1 1 0 0,-1 0 0 0 0,-21 12-1 0 0,29-19 1084 0 0,1 1 0 0 0,-1 0 0 0 0,0 0-1 0 0,1 1 1 0 0,0-1 0 0 0,0 1 0 0 0,0 0 0 0 0,-5 7-1 0 0,4-5 400 0 0,0 0-1 0 0,0 0 0 0 0,-8 6 0 0 0,10-10-72 0 0,0 0 0 0 0,1 1 0 0 0,-1-1 0 0 0,0 0 0 0 0,1 1 0 0 0,-1-1 0 0 0,1 1-1 0 0,0-1 1 0 0,-2 6 0 0 0,-4 10 2803 0 0,6-18-3034 0 0,1 0 1 0 0,0 1 0 0 0,0-1 0 0 0,-1 0-1 0 0,1 1 1 0 0,0-1 0 0 0,0 0-1 0 0,0 1 1 0 0,0-1 0 0 0,-1 0 0 0 0,1 1-1 0 0,0-1 1 0 0,0 1 0 0 0,0-1-1 0 0,0 0 1 0 0,0 1 0 0 0,0-1-1 0 0,0 1 1 0 0,0-1 0 0 0,0 0 0 0 0,0 1-1 0 0,0-1 1 0 0,1 1 0 0 0,-1-1-1 0 0,0 0 1 0 0,0 1 0 0 0,0-1 0 0 0,0 0-1 0 0,1 1 1 0 0,-1-1 0 0 0,0 0-1 0 0,1 1 1 0 0,0 0 75 0 0,0-1 0 0 0,0 1-1 0 0,0-1 1 0 0,0 1 0 0 0,0-1-1 0 0,0 0 1 0 0,0 0 0 0 0,0 1-1 0 0,0-1 1 0 0,0 0 0 0 0,0 0-1 0 0,2 0 1 0 0,2 0 239 0 0,0 0 1 0 0,0-1-1 0 0,0 0 0 0 0,9-2 1 0 0,34-22 1310 0 0,20 3 94 0 0,-67 22-1826 0 0,0-1-1 0 0,0 1 1 0 0,-1 0 0 0 0,1-1-1 0 0,0 1 1 0 0,0-1-1 0 0,0 1 1 0 0,-1-1 0 0 0,1 1-1 0 0,0-1 1 0 0,-1 1 0 0 0,1-1-1 0 0,-1 1 1 0 0,1-1-1 0 0,0 0 1 0 0,-1 0 0 0 0,1 1-1 0 0,-1-1 1 0 0,0 0 0 0 0,1 0-1 0 0,-1 1 1 0 0,1-2-1 0 0,2 1-6 0 0,1 7-11 0 0,4 4-8 0 0,-8-7 2 0 0,1-1-1 0 0,0 0 1 0 0,-1 1-1 0 0,0-1 1 0 0,0 1-1 0 0,1-1 0 0 0,-1 1 1 0 0,-1-1-1 0 0,1 1 1 0 0,0-1-1 0 0,-1 0 1 0 0,1 1-1 0 0,-1-1 1 0 0,0 0-1 0 0,-1 4 1 0 0,-2 3-38 0 0,0 0 1 0 0,-7 11-1 0 0,-5 5 14 0 0,-1-2 0 0 0,-1 0 0 0 0,-1-2 0 0 0,-1 0 0 0 0,-28 24 0 0 0,-122 81 712 0 0,163-121-681 0 0,-142 88 1142 0 0,69-45-302 0 0,-4 1 43 0 0,41-26 753 0 0,-56 42-1 0 0,96-63-585 0 0,14-7-718 0 0,-6 1-275 0 0,360-186 163 0 0,-216 109-225 0 0,235-167 0 0 0,-207 142 0 0 0,-140 85 0 0 0,-30 17 0 0 0,42-25 0 0 0,-44 26 0 0 0,-1 0 0 0 0,1-1 0 0 0,-1 1 0 0 0,0-1 0 0 0,0 0 0 0 0,0-1 0 0 0,4-5 0 0 0,-2-6-2111 0 0,-6 14 1342 0 0,1 0 1 0 0,-1 0-1 0 0,0 1 1 0 0,-1-1-1 0 0,1 0 1 0 0,0 1-1 0 0,0-1 1 0 0,-1-2-1 0 0,-6-12-9427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58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3 5039 0 0,'3'0'388'0'0,"35"-2"210"0"0,-18 1 2358 0 0,-1 1 0 0 0,22 2 0 0 0,-39-1-1766 0 0,-1-1-1011 0 0,1 0 0 0 0,-1 0 0 0 0,0 0-1 0 0,1 0 1 0 0,-1 0 0 0 0,1 1 0 0 0,-1-1-1 0 0,0 1 1 0 0,1-1 0 0 0,-1 1 0 0 0,0-1-1 0 0,0 1 1 0 0,1 0 0 0 0,-1-1 0 0 0,0 1 0 0 0,0 0-1 0 0,0 0 1 0 0,0 0 0 0 0,0 0 0 0 0,0 0-1 0 0,0 0 1 0 0,0 0 0 0 0,-1 0 0 0 0,1 0 0 0 0,0 1-1 0 0,-1-1 1 0 0,1 0 0 0 0,-1 0 0 0 0,1 1-1 0 0,-1-1 1 0 0,1 0 0 0 0,-1 1 0 0 0,0-1-1 0 0,0 1 1 0 0,0 1 0 0 0,1 3 107 0 0,-1 0-1 0 0,0 0 1 0 0,-1 0 0 0 0,0 0 0 0 0,0 0-1 0 0,-2 10 1 0 0,0-8 148 0 0,-1 1 0 0 0,-8 15 0 0 0,-2 5 363 0 0,3-6-205 0 0,-16 25-1 0 0,1-4 55 0 0,-3 8-166 0 0,-2-2-1 0 0,-42 51 1 0 0,-2 1-336 0 0,70-95-175 0 0,-1 0 0 0 0,0-1 0 0 0,-8 8 0 0 0,11-12-112 0 0,1 0-1 0 0,-1 0 1 0 0,0 0 0 0 0,1 0 0 0 0,-1-1-1 0 0,0 1 1 0 0,0-1 0 0 0,0 0 0 0 0,-1 0 0 0 0,1 0-1 0 0,-5 1 1 0 0,6-2-44 0 0,1 0 0 0 0,-1 0 0 0 0,1-1 0 0 0,0 1-1 0 0,0 0 1 0 0,-1-1 0 0 0,1 1 0 0 0,0-1 0 0 0,0 1 0 0 0,-1-1 0 0 0,1 0-1 0 0,0 0 1 0 0,0 1 0 0 0,0-1 0 0 0,0 0 0 0 0,0 0 0 0 0,0 0 0 0 0,0 0 0 0 0,1 0-1 0 0,-1 0 1 0 0,0-1 0 0 0,0 1 0 0 0,1 0 0 0 0,-1 0 0 0 0,1 0 0 0 0,-1-1 0 0 0,1 1-1 0 0,-1-3 1 0 0,-1-3-1371 0 0,0-1 0 0 0,0 1 1 0 0,0-14-1 0 0,1 7-1162 0 0,1 1 0 0 0,2-19 0 0 0,0 18 1198 0 0,0 1 0 0 0,7-20 0 0 0,-6 24 1474 0 0,0 0 1 0 0,1 0-1 0 0,0 1 0 0 0,0-1 0 0 0,1 1 1 0 0,1 0-1 0 0,-1 0 0 0 0,1 0 1 0 0,0 1-1 0 0,11-10 0 0 0,-9 12 816 0 0,0 0-1 0 0,0 0 1 0 0,1 1-1 0 0,0 0 1 0 0,0 0-1 0 0,0 1 1 0 0,0 0 0 0 0,15-3-1 0 0,1 0 1497 0 0,44-9 3755 0 0,-46 11-3768 0 0,0-1 0 0 0,25-8 0 0 0,-28 6-729 0 0,1 0 0 0 0,-1 2 1 0 0,24-3-1 0 0,-41 8-101 0 0,-2 0-1390 0 0,7 0-27 0 0,-1 1-95 0 0,-6-1-378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3.5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2 3247 0 0,'-1'-1'30'0'0,"1"1"-1"0"0,0 0 1 0 0,0 0-1 0 0,0 0 0 0 0,0 0 1 0 0,0 0-1 0 0,-1 0 0 0 0,1 0 1 0 0,0 0-1 0 0,0 0 1 0 0,0 0-1 0 0,0 0 0 0 0,-1-1 1 0 0,1 1-1 0 0,0 0 0 0 0,0 0 1 0 0,0 0-1 0 0,0 0 1 0 0,-1 0-1 0 0,1 0 0 0 0,0 1 1 0 0,0-1-1 0 0,0 0 0 0 0,0 0 1 0 0,-1 0-1 0 0,1 0 1 0 0,0 0-1 0 0,0 0 0 0 0,0 0 1 0 0,0 0-1 0 0,-1 0 0 0 0,1 0 1 0 0,0 0-1 0 0,0 1 1 0 0,0-1-1 0 0,0 0 0 0 0,0 0 1 0 0,0 0-1 0 0,0 0 0 0 0,-1 0 1 0 0,1 0-1 0 0,0 1 1 0 0,0-1-1 0 0,0 0 0 0 0,0 0 1 0 0,0 0-1 0 0,-2 13 1359 0 0,4 16 966 0 0,6 13 2694 0 0,20 61 0 0 0,24 39 1000 0 0,-7-20-2752 0 0,56 252 209 0 0,-38-126-2053 0 0,-31-116-1452 0 0,-10-37 0 0 0,-5-26 0 0 0,13 134 0 0 0,-29-199 0 0 0,-1 0 0 0 0,0 0 0 0 0,0 1 0 0 0,0-1 0 0 0,0 0 0 0 0,-1 0 0 0 0,0 1 0 0 0,1-1 0 0 0,-3 5 0 0 0,-4 1 0 0 0,4-8 0 0 0,-1-1 0 0 0,1 1 0 0 0,-1-1 0 0 0,1 0 0 0 0,-1 0 0 0 0,1 0 0 0 0,-1 0 0 0 0,0-1 0 0 0,0 1 0 0 0,1-1 0 0 0,-5 0 0 0 0,-43-4 0 0 0,-1-6 0 0 0,0-3 0 0 0,1-2 0 0 0,-78-33 0 0 0,105 38 0 0 0,-37-22 0 0 0,52 27 0 0 0,1 0 0 0 0,0-1 0 0 0,0 0 0 0 0,0-1 0 0 0,1 0 0 0 0,0 0 0 0 0,-9-12 0 0 0,14 16 0 0 0,0 0 0 0 0,1 0 0 0 0,-1 0 0 0 0,1 0 0 0 0,-1 0 0 0 0,1-1 0 0 0,0 1 0 0 0,0 0 0 0 0,0-1 0 0 0,1 1 0 0 0,-1-1 0 0 0,1 1 0 0 0,0-1 0 0 0,0-5 0 0 0,1 5 0 0 0,0-1 0 0 0,0 0 0 0 0,0 0 0 0 0,1 1 0 0 0,-1-1 0 0 0,1 1 0 0 0,1 0 0 0 0,-1-1 0 0 0,4-5 0 0 0,4-2 0 0 0,1 0 0 0 0,0 0 0 0 0,0 1 0 0 0,1 1 0 0 0,18-13 0 0 0,22-11 0 0 0,2 2 0 0 0,86-37 0 0 0,-9 5 0 0 0,-76 37 0 0 0,-33 17 0 0 0,-1 0 0 0 0,0-2 0 0 0,20-14 0 0 0,-32 21 0 0 0,0 0 0 0 0,0 0 0 0 0,0 1 0 0 0,1 0 0 0 0,0 1 0 0 0,-1 0 0 0 0,16-3 0 0 0,16-5 0 0 0,2 3 0 0 0,-33 6 0 0 0,-1 1 0 0 0,1-1 0 0 0,-1-1 0 0 0,10-3 0 0 0,-7-4-2111 0 0,-3-4-4806 0 0,-6 1-3279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03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50 23583 0 0,'-7'0'2096'0'0,"6"-6"-1680"0"0,7-5-328 0 0,6 0-88 0 0,2 2-128 0 0,4 1-32 0 0,-1 5-16 0 0,1 1-6704 0 0,-1 2-1344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50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5815 0 0,'-1'2'38'0'0,"0"-1"0"0"0,0 1 0 0 0,0 0-1 0 0,0 0 1 0 0,0-1 0 0 0,0 1 0 0 0,0 0-1 0 0,1 0 1 0 0,-1 0 0 0 0,1 0 0 0 0,-1 0-1 0 0,1 2 1 0 0,0-1-24 0 0,1 0 0 0 0,-1 0 0 0 0,1 0 0 0 0,0-1 0 0 0,0 1 0 0 0,0 0 0 0 0,0-1-1 0 0,3 5 1 0 0,29 72 3140 0 0,0-5 459 0 0,-19-38-1797 0 0,3-2 1 0 0,21 35-1 0 0,-19-41-194 0 0,2 0 0 0 0,34 34 0 0 0,56 44 2159 0 0,-88-88-3288 0 0,1 0-1 0 0,0-1 1 0 0,1-1 0 0 0,1-2 0 0 0,0-1-1 0 0,35 13 1 0 0,-41-19-382 0 0,0-1 0 0 0,1 0-1 0 0,-1-2 1 0 0,1-1 0 0 0,0 0 0 0 0,0-2 0 0 0,1 0-1 0 0,-1-1 1 0 0,39-6 0 0 0,-31 0 20 0 0,-1 0 0 0 0,0-2 0 0 0,0-1-1 0 0,-1-1 1 0 0,0-1 0 0 0,42-26 0 0 0,-24 11-131 0 0,50-40 0 0 0,-82 56 0 0 0,0 0 0 0 0,1 2 0 0 0,0-1 0 0 0,1 2 0 0 0,-1 0 0 0 0,2 1 0 0 0,-1 0 0 0 0,0 1 0 0 0,1 1 0 0 0,0 0 0 0 0,0 1 0 0 0,0 1 0 0 0,1 1 0 0 0,-1 0 0 0 0,0 1 0 0 0,1 1 0 0 0,-1 0 0 0 0,21 5 0 0 0,-9 0 0 0 0,-1 2 0 0 0,0 1 0 0 0,0 1 0 0 0,27 14 0 0 0,95 63 0 0 0,17 7 0 0 0,-116-73 0 0 0,2-2 0 0 0,0-3 0 0 0,70 14 0 0 0,-106-28 0 0 0,-1 0 0 0 0,0-1 0 0 0,0 0 0 0 0,1-1 0 0 0,-1-1 0 0 0,0-1 0 0 0,30-6 0 0 0,5-5 0 0 0,49-22 0 0 0,-31 11 0 0 0,-58 21 0 0 0,32-12 0 0 0,81-15 0 0 0,-109 28 0 0 0,-1 0 0 0 0,1 1 0 0 0,0 1 0 0 0,0 0 0 0 0,0 1 0 0 0,0 0 0 0 0,0 1 0 0 0,0 1 0 0 0,-1 0 0 0 0,16 6 0 0 0,121 42 0 0 0,-128-45 0 0 0,1-1 0 0 0,0-1 0 0 0,0-2 0 0 0,43 1 0 0 0,-36-5-704 0 0,1-1 1 0 0,58-13-1 0 0,-70 11-449 0 0,-1-1 0 0 0,0-1 1 0 0,0 0-1 0 0,0-2 0 0 0,29-17 0 0 0,12-20-9043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49:53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0 809 2759 0 0,'3'-1'207'0'0,"264"-80"4413"0"0,-131 37-912 0 0,-33 16-616 0 0,2 4 1 0 0,0 5-1 0 0,113-5 0 0 0,-63 13 562 0 0,194 10 0 0 0,-279 6-3131 0 0,137 29-1 0 0,-155-21-334 0 0,-2 2-1 0 0,0 2 1 0 0,64 33 0 0 0,17 17-188 0 0,164 113 0 0 0,-231-138 0 0 0,1-2 0 0 0,2-3 0 0 0,1-4 0 0 0,124 44 0 0 0,146 28 0 0 0,72 27 0 0 0,-279-82 0 0 0,61 18 0 0 0,-134-52 0 0 0,0-2 0 0 0,106 9 0 0 0,-131-21 0 0 0,0-2 0 0 0,0-1 0 0 0,0-1 0 0 0,0-2 0 0 0,-1-1 0 0 0,54-17 0 0 0,-39 6 0 0 0,80-41 0 0 0,38-35 0 0 0,54-26 0 0 0,-176 100 0 0 0,1 1 0 0 0,90-20 0 0 0,95-2 0 0 0,-119 22 0 0 0,-64 9 0 0 0,0 2 0 0 0,1 3 0 0 0,47 1 0 0 0,-84 3 0 0 0,-1 1 0 0 0,0 0 0 0 0,0 0 0 0 0,9 5 0 0 0,-7-4 0 0 0,0 0 0 0 0,17 4 0 0 0,28-3 0 0 0,11 1 0 0 0,167 54 0 0 0,-108-23 0 0 0,-89-28 0 0 0,0-1 0 0 0,59 4 0 0 0,-72-10 0 0 0,0-1 0 0 0,0-1 0 0 0,0-1 0 0 0,0-1 0 0 0,27-8 0 0 0,-7-1 0 0 0,0-2 0 0 0,-1-2 0 0 0,62-32 0 0 0,51-43 0 0 0,-112 62 0 0 0,58-50 0 0 0,-73 53 0 0 0,2 1 0 0 0,1 2 0 0 0,54-31 0 0 0,-74 48 0 0 0,1 0 0 0 0,0 0 0 0 0,0 1 0 0 0,0 1 0 0 0,1 0 0 0 0,0 0 0 0 0,0 2 0 0 0,0 0 0 0 0,0 0 0 0 0,0 2 0 0 0,0-1 0 0 0,0 2 0 0 0,21 2 0 0 0,4 6 0 0 0,-1 2 0 0 0,1 2 0 0 0,47 22 0 0 0,106 64 0 0 0,84 51 0 0 0,-244-134 0 0 0,1-1 0 0 0,1-1 0 0 0,1-2 0 0 0,-1-2 0 0 0,2-1 0 0 0,-1-2 0 0 0,50 4 0 0 0,-61-10 0 0 0,1-1 0 0 0,-1-2 0 0 0,1 0 0 0 0,-1-2 0 0 0,0 0 0 0 0,0-2 0 0 0,0 0 0 0 0,-1-2 0 0 0,0-1 0 0 0,43-23 0 0 0,-27 9 0 0 0,-2-2 0 0 0,0-2 0 0 0,36-35 0 0 0,-59 50 0 0 0,161-140 0 0 0,-143 127 0 0 0,1 3 0 0 0,2 0 0 0 0,63-29 0 0 0,-70 39 0 0 0,0 2 0 0 0,1 1 0 0 0,0 1 0 0 0,0 1 0 0 0,1 2 0 0 0,-1 1 0 0 0,51 0 0 0 0,112 13 0 0 0,-163-6 0 0 0,0 2 0 0 0,-1 1 0 0 0,0 2 0 0 0,44 17 0 0 0,-22-3 0 0 0,96 36 0 0 0,-122-51 0 0 0,0-1 0 0 0,0-1 0 0 0,0-1 0 0 0,33 1 0 0 0,-38-5 0 0 0,0-1 0 0 0,0 0 0 0 0,0-2 0 0 0,-1 0 0 0 0,1-1 0 0 0,22-8 0 0 0,-18 2 0 0 0,0 0 0 0 0,-1-1 0 0 0,0-2 0 0 0,-1 0 0 0 0,-1-1 0 0 0,0-1 0 0 0,20-20 0 0 0,-4 4 0 0 0,270-219 0 0 0,-305 249 0 0 0,36-25 0 0 0,69-37 0 0 0,-75 48 0 0 0,63-19 0 0 0,-77 29 0 0 0,1 1 0 0 0,-1 1 0 0 0,1 1 0 0 0,0 0 0 0 0,27 2 0 0 0,-45 0 0 0 0,26 1 0 0 0,0 1 0 0 0,0 1 0 0 0,28 7 0 0 0,16 8 0 0 0,-17-5 0 0 0,63 23 0 0 0,-32-1 0 0 0,89 31 0 0 0,-148-58 0 0 0,0-2 0 0 0,0-1 0 0 0,1-1 0 0 0,-1-1 0 0 0,34-1 0 0 0,-36-3 0 0 0,0-1 0 0 0,0-1 0 0 0,0-2 0 0 0,-1 0 0 0 0,1-1 0 0 0,-1-1 0 0 0,-1-1 0 0 0,1-1 0 0 0,-2-1 0 0 0,1-1 0 0 0,-1 0 0 0 0,-1-2 0 0 0,0 0 0 0 0,-1-1 0 0 0,0-1 0 0 0,-1-1 0 0 0,23-28 0 0 0,5-11 0 0 0,-10 11 0 0 0,77-73 0 0 0,-104 110 0 0 0,0 1 0 0 0,0 0 0 0 0,0 0 0 0 0,1 1 0 0 0,0 0 0 0 0,0 0 0 0 0,0 1 0 0 0,1 0 0 0 0,-1 1 0 0 0,1 0 0 0 0,0 1 0 0 0,0 0 0 0 0,0 0 0 0 0,0 1 0 0 0,0 0 0 0 0,0 1 0 0 0,0 0 0 0 0,1 1 0 0 0,-1 0 0 0 0,0 1 0 0 0,0 0 0 0 0,0 0 0 0 0,18 7 0 0 0,-11-1 0 0 0,0 0 0 0 0,0 1 0 0 0,-1 1 0 0 0,0 0 0 0 0,-1 1 0 0 0,0 1 0 0 0,19 20 0 0 0,83 105 0 0 0,-106-124 0 0 0,24 33 0 0 0,-8-10 0 0 0,1-1 0 0 0,34 32 0 0 0,-52-57 0 0 0,1-1 0 0 0,1 0 0 0 0,-1-1 0 0 0,1 0 0 0 0,1-1 0 0 0,-1 0 0 0 0,1-1 0 0 0,1 0 0 0 0,-1-1 0 0 0,23 5 0 0 0,-20-7 0 0 0,1 0 0 0 0,0-2 0 0 0,0 0 0 0 0,0-1 0 0 0,0 0 0 0 0,0-2 0 0 0,0 0 0 0 0,-1-1 0 0 0,1 0 0 0 0,30-11 0 0 0,-26 5 0 0 0,-1 0 0 0 0,0-1 0 0 0,0-1 0 0 0,0-1 0 0 0,-2-1 0 0 0,0 0 0 0 0,28-27 0 0 0,6-15 0 0 0,-37 37 0 0 0,1 0 0 0 0,1 1 0 0 0,1 1 0 0 0,31-21 0 0 0,-31 28 0 0 0,-16 8 0 0 0,1 0 0 0 0,-1 0 0 0 0,1 1 0 0 0,-1-1 0 0 0,1 1 0 0 0,3 0 0 0 0,2 0 0 0 0,-1 1 0 0 0,1 0 0 0 0,0 1 0 0 0,-1 0 0 0 0,1 0 0 0 0,-1 1 0 0 0,0-1 0 0 0,0 2 0 0 0,0-1 0 0 0,0 1 0 0 0,-1 0 0 0 0,9 6 0 0 0,9 10 0 0 0,38 38 0 0 0,-38-34 0 0 0,33 33 0 0 0,45 41 0 0 0,-80-78 0 0 0,2-1 0 0 0,43 26 0 0 0,-58-40 0 0 0,1 0 0 0 0,0-1 0 0 0,0 0 0 0 0,0 0 0 0 0,1-1 0 0 0,-1-1 0 0 0,1 0 0 0 0,20 2 0 0 0,-16-4 0 0 0,0 0 0 0 0,0-1 0 0 0,1-1 0 0 0,-1 0 0 0 0,23-7 0 0 0,1-5 0 0 0,0-2 0 0 0,-1-1 0 0 0,58-35 0 0 0,-82 44 0 0 0,0 1 0 0 0,1 0 0 0 0,-1 1 0 0 0,23-6 0 0 0,-27 10 0 0 0,0 0 0 0 0,1 0 0 0 0,-1 1 0 0 0,0 0 0 0 0,1 1 0 0 0,-1 1 0 0 0,19 2 0 0 0,145 37 0 0 0,-103-22 0 0 0,116 15 0 0 0,-128-29 0 0 0,0-3 0 0 0,0-3 0 0 0,73-11 0 0 0,171-46 0 0 0,-132 27 0 0 0,-147 30 0 0 0,1 0 0 0 0,-1 2 0 0 0,1 1 0 0 0,-1 1 0 0 0,26 5 0 0 0,7 5 0 0 0,-1 2 0 0 0,86 35 0 0 0,-97-29 0 0 0,96 36 0 0 0,-106-44 0 0 0,-1-2 0 0 0,45 7 0 0 0,-29-11 0 0 0,0-2 0 0 0,-1-3 0 0 0,1-1 0 0 0,72-11 0 0 0,196-48 0 0 0,-182 30 0 0 0,476-71 0 0 0,-323 68 0 0 0,0-22 0 0 0,-183 26-2111 0 0,0-4-4806 0 0,7-5-3279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0:04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0 477 4255 0 0,'6'3'53'0'0,"0"1"-1"0"0,0 0 0 0 0,-1 0 1 0 0,0 1-1 0 0,0-1 0 0 0,0 1 1 0 0,0 0-1 0 0,-1 1 0 0 0,6 8 1 0 0,2 6 444 0 0,14 32 0 0 0,-5-10 643 0 0,-9-20-617 0 0,4 10 417 0 0,1-2 0 0 0,23 30-1 0 0,-2-12 911 0 0,1-2-1 0 0,59 53 0 0 0,-72-76-641 0 0,2 0-1 0 0,56 35 1 0 0,-55-42-387 0 0,60 25 0 0 0,-75-36-600 0 0,1-1-1 0 0,-1 0 1 0 0,0-2 0 0 0,1 1 0 0 0,0-2 0 0 0,28 0 0 0 0,15-5 536 0 0,0-2 1 0 0,82-21-1 0 0,110-44 736 0 0,-13 4-97 0 0,-110 34-532 0 0,233-92 0 0 0,-137 38 146 0 0,7-4-285 0 0,-182 71-561 0 0,1 2 0 0 0,0 2 1 0 0,87-16-1 0 0,-80 23-68 0 0,1 2 1 0 0,-1 3-1 0 0,1 2 1 0 0,0 3-1 0 0,0 3 1 0 0,0 1-1 0 0,-1 4 1 0 0,59 15-1 0 0,94 41-92 0 0,-65-20-4 0 0,-27-9 0 0 0,-31-8 0 0 0,1-3 0 0 0,2-4 0 0 0,108 11 0 0 0,195-16 0 0 0,-284-17 0 0 0,0 5 0 0 0,113 19 0 0 0,-137-5 0 0 0,153 54 0 0 0,-212-64 0 0 0,209 60 0 0 0,-227-67 0 0 0,21 6 0 0 0,0-2 0 0 0,1-2 0 0 0,0 0 0 0 0,-1-2 0 0 0,1-1 0 0 0,56-7 0 0 0,168-48 0 0 0,-195 40 0 0 0,144-40 0 0 0,81-4 0 0 0,-235 52 0 0 0,0-2 0 0 0,-1-2 0 0 0,0-2 0 0 0,58-24 0 0 0,71-55 0 0 0,-109 54 0 0 0,1 3 0 0 0,1 3 0 0 0,2 4 0 0 0,1 2 0 0 0,78-17 0 0 0,-119 37 0 0 0,1 1 0 0 0,1 2 0 0 0,-1 1 0 0 0,0 1 0 0 0,1 2 0 0 0,48 7 0 0 0,3 7 0 0 0,101 31 0 0 0,32 36 0 0 0,-10-3 0 0 0,-165-67 0 0 0,0-2 0 0 0,0-2 0 0 0,85 5 0 0 0,-98-13 0 0 0,0-2 0 0 0,0 0 0 0 0,0-2 0 0 0,54-15 0 0 0,-41 6 0 0 0,-1-3 0 0 0,61-30 0 0 0,-14-2 0 0 0,150-109 0 0 0,-207 134 0 0 0,2 1 0 0 0,0 1 0 0 0,1 2 0 0 0,0 1 0 0 0,2 2 0 0 0,0 1 0 0 0,1 3 0 0 0,61-15 0 0 0,-34 17 0 0 0,121-5 0 0 0,-140 15 0 0 0,1 2 0 0 0,-1 2 0 0 0,68 15 0 0 0,126 43 0 0 0,-174-41 0 0 0,101 47 0 0 0,-124-48 0 0 0,1-1 0 0 0,1-3 0 0 0,1-1 0 0 0,0-3 0 0 0,1-1 0 0 0,81 8 0 0 0,-76-17 0 0 0,1-2 0 0 0,-1-3 0 0 0,1-2 0 0 0,-1-2 0 0 0,72-19 0 0 0,333-111 0 0 0,-360 103 0 0 0,2 4 0 0 0,193-32 0 0 0,-78 41 0 0 0,-155 19 0 0 0,98 8 0 0 0,-140-4 0 0 0,340 44 0 0 0,-179-9 0 0 0,147 19 0 0 0,-287-54 0 0 0,-1-2 0 0 0,1-1 0 0 0,-1-2 0 0 0,38-7 0 0 0,-49 4 0 0 0,1-1 0 0 0,38-16 0 0 0,47-27 0 0 0,-87 39 0 0 0,154-75 0 0 0,-138 66 0 0 0,-22 11 0 0 0,0 0 0 0 0,33-11 0 0 0,-24 13 0 0 0,55-8 0 0 0,-67 14 0 0 0,0 0 0 0 0,1 1 0 0 0,-1 1 0 0 0,0 0 0 0 0,20 4 0 0 0,27 12 0 0 0,-1 2 0 0 0,68 32 0 0 0,24 8 0 0 0,-134-53 0 0 0,201 59 0 0 0,-190-59 0 0 0,0-1 0 0 0,1-1 0 0 0,-1-2 0 0 0,1-1 0 0 0,45-4 0 0 0,-1-9 0 0 0,130-38 0 0 0,-176 42 0 0 0,0 1 0 0 0,1 2 0 0 0,36-2 0 0 0,-44 6 0 0 0,-1 2 0 0 0,1 0 0 0 0,0 1 0 0 0,-1 1 0 0 0,27 7 0 0 0,6 7 0 0 0,-2 1 0 0 0,0 3 0 0 0,78 42 0 0 0,-13 10 0 0 0,-97-60 0 0 0,1-1 0 0 0,0-1 0 0 0,1-1 0 0 0,1-1 0 0 0,-1-1 0 0 0,38 8 0 0 0,-12-7 0 0 0,1-1 0 0 0,57 1 0 0 0,-84-8 0 0 0,-1 0 0 0 0,0-2 0 0 0,0 0 0 0 0,0-1 0 0 0,0-1 0 0 0,-1-1 0 0 0,41-13 0 0 0,-11-5 0 0 0,-2-3 0 0 0,52-34 0 0 0,-2 1 0 0 0,-12 10 0 0 0,-43 29 0 0 0,11-3 0 0 0,-28 11 0 0 0,1 0 0 0 0,-1 2 0 0 0,42-8 0 0 0,-42 13 0 0 0,1 2 0 0 0,0 0 0 0 0,42 5 0 0 0,83 16 0 0 0,-53-4 0 0 0,-36-7 0 0 0,-4 0 0 0 0,97 1 0 0 0,-91-12 0 0 0,-1-2 0 0 0,0-4 0 0 0,96-25 0 0 0,-80 10 0 0 0,-2-3 0 0 0,101-49 0 0 0,-132 56 0 0 0,2 1 0 0 0,97-23 0 0 0,-117 35 0 0 0,1 2 0 0 0,-1 1 0 0 0,1 1 0 0 0,0 1 0 0 0,1 2 0 0 0,-1 1 0 0 0,0 2 0 0 0,0 1 0 0 0,-1 1 0 0 0,1 1 0 0 0,46 17 0 0 0,-32-7 0 0 0,213 69 0 0 0,-169-61 0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0:13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2179 5495 0 0,'93'-185'578'0'0,"-75"145"-572"0"0,49-116 66 0 0,49-175 0 0 0,-20-31 1 0 0,-89 333-76 0 0,39-180-40 0 0,6-96-44 0 0,-46 255 65 0 0,-3 0 0 0 0,-2 0 0 0 0,-2 0 0 0 0,-9-53 0 0 0,7 83 22 0 0,-1 0 0 0 0,-1 1 0 0 0,0 0 0 0 0,-10-21 0 0 0,12 32 16 0 0,-2 0 1 0 0,1 0-1 0 0,-1 0 0 0 0,0 1 0 0 0,0 0 0 0 0,-1 0 0 0 0,0 0 1 0 0,0 1-1 0 0,0 0 0 0 0,-1 0 0 0 0,-11-7 0 0 0,6 5 135 0 0,-1 2 0 0 0,0 0 0 0 0,0 0 0 0 0,0 1 0 0 0,-1 1-1 0 0,0 0 1 0 0,0 1 0 0 0,0 0 0 0 0,0 1 0 0 0,0 1 0 0 0,-1 0 0 0 0,1 1-1 0 0,-23 2 1 0 0,17 1 295 0 0,0 1 1 0 0,0 0-1 0 0,1 2 0 0 0,-1 0 0 0 0,1 1 0 0 0,1 1 0 0 0,-1 0 0 0 0,1 2 1 0 0,-18 12-1 0 0,-163 138 3580 0 0,114-87-3576 0 0,-143 112 507 0 0,207-166-855 0 0,1 1 1 0 0,1 2 0 0 0,0 0-1 0 0,2 0 1 0 0,-19 33-1 0 0,-59 131 838 0 0,72-133-493 0 0,3 2 0 0 0,-15 60 0 0 0,29-86-303 0 0,2 0 0 0 0,1 1 1 0 0,1-1-1 0 0,1 1 0 0 0,7 57 0 0 0,4-22 144 0 0,28 103 0 0 0,-7-73-162 0 0,-15-47 182 0 0,12 59-1 0 0,33 162 2544 0 0,-28-68-1050 0 0,-29-154-1488 0 0,-1 0 1 0 0,-6 64-1 0 0,-7-5 179 0 0,-30 137-1 0 0,24-177-306 0 0,-3-1 0 0 0,-3-1 0 0 0,-34 73 0 0 0,51-127-152 0 0,-1 1-1 0 0,1-2 0 0 0,-2 1 1 0 0,-8 11-1 0 0,13-19-24 0 0,0 0-1 0 0,0 0 0 0 0,0 0 1 0 0,0 0-1 0 0,0 0 0 0 0,-1 0 0 0 0,1 0 1 0 0,-1-1-1 0 0,1 1 0 0 0,-1-1 1 0 0,0 0-1 0 0,1 1 0 0 0,-1-1 0 0 0,0-1 1 0 0,0 1-1 0 0,0 0 0 0 0,0-1 1 0 0,0 1-1 0 0,1-1 0 0 0,-1 0 0 0 0,-4 0 1 0 0,4-1-1 0 0,1 1 1 0 0,-1-1 0 0 0,1 0 0 0 0,-1 0-1 0 0,1 0 1 0 0,-1 0 0 0 0,1 0-1 0 0,0-1 1 0 0,-1 1 0 0 0,1-1-1 0 0,0 0 1 0 0,0 1 0 0 0,0-1 0 0 0,0 0-1 0 0,1 0 1 0 0,-1 0 0 0 0,0-1-1 0 0,1 1 1 0 0,-3-4 0 0 0,2 1 23 0 0,0 0 1 0 0,0 0-1 0 0,0 0 1 0 0,1 0-1 0 0,-1 0 1 0 0,1 0-1 0 0,0 0 1 0 0,1-1-1 0 0,-1-5 1 0 0,1 8-45 0 0,1 1 0 0 0,-1-1 0 0 0,1 0 0 0 0,0 0 0 0 0,0 0 0 0 0,0 1 0 0 0,0-1 0 0 0,0 0 0 0 0,0 1 0 0 0,1-1 0 0 0,-1 1 0 0 0,1-1 0 0 0,0 1 0 0 0,0 0 0 0 0,0 0 0 0 0,0-1 0 0 0,0 1 0 0 0,0 1 0 0 0,0-1 0 0 0,6-3 0 0 0,-3 2 7 0 0,0 0 1 0 0,0 1 0 0 0,0-1-1 0 0,1 1 1 0 0,-1 0 0 0 0,1 1-1 0 0,0-1 1 0 0,-1 1 0 0 0,12-1-1 0 0,-9 2 4 0 0,1 1 0 0 0,-1 0 0 0 0,1 0 0 0 0,-1 1 0 0 0,0 0 0 0 0,0 0 1 0 0,1 1-1 0 0,-2 0 0 0 0,1 1 0 0 0,0 0 0 0 0,-1 0 0 0 0,1 0 0 0 0,-1 1 0 0 0,9 8 0 0 0,2 3-9 0 0,-1 0 1 0 0,0 1 0 0 0,-2 1-1 0 0,15 21 1 0 0,8 16 25 0 0,-3 2-1 0 0,33 70 1 0 0,38 133 53 0 0,-52-91 56 0 0,-8 2 1 0 0,31 213-1 0 0,8 319-14 0 0,-57-442 31 0 0,66 446 404 0 0,76 208-90 0 0,-101-630-455 0 0,-20-86 0 0 0,60 193 0 0 0,-90-339 0 0 0,33 89 0 0 0,-38-108 0 0 0,2-1 0 0 0,21 33 0 0 0,-32-58 0 0 0,1 0 0 0 0,-1 0 0 0 0,1-1 0 0 0,1 0 0 0 0,-1 0 0 0 0,1-1 0 0 0,0 1 0 0 0,1-1 0 0 0,0-1 0 0 0,0 0 0 0 0,0 0 0 0 0,0 0 0 0 0,1-1 0 0 0,0 0 0 0 0,-1-1 0 0 0,1 0 0 0 0,1 0 0 0 0,-1-1 0 0 0,0 0 0 0 0,1-1 0 0 0,-1 0 0 0 0,1 0 0 0 0,-1-1 0 0 0,13-1 0 0 0,-3-2 0 0 0,0-1 0 0 0,0 0 0 0 0,0-1 0 0 0,-1-1 0 0 0,0-1 0 0 0,0-1 0 0 0,0 0 0 0 0,-1-1 0 0 0,0-1 0 0 0,-1 0 0 0 0,24-22 0 0 0,1-3 0 0 0,-2-3 0 0 0,66-83 0 0 0,415-623 0 0 0,-386 521-1510 0 0,52-83-6008 0 0,-5 17-2678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0 5327 0 0,'0'0'410'0'0,"1"3"-268"0"0,10 23 248 0 0,-10-19 324 0 0,1 0 1 0 0,-1 0-1 0 0,0-1 0 0 0,0 1 1 0 0,0 0-1 0 0,-1 0 0 0 0,0 0 1 0 0,-2 7-1 0 0,-3 23 1972 0 0,-2 0 0 0 0,-16 50 1 0 0,15-64-1796 0 0,-1 0 0 0 0,-1-1 1 0 0,-1 0-1 0 0,-25 37 1 0 0,15-30-745 0 0,-2 0 0 0 0,-1-1 0 0 0,-1-1 1 0 0,-29 23-1 0 0,37-38-6440 0 0,0-2-2149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1.9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5495 0 0,'0'0'423'0'0,"3"4"-278"0"0,-1-3-23 0 0,-1 0 0 0 0,1 1 0 0 0,0-1-1 0 0,-1 0 1 0 0,1 0 0 0 0,0 0-1 0 0,-1 0 1 0 0,1 0 0 0 0,0-1 0 0 0,0 1-1 0 0,0-1 1 0 0,0 1 0 0 0,0-1-1 0 0,0 1 1 0 0,0-1 0 0 0,0 0 0 0 0,0 0-1 0 0,0 0 1 0 0,0 0 0 0 0,0 0 0 0 0,0-1-1 0 0,0 1 1 0 0,3-2 0 0 0,27-4 10206 0 0,0 0-4409 0 0,26-6-816 0 0,-55 12-4826 0 0,13-7-278 0 0,-5 1-3741 0 0</inkml:trace>
  <inkml:trace contextRef="#ctx0" brushRef="#br0" timeOffset="1">50 215 8031 0 0,'0'0'618'0'0,"3"-2"-404"0"0,28-16 1256 0 0,-24 13 1217 0 0,0 0 0 0 0,11-10 0 0 0,-12 10-1208 0 0,0 0 0 0 0,0 0 0 0 0,1 1 0 0 0,7-5 0 0 0,27-11 2126 0 0,-39 19-3169 0 0,0 1-60 0 0,20-9-932 0 0,-20 8-471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2.3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1 109 6967 0 0,'0'0'535'0'0,"2"0"-347"0"0,12-3 967 0 0,21-8-1 0 0,0-3 6120 0 0,42-25-1 0 0,-63 32-6916 0 0,5-2 6 0 0,0 0-1304 0 0,-6 0-6109 0 0,-3 1-394 0 0</inkml:trace>
  <inkml:trace contextRef="#ctx0" brushRef="#br0" timeOffset="1">69 21 2847 0 0,'2'1'214'0'0,"6"8"2118"0"0,-1 1 1 0 0,1 0-1 0 0,-2 1 1 0 0,1 0-1 0 0,8 21 1 0 0,-8-19-2263 0 0,-6-11 226 0 0,9 8-2565 0 0,-3-3-1542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2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0 818 6271 0 0,'0'0'486'0'0,"3"-1"-318"0"0,18-9 1326 0 0,-4 4 1355 0 0,-1-2 1 0 0,0 0-1 0 0,15-11 1 0 0,19-17 2918 0 0,44-32 575 0 0,-63 51-5979 0 0,34-16 0 0 0,-13 7-253 0 0,-44 22-1336 0 0,-1-1 0 0 0,0 0-1 0 0,-1-1 1 0 0,12-10 0 0 0,-10 8-1677 0 0,6-6-7294 0 0</inkml:trace>
  <inkml:trace contextRef="#ctx0" brushRef="#br0" timeOffset="1">428 280 5727 0 0,'3'-1'443'0'0,"6"-4"-191"0"0,0 0 0 0 0,12-9 0 0 0,36-32 7279 0 0,-32 25-4233 0 0,10-7 563 0 0,69-62 5266 0 0,-83 75-7846 0 0,-17 13-1205 0 0,1-1 0 0 0,-1-1 0 0 0,0 1 0 0 0,1 0 0 0 0,-2-1 0 0 0,1 0 0 0 0,0 0 0 0 0,5-9 0 0 0,-4 7-336 0 0,-4 3-2390 0 0,-1 0 1952 0 0,1 0-223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0 6967 0 0,'0'0'535'0'0,"1"3"-347"0"0,-1 11 510 0 0,-1 27 0 0 0,0-26 2343 0 0,-8 27 1 0 0,0 0 2298 0 0,7-30-4497 0 0,1-1-1 0 0,0 1 1 0 0,1 18-1 0 0,2-22-459 0 0,-2-8-364 0 0,0 1-1 0 0,0-1 1 0 0,1 1 0 0 0,-1-1 0 0 0,0 1 0 0 0,0-1-1 0 0,1 1 1 0 0,-1-1 0 0 0,0 0 0 0 0,1 1 0 0 0,-1-1-1 0 0,0 1 1 0 0,1-1 0 0 0,-1 0 0 0 0,1 1 0 0 0,-1-1-1 0 0,1 0 1 0 0,-1 0 0 0 0,1 1 0 0 0,0-1 0 0 0,2-1-54 0 0,-1 1-135 0 0,0 0 1 0 0,1-1-1 0 0,-1 1 0 0 0,0-1 1 0 0,0 1-1 0 0,0-1 0 0 0,0 0 1 0 0,0 0-1 0 0,0 0 1 0 0,0 0-1 0 0,0 0 0 0 0,2-2 1 0 0,22-20-1573 0 0,-6 4 250 0 0,-16 17 1000 0 0,-1-1 0 0 0,0 0 0 0 0,0 0-1 0 0,0 0 1 0 0,5-7 0 0 0,-22 12 520 0 0,-3 5 664 0 0,1 0 0 0 0,-17 10 0 0 0,-16 8 867 0 0,-64 18 727 0 0,92-36-2040 0 0,1-2-1 0 0,-1 0 1 0 0,-35 2 0 0 0,34-4-222 0 0,20-2 101 0 0,10 0 19 0 0,39 18 966 0 0,-33-12-530 0 0,0-2 1 0 0,20 7 0 0 0,42 3 496 0 0,0-3-1 0 0,1-4 1 0 0,-1-3 0 0 0,1-3-1 0 0,112-12 1 0 0,-148 10-3188 0 0,-37 0 1246 0 0,-1 0 1 0 0,1 1-1 0 0,0 0 1 0 0,-1-1-1 0 0,1 2 0 0 0,-1-1 1 0 0,7 3-1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58.8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80 2815 0 0,'0'2'284'0'0,"0"1"-79"0"0,-1 0-1 0 0,0 0 0 0 0,0 1 1 0 0,0-1-1 0 0,0 0 0 0 0,0 0 0 0 0,0 0 1 0 0,-1 0-1 0 0,-2 3 0 0 0,-23 33 11183 0 0,29-40-10558 0 0,42-24 1764 0 0,-30 16-1603 0 0,25-11 0 0 0,-32 17-546 0 0,0-1-1 0 0,-1 1 1 0 0,1-1-1 0 0,7-6 1 0 0,-3 2 65 0 0,43-33 2289 0 0,-53 40-2578 0 0,0 0-202 0 0,-1 1 0 0 0,0-1 0 0 0,0 1 1 0 0,0-1-1 0 0,0 1 0 0 0,0-1 0 0 0,1 1 0 0 0,-1-1 0 0 0,0 1 0 0 0,0-1 0 0 0,1 1 0 0 0,-1 0 0 0 0,0-1 0 0 0,1 1 0 0 0,-1-1 0 0 0,1 1 0 0 0,-1 0 0 0 0,0-1 0 0 0,1 1 0 0 0,0 0 0 0 0,12-13 619 0 0,-12 12-1064 0 0,1-1 862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3.1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8375 0 0,'15'26'1289'0'0,"21"47"-1"0"0,-29-54 1832 0 0,8 34 1 0 0,0 18 1874 0 0,20 83 1279 0 0,-34-148-6162 0 0,-1-4-90 0 0,1-1 0 0 0,-1 1 0 0 0,1 0 1 0 0,0 0-1 0 0,0 0 0 0 0,0 0 0 0 0,0 0 0 0 0,0-1 0 0 0,0 1 0 0 0,0 0 0 0 0,2 1 0 0 0,-2-2-314 0 0,-1-1 1 0 0,0 1-1 0 0,1-1 0 0 0,-1 1 1 0 0,0-1-1 0 0,1 0 1 0 0,-1 1-1 0 0,1-1 0 0 0,-1 1 1 0 0,1-1-1 0 0,-1 0 0 0 0,1 1 1 0 0,-1-1-1 0 0,1 0 0 0 0,-1 0 1 0 0,1 1-1 0 0,-1-1 0 0 0,1 0 1 0 0,0 0-1 0 0,0 0 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3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0 295 6391 0 0,'8'-8'250'0'0,"0"1"-1"0"0,9-14 1 0 0,3-3 1704 0 0,1 0 1762 0 0,-12 14-1189 0 0,17-18 1 0 0,36-29 3011 0 0,1 6-2856 0 0,-43 34-2382 0 0,11-7 53 0 0,-26 21-310 0 0,-2 1-9 0 0,1-1 0 0 0,-1 1 0 0 0,1 0 0 0 0,0 0 0 0 0,0 0 1 0 0,0 1-1 0 0,0-1 0 0 0,0 1 0 0 0,0 0 0 0 0,0 0 0 0 0,0 0 0 0 0,1 1 0 0 0,-1 0 0 0 0,6 0 0 0 0,-8 0 84 0 0,0 1 10 0 0,8 6 72 0 0,-1 1 0 0 0,0 0 0 0 0,0 0 0 0 0,-1 1 0 0 0,0 0-1 0 0,-1 0 1 0 0,12 19 0 0 0,14 21 625 0 0,-17-27-151 0 0,-2 0 0 0 0,16 32 0 0 0,-21-36-556 0 0,35 70 511 0 0,-34-68-630 0 0,-9-15 0 0 0,2 11 0 0 0,-6-12 0 0 0,1-3 0 0 0,-5 5-39 0 0,0-6-135 0 0,0 0 0 0 0,0-1 0 0 0,0 0 0 0 0,0 0 0 0 0,0-1 0 0 0,0 0 0 0 0,1 0 1 0 0,-8-3-1 0 0,0 0-1022 0 0,13 5 1083 0 0,-35-13-4185 0 0,14 0-2584 0 0,3-3-1201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3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1 2503 0 0,'0'0'2494'0'0,"2"0"-1252"0"0,2 1-626 0 0,-1 0-1 0 0,1 1 0 0 0,0-1 0 0 0,-1 1 0 0 0,1 0 1 0 0,-1 0-1 0 0,0 0 0 0 0,0 0 0 0 0,0 1 1 0 0,0-1-1 0 0,0 1 0 0 0,0 0 0 0 0,-1 0 0 0 0,1 0 1 0 0,2 5-1 0 0,6 8 2180 0 0,15 29 1 0 0,-20-31-1986 0 0,-1 0 0 0 0,-1 0-1 0 0,0 1 1 0 0,-1-1 0 0 0,3 27 0 0 0,-6-36-712 0 0,3 23 371 0 0,-1 1 1 0 0,-2-1-1 0 0,0 1 0 0 0,-2 0 1 0 0,-2-1-1 0 0,0 0 0 0 0,-16 54 1 0 0,17-75-397 0 0,1 1 1 0 0,-1 0-1 0 0,0-1 1 0 0,-1 1-1 0 0,1-1 1 0 0,-2 0-1 0 0,1 0 1 0 0,-10 11-1 0 0,1-11-9 0 0,11-6-75 0 0,-1-1 1 0 0,0 0-1 0 0,0 0 1 0 0,0 0-1 0 0,0 0 0 0 0,0 0 1 0 0,0-1-1 0 0,1 1 1 0 0,-1-1-1 0 0,0 0 0 0 0,0 1 1 0 0,1-1-1 0 0,-1-1 1 0 0,0 1-1 0 0,1 0 0 0 0,-1-1 1 0 0,1 1-1 0 0,0-1 1 0 0,-1 0-1 0 0,-2-3 0 0 0,-4-3-257 0 0,0 0 0 0 0,1-1-1 0 0,-11-14 1 0 0,15 17 115 0 0,0 0-1 0 0,1 0 1 0 0,0 0-1 0 0,0 0 1 0 0,0 0-1 0 0,1-1 1 0 0,-1 1 0 0 0,2-1-1 0 0,-1 0 1 0 0,0-10-1 0 0,1 13 68 0 0,1-1-1 0 0,0 1 0 0 0,0-1 1 0 0,0 1-1 0 0,1-1 1 0 0,0 1-1 0 0,0 0 0 0 0,0-1 1 0 0,0 1-1 0 0,1 0 1 0 0,-1 0-1 0 0,1-1 0 0 0,0 1 1 0 0,1 1-1 0 0,-1-1 1 0 0,6-7-1 0 0,0 3 217 0 0,1 1 0 0 0,-1-1 0 0 0,2 1 0 0 0,-1 1 0 0 0,1 0 0 0 0,0 0 0 0 0,0 1-1 0 0,0 0 1 0 0,1 1 0 0 0,0 0 0 0 0,12-3 0 0 0,19-2 1770 0 0,69-7 0 0 0,-91 14-1404 0 0,-3-1-410 0 0,-9 2-43 0 0,1-1 0 0 0,0 2-1 0 0,15 0 1 0 0,-10 3-43 0 0,1 6 0 0 0,-5 0 0 0 0,4 12 201 0 0,-12-18-1858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4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9 2527 0 0,'0'0'504'0'0,"2"-1"1176"0"0,19-7 15389 0 0,-21 9-16832 0 0,2 7-209 0 0,-2-2-491 0 0,-1 1 0 0 0,1-1 0 0 0,-1 0 0 0 0,0 0 0 0 0,0 0 0 0 0,-1 0 1 0 0,0 0-1 0 0,0 0 0 0 0,-4 7 0 0 0,-4 6-2720 0 0,-16 23 0 0 0,14-25 1367 0 0,-9 12-1285 0 0,20-28 3914 0 0,2-2-712 0 0,1-1-1 0 0,-1 1 1 0 0,0 0 0 0 0,1 0-1 0 0,-1-1 1 0 0,1 1 0 0 0,-1 0-1 0 0,1 0 1 0 0,-1 1 0 0 0,3-2-1 0 0,0 0 217 0 0,26-23 1846 0 0,-26 20-1571 0 0,1 1 1 0 0,0 0-1 0 0,0 0 0 0 0,0 0 0 0 0,1 1 0 0 0,5-4 0 0 0,-9 7 275 0 0,1-2-61 0 0,23-7 744 0 0,-24 9-492 0 0,0 2-579 0 0,0 3-304 0 0,0-1-1 0 0,-1 1 1 0 0,1 0 0 0 0,-1 0-1 0 0,0 0 1 0 0,0-1 0 0 0,0 1-1 0 0,-1 0 1 0 0,1 1 0 0 0,-1-1-1 0 0,-1 0 1 0 0,1 0 0 0 0,-2 6-1 0 0,-2 10 740 0 0,-14 38-1 0 0,6-24-167 0 0,-6 10 668 0 0,17-43-702 0 0,4-3-644 0 0,116-73 640 0 0,-112 71-632 0 0,0 0 0 0 0,0 0 0 0 0,-1 1 0 0 0,1 0-1 0 0,12-2 1 0 0,-16 3-22 0 0,0 1 211 0 0,0 0 50 0 0,0 1-230 0 0,-1-1-1 0 0,1 1 1 0 0,-1-1-1 0 0,1 1 1 0 0,-1 0-1 0 0,1 0 1 0 0,-1 0-1 0 0,1 0 1 0 0,-1 0-1 0 0,0 1 1 0 0,0-1-1 0 0,0 1 1 0 0,0-1 0 0 0,0 1-1 0 0,0 0 1 0 0,0 0-1 0 0,0 0 1 0 0,-1 0-1 0 0,1 0 1 0 0,-1 0-1 0 0,1 1 1 0 0,-1-1-1 0 0,0 0 1 0 0,0 1-1 0 0,0-1 1 0 0,0 1-1 0 0,0-1 1 0 0,-1 1 0 0 0,1-1-1 0 0,-1 1 1 0 0,0-1-1 0 0,1 1 1 0 0,-1 0-1 0 0,-1 3 1 0 0,1 2 93 0 0,-1 2 51 0 0,0 1 1 0 0,-1 0 0 0 0,0-1 0 0 0,-5 17-1 0 0,1-11-224 0 0,0 0-1 0 0,-1-1 0 0 0,-1 0 1 0 0,0 0-1 0 0,-1 0 0 0 0,-1-1 1 0 0,-16 17-1 0 0,26-30-4 0 0,-9 9-257 0 0,-1-1 0 0 0,0 0 1 0 0,-14 11-1 0 0,21-18 157 0 0,0-1 0 0 0,0 1 0 0 0,0 0 0 0 0,0-1 0 0 0,0 1 0 0 0,-1-1 1 0 0,1 0-1 0 0,0 0 0 0 0,-1-1 0 0 0,1 1 0 0 0,-1-1 0 0 0,1 1 0 0 0,-1-1 0 0 0,1 0 0 0 0,0-1 0 0 0,-1 1 1 0 0,-5-1-1 0 0,8 0-383 0 0,0 1 1 0 0,1 0 0 0 0,-1-1-1 0 0,0 1 1 0 0,0 0 0 0 0,0-1-1 0 0,0 1 1 0 0,1-1 0 0 0,-1 1 0 0 0,0-1-1 0 0,0 1 1 0 0,1-1 0 0 0,-1 0-1 0 0,-1-1 1 0 0,-1-1-1847 0 0,-9-9-6474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4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1 7455 0 0,'1'3'575'0'0,"1"11"378"0"0,-1 1 0 0 0,-1-1 0 0 0,0 1 0 0 0,0-1 0 0 0,-2 1 0 0 0,0-1 0 0 0,0 0-1 0 0,-6 16 1 0 0,-3 6 1562 0 0,-1-1 0 0 0,-19 35 0 0 0,23-54-1828 0 0,-1 1 1 0 0,-1-2-1 0 0,-1 1 0 0 0,-22 25 0 0 0,13-23-215 0 0,19-18-477 0 0,0 1 0 0 0,0-1 1 0 0,0 1-1 0 0,0-1 1 0 0,0 1-1 0 0,0-1 0 0 0,0 1 1 0 0,0-1-1 0 0,0 0 1 0 0,0 0-1 0 0,0 0 0 0 0,0 1 1 0 0,-1-1-1 0 0,1 0 1 0 0,0 0-1 0 0,0-1 0 0 0,0 1 1 0 0,-2 0-1 0 0,2-1-341 0 0,1 1 1 0 0,-1-1-1 0 0,1 0 0 0 0,-1 1 0 0 0,1-1 1 0 0,-1 0-1 0 0,1 1 0 0 0,-1-1 0 0 0,1 0 1 0 0,-1 0-1 0 0,1 0 0 0 0,0 1 0 0 0,0-1 1 0 0,-1 0-1 0 0,1 0 0 0 0,0 0 0 0 0,0-1 1 0 0,-1 0-1294 0 0,-3-19-7007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5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2991 0 0,'3'-1'220'0'0,"47"-18"3512"0"0,1-1 10283 0 0,-48 20-13745 0 0,-1 0 0 0 0,0 0 0 0 0,0 1 1 0 0,0-1-1 0 0,0 1 0 0 0,0-1 0 0 0,1 1 0 0 0,-1 0 0 0 0,0 0 1 0 0,-1 0-1 0 0,1 0 0 0 0,3 2 0 0 0,-5-3-300 0 0,2 1-39 0 0,0 3-310 0 0,4 3-1863 0 0,-1 15 941 0 0,-4-20 1053 0 0,-8 74-157 0 0,7-74 323 0 0,-1 3 7 0 0,0-1 1 0 0,-1 1-1 0 0,1-1 1 0 0,-1 1 0 0 0,-2 3-1 0 0,-4 11-234 0 0,1-3-59 0 0,5-13 329 0 0,1 1 1 0 0,-1-1-1 0 0,1 0 1 0 0,0 0 0 0 0,-1 5-1 0 0,2-6 182 0 0,32-4 364 0 0,-30 2-173 0 0,-1 2-230 0 0,3 7-26 0 0,-3-7 11 0 0,0 0 0 0 0,4 23 98 0 0,-5-23-134 0 0,-3 10 11 0 0,1-8-68 0 0,2-4 3 0 0,0 0 0 0 0,0 0 0 0 0,0 0 0 0 0,0 0 1 0 0,0 0-1 0 0,0 0 0 0 0,0 0 0 0 0,0 0 0 0 0,0 1 0 0 0,0-1 0 0 0,1 0 0 0 0,-1 0 0 0 0,0 0 0 0 0,0 0 1 0 0,0 0-1 0 0,0 0 0 0 0,0 0 0 0 0,0 0 0 0 0,0 0 0 0 0,0 0 0 0 0,0 0 0 0 0,0 0 0 0 0,0 0 1 0 0,0 0-1 0 0,0 0 0 0 0,0 0 0 0 0,0 0 0 0 0,0 0 0 0 0,0 0 0 0 0,0 0 0 0 0,0 0 0 0 0,14-7-39 0 0,-4 2 165 0 0,1 1-1 0 0,-1 0 1 0 0,13-2 0 0 0,-21 6 41 0 0,1-1-61 0 0,15 4 5 0 0,-16 8-34 0 0,-2-9-71 0 0,0 0-1 0 0,0 0 1 0 0,-1 0 0 0 0,1-1-1 0 0,0 1 1 0 0,-1 0 0 0 0,1 0 0 0 0,-1-1-1 0 0,1 1 1 0 0,-2 2 0 0 0,-1 3-4 0 0,-2 6 9 0 0,0-1 0 0 0,-1 0 0 0 0,0-1 0 0 0,-15 21 0 0 0,0 0 31 0 0,9-14 149 0 0,-2 0 0 0 0,0-1 1 0 0,-1-1-1 0 0,-20 18 0 0 0,24-24 17 0 0,-3 2 662 0 0,-26 17 3945 0 0,45-30-4625 0 0,0 0-1 0 0,0-1 1 0 0,1 0-1 0 0,-1 0 1 0 0,-1 0-1 0 0,1-1 1 0 0,0 1-1 0 0,5-5 1 0 0,-8 5-74 0 0,81-49 1917 0 0,-32 9-1380 0 0,-46 38-1007 0 0,0 0 0 0 0,0 0 0 0 0,-1-1 0 0 0,0 1 1 0 0,0-1-1 0 0,0 0 0 0 0,6-11 0 0 0,-4 5-5075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5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0 4287 0 0,'0'0'332'0'0,"0"2"-220"0"0,2 12-166 0 0,0 1 1687 0 0,0-1 0 0 0,-1 1-1 0 0,-1 0 1 0 0,-1 16 0 0 0,-4 8 1745 0 0,-2-1 1 0 0,-19 62-1 0 0,12-49-1709 0 0,11-35-1191 0 0,-2 0 0 0 0,-7 19 0 0 0,5-18-55 0 0,8-13-271 0 0,6-8-207 0 0,7-9 12 0 0,0-2 1 0 0,-1 0-1 0 0,19-28 1 0 0,3-4 736 0 0,48-69 1273 0 0,-58 71-2055 0 0,-24 44-536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5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1 4287 0 0,'0'0'332'0'0,"1"1"-220"0"0,3 5 675 0 0,-2-1-1 0 0,1 1 0 0 0,0 0 0 0 0,-1 0 0 0 0,0 0 0 0 0,2 12 0 0 0,-4-11-331 0 0,-1 0-1 0 0,0 1 1 0 0,0-1 0 0 0,0 0 0 0 0,-1 0-1 0 0,1 0 1 0 0,-2 0 0 0 0,1-1 0 0 0,-1 1-1 0 0,-4 7 1 0 0,-1-1-409 0 0,-1-1 0 0 0,-1 1 0 0 0,-16 16 1 0 0,-15 13 123 0 0,40-41 500 0 0,2 0-583 0 0,0-1 1 0 0,0 1 0 0 0,0-1 0 0 0,0 0 0 0 0,0 0 0 0 0,0 1-1 0 0,0-1 1 0 0,0 0 0 0 0,0 0 0 0 0,0 0 0 0 0,2-1 0 0 0,-2 1 20 0 0,14-1 1068 0 0,1-2 0 0 0,-1 0 0 0 0,0-1 1 0 0,0 0-1 0 0,26-12 0 0 0,-19 8-29 0 0,36-17 638 0 0,-1-2 0 0 0,-1-3 0 0 0,66-46 0 0 0,-109 67-2076 0 0,2 0 0 0 0,-1 2-1 0 0,1-1 1 0 0,26-7 0 0 0,-24 12-7281 0 0,-2 4-2624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6.2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 2039 0 0,'7'-2'10531'0'0,"73"-17"-4134"0"0,16-3-3197 0 0,-93 22-2865 0 0,1-1-14 0 0,28-1 347 0 0,-29 2-203 0 0,-1 2 51 0 0,0 0-370 0 0,1 1-1 0 0,-1 0 0 0 0,0 1 0 0 0,0-1 0 0 0,0 0 0 0 0,0 1 1 0 0,-1-1-1 0 0,1 1 0 0 0,-1-1 0 0 0,0 1 0 0 0,0-1 1 0 0,0 1-1 0 0,-1 0 0 0 0,1 0 0 0 0,-1 0 0 0 0,0-1 0 0 0,0 1 1 0 0,0 0-1 0 0,-2 4 0 0 0,-1 10 282 0 0,-1 0-1 0 0,0-1 1 0 0,-8 17 0 0 0,-1 6 137 0 0,-39 138 1056 0 0,32-120-1242 0 0,-29 58 0 0 0,47-110-507 0 0,-1 0 0 0 0,0 0-1 0 0,0 0 1 0 0,0-1 0 0 0,-1 1 0 0 0,0-1 0 0 0,0 0-1 0 0,-1 0 1 0 0,1 0 0 0 0,-9 6 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6.6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1 438 5959 0 0,'13'4'729'0'0,"0"0"0"0"0,19 10 0 0 0,-25-11 690 0 0,0 2-1 0 0,0-1 0 0 0,7 7 0 0 0,10 9 2192 0 0,-1-2 779 0 0,28 31 0 0 0,8 13-537 0 0,-42-49-3053 0 0,-15-12-579 0 0,12 2-850 0 0,-11-3-563 0 0,8-3-1131 0 0</inkml:trace>
  <inkml:trace contextRef="#ctx0" brushRef="#br0" timeOffset="1">139 411 4319 0 0,'0'-2'332'0'0,"2"-4"-85"0"0,-1-1-1 0 0,1 1 1 0 0,0 0-1 0 0,0 0 1 0 0,1 0-1 0 0,0 0 0 0 0,0 0 1 0 0,1 0-1 0 0,-1 1 1 0 0,5-6-1 0 0,50-52 6796 0 0,-41 45-5183 0 0,2-2 779 0 0,1 1 0 0 0,1 0 0 0 0,41-28 0 0 0,-35 29-1578 0 0,0 0 1 0 0,-1-2-1 0 0,23-22 0 0 0,-48 41-1091 0 0,0 0 0 0 0,0-1 0 0 0,0 1-1 0 0,0 0 1 0 0,-1 0 0 0 0,1-1 0 0 0,0 1-1 0 0,-1-1 1 0 0,1-1 0 0 0,3-4-297 0 0,-4 6-33 0 0,1-1-1 0 0,0 1 0 0 0,0 0 0 0 0,0-1 0 0 0,-1 1 0 0 0,1-1 1 0 0,0 1-1 0 0,-1-1 0 0 0,0 1 0 0 0,1-1 0 0 0,-1 1 1 0 0,0-1-1 0 0,0-2 0 0 0,1-4-6411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59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39 182 6271 0 0,'-24'62'821'0'0,"9"-30"13540"0"0,28-38-14121 0 0,22-11 1371 0 0,0-2 1 0 0,47-34-1 0 0,39-38 1925 0 0,-119 90-3244 0 0,-1-1-208 0 0,1 0-1 0 0,0 0 1 0 0,0 1-1 0 0,0-1 1 0 0,0 0 0 0 0,0 1-1 0 0,0-1 1 0 0,0 1-1 0 0,0 0 1 0 0,5-2-1 0 0,-7 3-42 0 0,2-1 562 0 0,-1-1-614 0 0,0 0-1 0 0,0 0 1 0 0,0 0 0 0 0,0 0 0 0 0,1 1 0 0 0,-1-1 0 0 0,1 0 0 0 0,0 1 0 0 0,-1-1 0 0 0,1 1-1 0 0,3-2 1 0 0,-4 2-434 0 0,3-6-360 0 0,-2 2-2786 0 0,1-4 1085 0 0,1-3-3964 0 0,-1 0-1306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7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 5327 0 0,'0'0'410'0'0,"1"2"-268"0"0,54 114 5674 0 0,-41-92-4416 0 0,11 19 1848 0 0,31 78 0 0 0,-5 4 438 0 0,7 17 116 0 0,-50-120-3313 0 0,-5-18-366 0 0,-1 2 1 0 0,0-1-1 0 0,0 0 1 0 0,0 0-1 0 0,-1 1 1 0 0,0-1-1 0 0,0 1 0 0 0,0-1 1 0 0,-1 1-1 0 0,1 6 1 0 0,-2-10-11 0 0,1-1-97 0 0,0 0 1 0 0,-1 0-1 0 0,1 0 1 0 0,0 0-1 0 0,-1 0 0 0 0,1 0 1 0 0,-1 0-1 0 0,1 0 0 0 0,-1 0 1 0 0,0 0-1 0 0,1 0 1 0 0,-1 0-1 0 0,0 0 0 0 0,0-1 1 0 0,1 1-1 0 0,-1 0 0 0 0,0 0 1 0 0,0-1-1 0 0,-1 1 1 0 0,-19 11 159 0 0,19-11-144 0 0,-9 3 42 0 0,1 0-1 0 0,-1 0 0 0 0,1-1 1 0 0,-1 0-1 0 0,0-1 1 0 0,0 0-1 0 0,-20 0 1 0 0,12-2-167 0 0,1-2 1 0 0,0 1-1 0 0,-34-9 0 0 0,47 8-41 0 0,0 1-1 0 0,1 0 0 0 0,-1-1 0 0 0,1 0 0 0 0,-1 0 0 0 0,1 0 0 0 0,0-1 0 0 0,0 1 1 0 0,-6-6-1 0 0,8 6-82 0 0,0 0 1 0 0,1 0 0 0 0,-1 0-1 0 0,0 0 1 0 0,1 0 0 0 0,-1-1-1 0 0,1 1 1 0 0,0-1 0 0 0,-1 1-1 0 0,1-1 1 0 0,0 1 0 0 0,1-1-1 0 0,-1 0 1 0 0,0 1 0 0 0,1-1-1 0 0,0 0 1 0 0,-1-4 0 0 0,2-4-1292 0 0,0 0 0 0 0,1 1 1 0 0,0-1-1 0 0,1 1 0 0 0,0 0 1 0 0,1-1-1 0 0,0 1 0 0 0,8-14 1 0 0,-12 23 1427 0 0,10-22-4694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7.5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39 5727 0 0,'0'0'443'0'0,"1"-1"-294"0"0,37-13 5986 0 0,-37 13-4802 0 0,17-21 4862 0 0,-11 67-8099 0 0,6 26-2552 0 0,-8-47 4396 0 0,-1 1 0 0 0,1 36-1 0 0,1 6 1227 0 0,1 35 2161 0 0,0-12-203 0 0,-1-28 202 0 0,-14-129-4009 0 0,1 19 451 0 0,1-54 0 0 0,6 88 287 0 0,0 0 1 0 0,1 0-1 0 0,1 0 0 0 0,0 1 1 0 0,1-1-1 0 0,1 1 0 0 0,0-1 1 0 0,9-19-1 0 0,-6 22 205 0 0,1 0 1 0 0,-1 0-1 0 0,2 0 0 0 0,15-15 0 0 0,-18 19-113 0 0,8-7 394 0 0,1 0 0 0 0,28-19 0 0 0,-35 26-324 0 0,-6 6 322 0 0,2-1-205 0 0,2 0-172 0 0,0 1-1 0 0,0-1 1 0 0,0 1-1 0 0,0 0 1 0 0,0 1-1 0 0,0-1 1 0 0,0 1-1 0 0,0 1 1 0 0,9 0-1 0 0,-6 2-2 0 0,0 0 0 0 0,0 1 0 0 0,0 0 0 0 0,0 0 0 0 0,-1 1-1 0 0,1 0 1 0 0,-1 0 0 0 0,-1 1 0 0 0,1 0 0 0 0,12 13 0 0 0,-6-3 143 0 0,0 0-1 0 0,-2 1 1 0 0,0 0-1 0 0,9 19 1 0 0,-12-19-302 0 0,-1 0 0 0 0,5 20 0 0 0,2 4 0 0 0,-11-32 0 0 0,-1 0 0 0 0,-1 0-1 0 0,1 1 1 0 0,-2-1 0 0 0,2 17 0 0 0,0 3-16 0 0,-2-27-66 0 0,0 5-1366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7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64 3767 0 0,'0'0'291'0'0,"2"-1"-192"0"0,6-5-280 0 0,-1 1 1167 0 0,0 0-1 0 0,0 0 1 0 0,0 1 0 0 0,1 0-1 0 0,9-3 1 0 0,5-1 6181 0 0,-3 1-2274 0 0,23-4 0 0 0,-40 10-3749 0 0,0 2-1113 0 0,0-1 0 0 0,0 1 0 0 0,-1-1 0 0 0,1 1 0 0 0,0 0 0 0 0,-1-1 0 0 0,1 1 0 0 0,-1 0 0 0 0,1 0 0 0 0,-1 0 0 0 0,1 1 0 0 0,-1-1 0 0 0,1 0 0 0 0,-1 0 0 0 0,0 1 0 0 0,0-1 0 0 0,0 1 0 0 0,0-1 0 0 0,0 1 0 0 0,0 0 0 0 0,0-1 0 0 0,0 1 0 0 0,-1 0 0 0 0,1-1 0 0 0,-1 1 0 0 0,1 0 0 0 0,-1 0 0 0 0,0 0 0 0 0,1-1 0 0 0,-1 4 0 0 0,-1 0 36 0 0,1 0 0 0 0,-1 0 1 0 0,1 0-1 0 0,-2 0 0 0 0,1 0 0 0 0,0-1 0 0 0,-1 1 1 0 0,0 0-1 0 0,0-1 0 0 0,-4 7 0 0 0,-11 18-46 0 0,7-10 25 0 0,-2-1 1 0 0,-12 16-1 0 0,16-25 112 0 0,0 0 1 0 0,0-1-1 0 0,-16 13 0 0 0,22-19 73 0 0,0-2-133 0 0,-9 0 549 0 0,9-3-309 0 0,6-4-126 0 0,77-109 95 0 0,-47 64-4750 0 0,-27 38-2541 0 0,-3-1-2023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18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5959 0 0,'0'4'98'0'0,"-1"1"-1"0"0,1-1 0 0 0,0 1 1 0 0,0-1-1 0 0,1 0 0 0 0,-1 1 1 0 0,1-1-1 0 0,0 1 0 0 0,0-1 1 0 0,3 8-1 0 0,2 9 1678 0 0,40 159 9809 0 0,-36-148-10872 0 0,2 0 0 0 0,1 0 1 0 0,26 42-1 0 0,-20-47-2004 0 0,-4-10-4713 0 0,-3-6-865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1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1 312 7855 0 0,'0'0'610'0'0,"0"0"-597"0"0,0 0-1 0 0,0 0 1 0 0,0 0 0 0 0,0 0 0 0 0,0 1 0 0 0,0-1 0 0 0,0 0-1 0 0,-1 0 1 0 0,1 0 0 0 0,0 0 0 0 0,0 1 0 0 0,0-1 0 0 0,0 0-1 0 0,0 0 1 0 0,0 0 0 0 0,0 1 0 0 0,0-1 0 0 0,0 0 0 0 0,0 0-1 0 0,0 0 1 0 0,1 1 0 0 0,-1-1 0 0 0,0 0 0 0 0,0 0 0 0 0,0 0-1 0 0,0 0 1 0 0,0 1 0 0 0,0-1 0 0 0,0 0 0 0 0,0 0 0 0 0,0 0-1 0 0,1 0 1 0 0,-1 0 0 0 0,0 1 0 0 0,0-1 0 0 0,0 0 0 0 0,0 0-1 0 0,1 0 1 0 0,-1 0 0 0 0,0 0 0 0 0,0 0 0 0 0,0 0 0 0 0,0 0-1 0 0,1 0 1 0 0,-1 0 0 0 0,0 0 0 0 0,0 1 0 0 0,2-2 212 0 0,0 0 0 0 0,-1 1 0 0 0,1-1 0 0 0,0 0 0 0 0,-1 0 1 0 0,1 1-1 0 0,-1-1 0 0 0,0 0 0 0 0,1-1 0 0 0,-1 1 0 0 0,2-1 1 0 0,18-21 3117 0 0,-11 13-1875 0 0,81-88 6472 0 0,-3-2-4192 0 0,-42 48-2380 0 0,-39 46-1149 0 0,-6 4-335 0 0,0 1 0 0 0,1 0 0 0 0,-1 0 0 0 0,0 0 0 0 0,0-1 0 0 0,0 1 0 0 0,0 0 1 0 0,0-1-1 0 0,0 1 0 0 0,1-3 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1.4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7023 0 0,'10'18'753'0'0,"-2"2"0"0"0,0-1-1 0 0,8 33 1 0 0,8 63 7844 0 0,-7-26-3818 0 0,-17-88-4764 0 0,1 3 107 0 0,0-1 0 0 0,0 1 0 0 0,0 0 1 0 0,0-1-1 0 0,1 1 0 0 0,3 5 0 0 0,-5-8-586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1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1 265 5119 0 0,'1'-2'396'0'0,"31"-53"233"0"0,25-41 4768 0 0,-51 88-4578 0 0,1 0 0 0 0,0 0 1 0 0,0 1-1 0 0,0 0 1 0 0,1 1-1 0 0,12-9 1 0 0,-10 8-428 0 0,0 0 1 0 0,0 1 0 0 0,0 0 0 0 0,1 1-1 0 0,0 0 1 0 0,0 0 0 0 0,1 1-1 0 0,15-3 1 0 0,-25 7-155 0 0,11 0 184 0 0,-11 0-350 0 0,7 1 114 0 0,-1 1 0 0 0,0-1 1 0 0,0 1-1 0 0,1 1 0 0 0,-1-1 0 0 0,-1 2 0 0 0,1-1 0 0 0,0 1 0 0 0,-1 0 0 0 0,0 0 1 0 0,0 1-1 0 0,0 0 0 0 0,0 0 0 0 0,6 8 0 0 0,-7-6 25 0 0,0 0 0 0 0,-1 1 0 0 0,8 13 0 0 0,-3-3 21 0 0,8 14 375 0 0,-2 0 1 0 0,22 62-1 0 0,-37-92-592 0 0,4 14 145 0 0,0 1 0 0 0,-1 0-1 0 0,0 0 1 0 0,-1 0-1 0 0,0 32 1 0 0,-23-51-2556 0 0,18 0 2091 0 0,-1 1-1 0 0,1 0 1 0 0,-1 0 0 0 0,1-1 0 0 0,0 0 0 0 0,-1 1 0 0 0,1-1 0 0 0,0 0-1 0 0,0 0 1 0 0,-2-2 0 0 0,-1-2-563 0 0,-48-51-8230 0 0,36 35 3658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2.2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0 7023 0 0,'1'3'542'0'0,"10"11"-608"0"0,0 2 1790 0 0,0 0 0 0 0,12 26 0 0 0,-18-31-553 0 0,0 1 0 0 0,-1 0 0 0 0,0 1 0 0 0,3 23 0 0 0,0-2 380 0 0,-4-19-643 0 0,2 24-1 0 0,-2 11 603 0 0,1 63 630 0 0,-4-93-1848 0 0,0 6-152 0 0,-1 1 0 0 0,-1 0 0 0 0,-2-1 0 0 0,-8 35 0 0 0,12-59-137 0 0,-1 0 1 0 0,0 0-1 0 0,0 0 1 0 0,0 0-1 0 0,0 0 1 0 0,0 0-1 0 0,0 0 1 0 0,0 0-1 0 0,-1 0 1 0 0,1-1-1 0 0,-1 1 1 0 0,1 0-1 0 0,-1-1 1 0 0,0 1-1 0 0,1-1 1 0 0,-1 0-1 0 0,0 1 1 0 0,0-1-1 0 0,0 0 1 0 0,0 0-1 0 0,0 0 1 0 0,0 0-1 0 0,-1-1 1 0 0,1 1-1 0 0,0-1 1 0 0,0 1-1 0 0,0-1 1 0 0,-4 0-1 0 0,1 0-69 0 0,1 0 0 0 0,-1 0 0 0 0,1-1 0 0 0,-1 0 0 0 0,1 0 0 0 0,-1 0 0 0 0,1-1 0 0 0,0 1 0 0 0,-1-1 0 0 0,1 0 0 0 0,0-1 0 0 0,0 1 0 0 0,-4-4 0 0 0,-1 0-187 0 0,1-1 0 0 0,1 0 0 0 0,-1 0 0 0 0,1-1-1 0 0,0 0 1 0 0,1 0 0 0 0,0 0 0 0 0,-8-15 0 0 0,12 19 199 0 0,0 0-1 0 0,1 1 1 0 0,0-1 0 0 0,0 0 0 0 0,0 0 0 0 0,0 0-1 0 0,0 1 1 0 0,1-1 0 0 0,-1 0 0 0 0,1 0-1 0 0,0 0 1 0 0,1 0 0 0 0,-1 0 0 0 0,1 0 0 0 0,-1 0-1 0 0,1 0 1 0 0,0 0 0 0 0,1 1 0 0 0,-1-1-1 0 0,1 0 1 0 0,-1 1 0 0 0,1-1 0 0 0,0 1 0 0 0,0-1-1 0 0,5-4 1 0 0,1 0 36 0 0,1 0 0 0 0,-1 0-1 0 0,2 0 1 0 0,-1 2 0 0 0,18-11 0 0 0,1-1 166 0 0,120-75 3194 0 0,-113 71-2555 0 0,29-20 668 0 0,-51 32-880 0 0,1 0 0 0 0,0 1 1 0 0,1 0-1 0 0,0 1 0 0 0,0 1 1 0 0,1 0-1 0 0,22-5 0 0 0,-37 11-564 0 0,0 1 0 0 0,-1 0 0 0 0,1 0-1 0 0,0-1 1 0 0,0 1 0 0 0,0 0 0 0 0,0 0-1 0 0,-1 0 1 0 0,1 0 0 0 0,0 0 0 0 0,0 0 0 0 0,0 0-1 0 0,0 1 1 0 0,-1-1 0 0 0,1 0 0 0 0,0 0-1 0 0,0 1 1 0 0,0-1 0 0 0,-1 0 0 0 0,1 1-1 0 0,0-1 1 0 0,0 1 0 0 0,-1-1 0 0 0,1 1 0 0 0,0-1-1 0 0,-1 1 1 0 0,1 0 0 0 0,0 0 0 0 0,1 3 12 0 0,0 0 0 0 0,-1 0-1 0 0,1 0 1 0 0,-1 1 0 0 0,0-1 0 0 0,0 0 0 0 0,-1 0 0 0 0,1 6 0 0 0,-2 14-1479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2.6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14 4951 0 0,'1'-3'144'0'0,"3"-7"3090"0"0,-4 10-3087 0 0,1 0 1 0 0,-1 0-1 0 0,0 0 0 0 0,0 1 1 0 0,1-1-1 0 0,-1 0 0 0 0,0 0 0 0 0,1 1 1 0 0,-1-1-1 0 0,0 0 0 0 0,0 0 1 0 0,0 1-1 0 0,0-1 0 0 0,1 0 1 0 0,-1 1-1 0 0,0-1 0 0 0,0 0 1 0 0,0 1-1 0 0,0-1 0 0 0,0 0 1 0 0,0 1-1 0 0,0-1 0 0 0,0 1 1 0 0,1 7 1874 0 0,0 0 1 0 0,-1 0 0 0 0,-2 11 0 0 0,-6 26 2535 0 0,3-31-3996 0 0,0 0 0 0 0,-1-1 0 0 0,0 1 0 0 0,-9 13 0 0 0,15-26-554 0 0,-1 0 0 0 0,0 0 0 0 0,1-1 0 0 0,-1 1 0 0 0,0 0 0 0 0,1 0 0 0 0,-1 0 0 0 0,0-1 0 0 0,0 1 0 0 0,0-1 0 0 0,0 1 0 0 0,-1 0 0 0 0,-1-2 23 0 0,2-7-19 0 0,1 7-19 0 0,0 0-5 0 0,9-6-22 0 0,0-1 27 0 0,-1-1 0 0 0,-1 0 1 0 0,13-19-1 0 0,7-10-185 0 0,-25 35 170 0 0,0-2 3 0 0,12-2-72 0 0,-14 6 91 0 0,1 1 1 0 0,-1 0-1 0 0,1 0 0 0 0,-1-1 0 0 0,0 1 0 0 0,1 0 1 0 0,-1 0-1 0 0,1 0 0 0 0,-1 0 0 0 0,1 0 0 0 0,-1 0 1 0 0,1 0-1 0 0,-1 0 0 0 0,1 0 0 0 0,-1 0 0 0 0,1 0 1 0 0,-1 0-1 0 0,2 1 0 0 0,-1 0 9 0 0,0 0-1 0 0,0 0 1 0 0,0 1-1 0 0,0-1 1 0 0,0 0-1 0 0,0 1 1 0 0,-1-1-1 0 0,1 1 1 0 0,0-1-1 0 0,-1 1 1 0 0,1-1-1 0 0,-1 1 1 0 0,0 0 0 0 0,1 2-1 0 0,2 27 96 0 0,-15 30-32 0 0,11-53-18 0 0,0 0 0 0 0,-1-1 0 0 0,0 1-1 0 0,-4 9 1 0 0,3-10 19 0 0,1-1-1 0 0,0 1 1 0 0,0 0-1 0 0,1 0 0 0 0,0 0 1 0 0,-1 9-1 0 0,3-10 15 0 0,0-6-87 0 0,-1 0 1 0 0,0 0 0 0 0,1 0 0 0 0,-1 0-1 0 0,0 0 1 0 0,1 0 0 0 0,-1 0 0 0 0,0 0-1 0 0,1 0 1 0 0,-1 0 0 0 0,0 0-1 0 0,1 0 1 0 0,-1 0 0 0 0,1 0 0 0 0,-1 0-1 0 0,0 0 1 0 0,1 0 0 0 0,-1 0-1 0 0,0 0 1 0 0,0-1 0 0 0,1 1 0 0 0,-1 0-1 0 0,1 0 1 0 0,15-9 15 0 0,-1 1 1 0 0,19-14-1 0 0,12-9-1 0 0,-38 26 17 0 0,0 0 0 0 0,0 1 0 0 0,0 0 0 0 0,0 1 0 0 0,1 0 0 0 0,-1 0 0 0 0,18-3 0 0 0,-23 6-15 0 0,0-1-1 0 0,1 1 0 0 0,-1 0 0 0 0,0 0 1 0 0,0 0-1 0 0,1 0 0 0 0,-1 0 0 0 0,0 1 1 0 0,0 0-1 0 0,0 0 0 0 0,0 0 0 0 0,0 0 1 0 0,0 0-1 0 0,0 0 0 0 0,0 1 0 0 0,0-1 1 0 0,-1 1-1 0 0,1 0 0 0 0,0 0 0 0 0,-1 0 1 0 0,1 0-1 0 0,-1 0 0 0 0,0 1 0 0 0,0-1 0 0 0,3 5 1 0 0,0 1 230 0 0,0 0 1 0 0,-1 0 0 0 0,0 0 0 0 0,0 0-1 0 0,-1 1 1 0 0,0-1 0 0 0,-1 1-1 0 0,0 0 1 0 0,0 0 0 0 0,0 0 0 0 0,-2 0-1 0 0,1 0 1 0 0,-2 18 0 0 0,1-24-244 0 0,-3 21 57 0 0,-2 0 0 0 0,-12 41 0 0 0,14-58-53 0 0,1 0 0 0 0,-1 0 1 0 0,-1-1-1 0 0,0 1 0 0 0,0-1 0 0 0,0 0 0 0 0,0 0 0 0 0,-1 0 0 0 0,0-1 0 0 0,0 0 1 0 0,-1 0-1 0 0,1 0 0 0 0,-11 6 0 0 0,9-6-566 0 0,0-1 1 0 0,-1 0-1 0 0,1-1 1 0 0,-1 1-1 0 0,0-1 0 0 0,0-1 1 0 0,-13 3-1 0 0,16-4 175 0 0,1-1-1 0 0,-1 0 1 0 0,1 0-1 0 0,-1 0 1 0 0,1-1-1 0 0,-1 1 1 0 0,1-1 0 0 0,-1 0-1 0 0,1-1 1 0 0,-1 1-1 0 0,1-1 1 0 0,0 1-1 0 0,0-1 1 0 0,0-1 0 0 0,-7-3-1 0 0,-24-23-8521 0 0,19 13 3094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2.9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1 2847 0 0,'10'9'470'0'0,"-7"-3"677"0"0,-1 1 1 0 0,-1-1 0 0 0,1 0-1 0 0,-1 0 1 0 0,0 1-1 0 0,0 10 1 0 0,1 11 2903 0 0,-1-19-3189 0 0,-1 0-1 0 0,-1-1 1 0 0,1 1 0 0 0,-1-1 0 0 0,-3 11 0 0 0,0 5 588 0 0,1-6-138 0 0,-8 24 0 0 0,2-4-32 0 0,7-33-1152 0 0,1 1-1 0 0,-1-1 1 0 0,0 0 0 0 0,0-1 0 0 0,-1 1 0 0 0,0 0 0 0 0,1 0 0 0 0,-6 5-1 0 0,6-8-13 0 0,-2 0-321 0 0,4-2 100 0 0,0 1-1 0 0,0-1 1 0 0,-1 0 0 0 0,1 0-1 0 0,0 1 1 0 0,0-1 0 0 0,-1 0-1 0 0,1 0 1 0 0,0 0 0 0 0,0 1-1 0 0,-1-1 1 0 0,1 0 0 0 0,0 0-1 0 0,0 0 1 0 0,-1 0 0 0 0,1 0-1 0 0,0 0 1 0 0,-1 0 0 0 0,1 0-1 0 0,0 0 1 0 0,-1 0 0 0 0,1 0-1 0 0,0 0 1 0 0,-1 0 0 0 0,1 0-1 0 0,0 0 1 0 0,-1 0 0 0 0,1 0-1 0 0,-1 0 1 0 0,0-15-5842 0 0,1-8-1738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5:59.5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6159 0 0,'7'23'220'0'0,"-1"0"0"0"0,-1 0-1 0 0,2 40 1 0 0,-1-15 1173 0 0,1 18 3507 0 0,-1 90-1 0 0,-6-148-4492 0 0,0 15 1127 0 0,1-1-1 0 0,4 29 1 0 0,4-21-635 0 0,-9-29-924 0 0,1 0 0 0 0,0 1 0 0 0,-1-1 0 0 0,1 0 0 0 0,0 0 0 0 0,0 0 0 0 0,0 1 0 0 0,0-1 0 0 0,0 0 0 0 0,0 0 0 0 0,0 0 0 0 0,1 0 0 0 0,-1-1 0 0 0,0 1 0 0 0,0 0 0 0 0,3 0 0 0 0,-3-1-142 0 0,1 0-1 0 0,-1 0 0 0 0,0 0 0 0 0,1-1 0 0 0,-1 1 1 0 0,0-1-1 0 0,1 1 0 0 0,-1-1 0 0 0,0 0 0 0 0,0 1 0 0 0,0-1 1 0 0,1 0-1 0 0,-1 0 0 0 0,0 0 0 0 0,0 0 0 0 0,0 0 0 0 0,0 0 1 0 0,0-1-1 0 0,1 0-486 0 0,9-9-4399 0 0,1-1-1357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3.7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43 2039 0 0,'2'-2'154'0'0,"6"-4"2454"0"0,-7 6-1572 0 0,7-1 1133 0 0,0 0-1 0 0,14-3 1 0 0,0-1 609 0 0,-20 5-2560 0 0,-1 0-205 0 0,0 0 1 0 0,0 0-1 0 0,0 0 0 0 0,0 0 0 0 0,0-1 0 0 0,0 1 0 0 0,0 0 0 0 0,0 0 1 0 0,-1-1-1 0 0,1 1 0 0 0,0 0 0 0 0,0-1 0 0 0,0 1 0 0 0,1-2 1 0 0,-1 2-20 0 0,0-1 1 0 0,-1 1-1 0 0,1-1 1 0 0,0 1-1 0 0,0-1 1 0 0,0 1 0 0 0,0 0-1 0 0,0-1 1 0 0,-1 1-1 0 0,1 0 1 0 0,0 0 0 0 0,0 0-1 0 0,0 0 1 0 0,2 0-1 0 0,9-8-297 0 0,-11 7 254 0 0,-1 0 14 0 0,1 1-1 0 0,-1-1 0 0 0,1 1 0 0 0,-1 0 1 0 0,1-1-1 0 0,-1 1 0 0 0,0 0 1 0 0,1-1-1 0 0,-1 1 0 0 0,1 0 0 0 0,-1 0 1 0 0,1 0-1 0 0,0-1 0 0 0,-1 1 0 0 0,1 0 1 0 0,-1 0-1 0 0,1 0 0 0 0,-1 0 1 0 0,1 0-1 0 0,-1 0 0 0 0,1 0 0 0 0,1 0 1 0 0,-2 1 30 0 0,-1-1 0 0 0,1 1 1 0 0,0 0-1 0 0,0-1 0 0 0,0 1 1 0 0,0-1-1 0 0,0 1 0 0 0,0-1 1 0 0,-1 1-1 0 0,1 0 0 0 0,0-1 0 0 0,0 1 1 0 0,-1-1-1 0 0,1 1 0 0 0,0-1 1 0 0,-1 1-1 0 0,1-1 0 0 0,-1 1 1 0 0,0 0 132 0 0,0 1-56 0 0,0 0 0 0 0,0 0 1 0 0,0 0-1 0 0,0 0 0 0 0,0 0 0 0 0,-1 0 1 0 0,1 0-1 0 0,-2 1 0 0 0,1-1 84 0 0,1 0 198 0 0,-1 0 2 0 0,-2 2-283 0 0,1-1 1233 0 0,8-11-381 0 0,-9 14-862 0 0,1 0 0 0 0,-1 1 1 0 0,1-1-1 0 0,-3 11 0 0 0,-6 11 307 0 0,-1-6 478 0 0,12-20-708 0 0,8-2-16 0 0,-6 0-123 0 0,-1 0-1 0 0,0 1 1 0 0,1-1 0 0 0,-1 0-1 0 0,1 0 1 0 0,-1 0-1 0 0,1 0 1 0 0,-1 0 0 0 0,1 0-1 0 0,-1 0 1 0 0,0 0-1 0 0,1 0 1 0 0,-1 0 0 0 0,1 0-1 0 0,-1 0 1 0 0,0-1-1 0 0,1 1 1 0 0,-1 0 0 0 0,1 0-1 0 0,-1 0 1 0 0,0-1-1 0 0,1 1 1 0 0,-1 0 0 0 0,1-1-1 0 0,11-8-3 0 0,10-1 14 0 0,-18 12 32 0 0,-5 7-33 0 0,0-6-11 0 0,1-1 1 0 0,0-1 1 0 0,-1 0 0 0 0,1 0 0 0 0,-1 0 0 0 0,1 1 0 0 0,-1-1-1 0 0,0 0 1 0 0,1 0 0 0 0,-1 0 0 0 0,0 0 0 0 0,0 0-1 0 0,0 0 1 0 0,0 0 0 0 0,-1 1 0 0 0,-24 24 116 0 0,26-25-118 0 0,-1-1 0 0 0,1 1 0 0 0,-1-1 0 0 0,1 1-1 0 0,0-1 1 0 0,-1 1 0 0 0,1-1 0 0 0,-1 1 0 0 0,1-1 0 0 0,0 1-1 0 0,-1-1 1 0 0,1 1 0 0 0,0 0 0 0 0,0-1 0 0 0,0 1 0 0 0,-1-1-1 0 0,1 2 1 0 0,9-2-20 0 0,-8 0 21 0 0,2 0 9 0 0,15-7 24 0 0,-14 6-33 0 0,16-12 0 0 0,21-21-320 0 0,-39 33 82 0 0,-6 14-860 0 0,-4 8 1302 0 0,-2-1 0 0 0,0 1 0 0 0,-1-2 0 0 0,-1 0 0 0 0,-20 25 0 0 0,3-4 526 0 0,-76 96 9965 0 0,107-137-10185 0 0,141-94 611 0 0,-31 16-1121 0 0,-68 49 0 0 0,87-50 0 0 0,-115 70 20 0 0,-7 4-51 0 0,0 0 0 0 0,0 0 0 0 0,10-11 0 0 0,-17 16-509 0 0,-24-11-1912 0 0,-9 5-2542 0 0,11 4-2713 0 0,6 3 344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4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 1 3311 0 0,'0'0'251'0'0,"0"2"62"0"0,-5 76 11849 0 0,2-14-6452 0 0,-26 103 352 0 0,22-136-5447 0 0,2-12-405 0 0,0 0-1 0 0,-2 0 0 0 0,0 0 1 0 0,-18 30-1 0 0,20-40-161 0 0,4-8-101 0 0,5-13-282 0 0,1 0 244 0 0,0 0 0 0 0,1 1 0 0 0,9-14 0 0 0,16-17 91 0 0,-22 30 0 0 0,0 1 0 0 0,9-16 0 0 0,-13 17 0 0 0,-2 4 0 0 0,0 0 0 0 0,1 0 0 0 0,8-10 0 0 0,12-12 60 0 0,-22 27-858 0 0,4-6 1978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4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4055 0 0,'1'2'312'0'0,"24"42"1416"0"0,-4 3 5848 0 0,-6-13-4273 0 0,-15-32-2878 0 0,2 4-481 0 0,-1 8-5398 0 0,-1-4 332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24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70 133 5351 0 0,'-10'8'247'0'0,"-16"16"0"0"0,6-4 1502 0 0,19-19-1053 0 0,-1 1 0 0 0,1-1 0 0 0,0 1 0 0 0,0 0 0 0 0,0 0 0 0 0,0-1 0 0 0,0 1 0 0 0,0 0 0 0 0,-1 3 0 0 0,0 0 2760 0 0,2-5-3161 0 0,1 0 1 0 0,-1 1-1 0 0,0-1 0 0 0,1 0 1 0 0,-1 1-1 0 0,1-1 0 0 0,-1 0 1 0 0,1 0-1 0 0,-1 1 0 0 0,0-1 1 0 0,1 0-1 0 0,-1 0 1 0 0,1 0-1 0 0,-1 1 0 0 0,1-1 1 0 0,-1 0-1 0 0,1 0 0 0 0,-1 0 1 0 0,1 0-1 0 0,-1 0 0 0 0,1 0 1 0 0,-1 0-1 0 0,1 0 0 0 0,0-1 1 0 0,56-11 2100 0 0,0-2 0 0 0,84-35 0 0 0,23-35-2211 0 0,-115 50-185 0 0,-41 28 0 0 0,-2-2 0 0 0,-5 2-2111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39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1 199 4199 0 0,'0'0'326'0'0,"2"-1"-216"0"0,6-6 656 0 0,0 1 0 0 0,0 1 0 0 0,1-1 0 0 0,17-7 0 0 0,42-12 7169 0 0,-12 5-3489 0 0,-25 9-642 0 0,48-10-1 0 0,-27 9-2158 0 0,80-32 880 0 0,-104 34-2440 0 0,-16 3-35 0 0,-3-2-244 0 0,-7 7-860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0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6303 0 0,'3'1'486'0'0,"27"8"2565"0"0,1-1 0 0 0,0-2-1 0 0,0 0 1 0 0,58 1 0 0 0,-39-9 78 0 0,-37 1-2295 0 0,-1 0 0 0 0,0 1 1 0 0,0 0-1 0 0,18 4 0 0 0,-27-4 437 0 0,1 13-123 0 0,-4-10-1101 0 0,1-1 1 0 0,-1 1-1 0 0,0 0 0 0 0,0-1 1 0 0,-1 1-1 0 0,1 0 1 0 0,0-1-1 0 0,-1 1 0 0 0,1 0 1 0 0,-1-1-1 0 0,0 1 1 0 0,0-1-1 0 0,0 1 0 0 0,-2 2 1 0 0,-3 5 77 0 0,-14 19 1 0 0,11-17-92 0 0,-102 130-25 0 0,80-104-1694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0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1 2759 0 0,'-7'21'780'0'0,"1"1"0"0"0,2 0-1 0 0,-5 41 1 0 0,3-15 636 0 0,-3-7 837 0 0,-16 49 1 0 0,1-3 572 0 0,8-36-1036 0 0,11-37-945 0 0,1 1 0 0 0,0 1 1 0 0,-2 15-1 0 0,3-18-192 0 0,2-11-158 0 0,1 1 0 0 0,-1 0 0 0 0,1-1 0 0 0,0 1-1 0 0,-1 0 1 0 0,2 5 0 0 0,-1-7-383 0 0,0 0 1 0 0,0 0-1 0 0,1 0 0 0 0,-1-1 0 0 0,0 1 1 0 0,1 0-1 0 0,-1 0 0 0 0,1 0 1 0 0,-1 0-1 0 0,1-1 0 0 0,-1 1 0 0 0,1 0 1 0 0,0 0-1 0 0,-1-1 0 0 0,1 1 0 0 0,0-1 1 0 0,0 1-1 0 0,-1-1 0 0 0,1 1 1 0 0,0-1-1 0 0,0 1 0 0 0,1 0 0 0 0,-1-1-3 0 0,1 0-1 0 0,0 1 1 0 0,0-1-1 0 0,0 0 1 0 0,0 0-1 0 0,-1 0 1 0 0,1 0-1 0 0,0 0 1 0 0,0 0-1 0 0,3-2 1 0 0,1 1 119 0 0,0-1 0 0 0,-1-1 1 0 0,1 1-1 0 0,-1-1 0 0 0,10-6 0 0 0,10-15 682 0 0,-6 5-357 0 0,-15 15-443 0 0,0-1 1 0 0,0 1-1 0 0,-1-1 0 0 0,5-7 0 0 0,7-11 206 0 0,-12 20-253 0 0,0-1 1 0 0,0-1 0 0 0,-1 1 0 0 0,1 0 0 0 0,-1-1-1 0 0,1-5 1 0 0,1 1 107 0 0,-3 8-244 0 0,-1-1 0 0 0,0 1 1 0 0,1 0-1 0 0,-1 0 0 0 0,0 0 0 0 0,0 0 0 0 0,0 0 1 0 0,0 0-1 0 0,0 0 0 0 0,0-1 0 0 0,0 1 0 0 0,0 0 0 0 0,-1 0 1 0 0,1 0-1 0 0,0 0 0 0 0,-1 0 0 0 0,1 0 0 0 0,-1 0 1 0 0,0-1-1 0 0,-13-18-1897 0 0,6 11-76 0 0,-1-4-686 0 0,-4-5-5548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0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80 2303 0 0,'2'1'167'0'0,"1"1"306"0"0,-1 1 0 0 0,1-1 0 0 0,1 0 0 0 0,-1-1 0 0 0,0 1 0 0 0,0-1 0 0 0,1 1 0 0 0,-1-1 0 0 0,0 0 0 0 0,1 0 0 0 0,-1 0-1 0 0,1-1 1 0 0,0 1 0 0 0,-1-1 0 0 0,1 0 0 0 0,-1 0 0 0 0,1 0 0 0 0,0-1 0 0 0,3 0 0 0 0,10-2 2375 0 0,0-1-1 0 0,28-10 1 0 0,-37 11-2177 0 0,19-8 2604 0 0,50-28 0 0 0,-49 24-2458 0 0,-5 6 49 0 0,-21 8-683 0 0,1 1-100 0 0,-2 0-60 0 0,0 0 0 0 0,0 1 0 0 0,0-1 0 0 0,1 0 0 0 0,-1 0 0 0 0,0 0 0 0 0,0 1 1 0 0,0-1-1 0 0,0 1 0 0 0,0-1 0 0 0,0 1 0 0 0,0-1 0 0 0,0 1 0 0 0,0 0 0 0 0,0-1 0 0 0,0 1 1 0 0,0 0-1 0 0,0 0 0 0 0,-1 0 0 0 0,1-1 0 0 0,0 1 0 0 0,0 0 0 0 0,-1 0 0 0 0,1 0 0 0 0,-1 0 1 0 0,2 2-1 0 0,0 3 29 0 0,-1 0 1 0 0,1 0 0 0 0,-1 0 0 0 0,1 7 0 0 0,0 3 80 0 0,4 56 258 0 0,2 17-110 0 0,-3-21-129 0 0,-4-34-112 0 0,0 11-8 0 0,3 24 64 0 0,-3-36-80 0 0,0 0 1 0 0,-2-1-1 0 0,-10 57 0 0 0,10-84-79 0 0,0 0-1 0 0,0 0 1 0 0,-1 0-1 0 0,0 0 1 0 0,0 0-1 0 0,0 0 1 0 0,-1 0-1 0 0,1-1 1 0 0,-1 1-1 0 0,0-1 0 0 0,-1 0 1 0 0,1 0-1 0 0,-1 0 1 0 0,1 0-1 0 0,-1-1 1 0 0,0 1-1 0 0,-1-1 1 0 0,1 0-1 0 0,-7 3 1 0 0,8-5 47 0 0,1 0 1 0 0,-1 0-1 0 0,0-1 1 0 0,1 1 0 0 0,-1-1-1 0 0,0 0 1 0 0,0 1-1 0 0,1-1 1 0 0,-1-1 0 0 0,0 1-1 0 0,0 0 1 0 0,1-1-1 0 0,-1 1 1 0 0,0-1-1 0 0,1 0 1 0 0,-1 0 0 0 0,1 0-1 0 0,-1 0 1 0 0,1 0-1 0 0,-5-3 1 0 0,4 1-49 0 0,-1 1 0 0 0,1 0 1 0 0,0-1-1 0 0,0 1 0 0 0,0-1 0 0 0,1 0 0 0 0,-1 0 0 0 0,1 0 1 0 0,0-1-1 0 0,-1 1 0 0 0,1 0 0 0 0,1-1 0 0 0,-4-6 0 0 0,-1-3-124 0 0,5 12 173 0 0,0 1-1 0 0,0-1 0 0 0,1 0 0 0 0,-1 0 0 0 0,1 0 0 0 0,-1 0 0 0 0,1 0 0 0 0,-1 0 0 0 0,1 0 0 0 0,0 0 0 0 0,0 0 0 0 0,-1 0 0 0 0,1 0 1 0 0,0-1-1 0 0,0 1 0 0 0,0-2 0 0 0,4-39-311 0 0,-4 37 306 0 0,1-1-1 0 0,0 1 1 0 0,0 0-1 0 0,1 0 1 0 0,-1-1 0 0 0,4-4-1 0 0,3-16-33 0 0,16-49-812 0 0,-15 49 195 0 0,-4 9-677 0 0,9-23-2816 0 0,-3 15-2139 0 0,1 4-166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1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233 19 3567 0 0,'0'0'278'0'0,"0"3"-182"0"0,-7 22 1871 0 0,0 0 0 0 0,-2 0-1 0 0,-1-1 1 0 0,-16 29 0 0 0,12-10 260 0 0,13-40-1011 0 0,2-6-1728 0 0,0 1 482 0 0,1-1 1 0 0,-1 1-1 0 0,1-1 0 0 0,0 1 1 0 0,-1 0-1 0 0,1 0 1 0 0,0 0-1 0 0,0 0 1 0 0,0 0-1 0 0,5-2 0 0 0,-3 0 25 0 0,136-119 3955 0 0,-122 107-2711 0 0,-10 8-361 0 0,1 0-1 0 0,10-7 0 0 0,-5 1 330 0 0,-12 12 773 0 0,-20 22-1675 0 0,1 1 0 0 0,2 1 0 0 0,-21 37 1 0 0,4-7-175 0 0,-98 172 734 0 0,120-206-811 0 0,-3 4-117 0 0,-1-1 0 0 0,-1 0 0 0 0,0 0 0 0 0,-19 18 0 0 0,22-28-5031 0 0,-25 19 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1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 4519 0 0,'47'-5'76'0'0,"4"0"4099"0"0,-33 3-375 0 0,0 2 0 0 0,23 1 0 0 0,62 4 4426 0 0,-101-5-7956 0 0,12 0-550 0 0,-12-1-53 0 0,1 1-195 0 0</inkml:trace>
  <inkml:trace contextRef="#ctx0" brushRef="#br0" timeOffset="1">114 205 7855 0 0,'53'35'1027'0'0,"30"11"8609"0"0,-9-6-2796 0 0,-63-34-5966 0 0,1-1 0 0 0,12 5 0 0 0,1 0 136 0 0,-19-9-788 0 0,-1 1 1 0 0,0-1 0 0 0,11 2 0 0 0,12 2 351 0 0,-4-1-1012 0 0,-8-4-5896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6:00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 1 2015 0 0,'-1'2'360'0'0,"0"1"-137"0"0,-66 173 10944 0 0,-16-3-5845 0 0,54-113-3797 0 0,-6 9 686 0 0,20-34 1973 0 0,26-50-3736 0 0,-8 4-434 0 0,1 0 31 0 0,20-16-21 0 0,-23 27-17 0 0,-1 1 1 0 0,1-1-1 0 0,-1 1 0 0 0,1-1 1 0 0,-1 1-1 0 0,1-1 0 0 0,-1 1 1 0 0,0 0-1 0 0,1-1 1 0 0,-1 1-1 0 0,0-1 0 0 0,1 1 1 0 0,-1 0-1 0 0,0-1 1 0 0,0 1-1 0 0,1 1 0 0 0,-1-2 1 0 0,2 8 45 0 0,0 0 0 0 0,0 0 0 0 0,-1 1 0 0 0,0-1 0 0 0,0 0 0 0 0,-1 1 0 0 0,0-1 0 0 0,-2 11 1 0 0,-2 8 35 0 0,-9 30 1 0 0,11-46-70 0 0,1-1 321 0 0,5-14-317 0 0,6-15-178 0 0,-5 7 134 0 0,1 1-1 0 0,6-13 1 0 0,-4 10 17 0 0,0-2 3 0 0,-5 12-1 0 0,10-8 13 0 0,-13 12-10 0 0,0 0 1 0 0,1-1-1 0 0,-1 1 0 0 0,0 0 1 0 0,1 0-1 0 0,-1-1 1 0 0,1 1-1 0 0,-1 0 1 0 0,1 0-1 0 0,-1 0 0 0 0,0 0 1 0 0,1-1-1 0 0,-1 1 1 0 0,1 0-1 0 0,-1 0 1 0 0,1 0-1 0 0,-1 0 0 0 0,1 0 1 0 0,-1 0-1 0 0,1 0 1 0 0,-1 0-1 0 0,1 0 0 0 0,-1 1 1 0 0,2-1 7 0 0,-2 0-7 0 0,0 0 0 0 0,1 0 0 0 0,-1 0-1 0 0,1 0 1 0 0,-1 0 0 0 0,1 0 0 0 0,-1 1 0 0 0,0-1 0 0 0,1 0 0 0 0,-1 0 0 0 0,0 0 0 0 0,1 1 0 0 0,-1-1 0 0 0,0 0 0 0 0,1 0 0 0 0,-1 1 0 0 0,0-1 0 0 0,1 0-1 0 0,-1 1 1 0 0,3 3 8 0 0,-1 0-1 0 0,-1 0 1 0 0,1 0-1 0 0,0 0 0 0 0,-1 0 1 0 0,0 1-1 0 0,0-1 1 0 0,0 0-1 0 0,-1 1 0 0 0,1 6 1 0 0,-2 46 97 0 0,0-52-92 0 0,-6 78 273 0 0,3-48 2779 0 0,14-51-2916 0 0,-5 10-120 0 0,10-22-422 0 0,-1 0-1 0 0,20-57 0 0 0,-6-15-4549 0 0,-18 70 2053 0 0,1-4-4455 0 0,-7 10 374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2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268 1 5495 0 0,'-2'7'251'0'0,"0"1"-1"0"0,-1-1 1 0 0,0 0-1 0 0,-1 0 1 0 0,1 0-1 0 0,-1 0 1 0 0,-1 0-1 0 0,-9 11 1 0 0,-6 10 2794 0 0,-11 22 1233 0 0,-59 90 2382 0 0,26-49-4462 0 0,58-83-2254 0 0,-3 6 48 0 0,2-7-6565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2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1 155 10535 0 0,'1'2'812'0'0,"3"5"-589"0"0,0-1-1 0 0,-1 1 0 0 0,0 0 0 0 0,3 10 0 0 0,1 6 3943 0 0,3 29 0 0 0,-3-14-1094 0 0,-4-12-1304 0 0,0 0-1 0 0,-3 51 1 0 0,0-42-1123 0 0,2 26 572 0 0,-1-28-635 0 0,-1 0 1 0 0,-5 39-1 0 0,4-58-577 0 0,4-1-4 0 0,-2-3-181 0 0,0-8-763 0 0</inkml:trace>
  <inkml:trace contextRef="#ctx0" brushRef="#br0" timeOffset="1">86 127 2847 0 0,'38'-34'1069'0'0,"-10"11"9359"0"0,38-21 0 0 0,-60 40-9716 0 0,-1 1-1 0 0,1 0 1 0 0,0 0-1 0 0,0 0 0 0 0,0 1 1 0 0,0 0-1 0 0,0 0 1 0 0,8-1-1 0 0,-12 3-454 0 0,5 3-192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2.8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2847 0 0,'5'9'98'0'0,"-1"1"-1"0"0,0 1 0 0 0,-1-1 0 0 0,0 0 0 0 0,0 1 0 0 0,1 18 0 0 0,1 1 1967 0 0,20 126 9865 0 0,-11 1-3282 0 0,-13-135-8040 0 0,1 0 0 0 0,0 0 0 0 0,9 32 0 0 0,-10-52-1232 0 0,10 8-2229 0 0,-3-4-3427 0 0</inkml:trace>
  <inkml:trace contextRef="#ctx0" brushRef="#br0" timeOffset="1">106 240 10047 0 0,'14'-15'896'0'0,"1"-2"-720"0"0,1-5-176 0 0,1 0 0 0 0,3 0 1528 0 0,-1 2 264 0 0,-4 0 64 0 0,4 1 0 0 0,-2 2-872 0 0,-3 3-184 0 0,-6 3-32 0 0,1 0 0 0 0,5 2-680 0 0,-6 0-5936 0 0,3-2-1016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3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 5783 0 0,'30'108'2547'0'0,"10"56"10041"0"0,-26-104-9852 0 0,24 68 1944 0 0,-32-112-4270 0 0,1 1 0 0 0,1-1 1 0 0,16 26-1 0 0,-18-35-573 0 0,0-1-1 0 0,0 0 1 0 0,1 0-1 0 0,-1 0 1 0 0,1-1 0 0 0,0 0-1 0 0,1 0 1 0 0,8 3-1 0 0,-7-4-6430 0 0</inkml:trace>
  <inkml:trace contextRef="#ctx0" brushRef="#br0" timeOffset="1">0 489 2303 0 0,'0'-3'167'0'0,"1"-3"411"0"0,0 1-1 0 0,-1-1 1 0 0,2 0 0 0 0,-1 0-1 0 0,1 0 1 0 0,0 0 0 0 0,0 1-1 0 0,0-1 1 0 0,1 1 0 0 0,0 0-1 0 0,0 0 1 0 0,0 0 0 0 0,1 0-1 0 0,6-7 1 0 0,-3 4 922 0 0,1 1 0 0 0,0 0 0 0 0,16-12 0 0 0,10-1-673 0 0,-27 17-1045 0 0,0-1-1 0 0,0-1 1 0 0,8-7-1 0 0,1-1-4210 0 0,1 2-1015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3.5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6911 0 0,'-7'70'1591'0'0,"9"-49"3969"0"0,0-19-5345 0 0,1 2-146 0 0,0-1-5 0 0,0 1-1 0 0,0 0 1 0 0,0 0-1 0 0,-1 0 1 0 0,1 1 0 0 0,-1-1-1 0 0,0 0 1 0 0,0 1-1 0 0,2 8 1 0 0,-2 23 439 0 0,-1 1 0 0 0,-1-1 1 0 0,-2 0-1 0 0,-12 62 0 0 0,5-38 1073 0 0,-4 23 1117 0 0,10-52-1297 0 0,3-17 2478 0 0,0-11-2616 0 0,1-4-1182 0 0,0 1-74 0 0,14-6 86 0 0,-9-4-99 0 0,1-2 16 0 0,-4 5-284 0 0,0 0 0 0 0,-1 1 0 0 0,1-1 0 0 0,-1-1-1 0 0,-1 1 1 0 0,1 0 0 0 0,-1 0 0 0 0,0-1 0 0 0,-1 1 0 0 0,0 0 0 0 0,0-1-1 0 0,0 1 1 0 0,-3-12 0 0 0,-2-33-4824 0 0,3 30 614 0 0,0-8-1995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3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4663 0 0,'5'10'267'0'0,"-1"0"0"0"0,0 0 0 0 0,-1 0-1 0 0,-1 1 1 0 0,3 12 0 0 0,1 53 4666 0 0,-3-36-2385 0 0,-1 71 2466 0 0,-1-17-1685 0 0,0-5-699 0 0,1 16-334 0 0,-1-101-2217 0 0,-1-1 0 0 0,1 1 1 0 0,0-1-1 0 0,0 1 0 0 0,0-1 1 0 0,0 1-1 0 0,1-1 0 0 0,-1 0 1 0 0,4 6-1 0 0,-4-8 80 0 0,1-1-216 0 0,-1 1-5 0 0,0-1 0 0 0,-1 0 0 0 0,1 0 0 0 0,0 0 0 0 0,0 0 0 0 0,-1 0 0 0 0,1 0 0 0 0,0 0 0 0 0,0 0 0 0 0,-1 0 0 0 0,1 0 0 0 0,0 0 0 0 0,-1 0 0 0 0,2-1 0 0 0,7-6-2012 0 0,-1-3-3824 0 0,0-2-2286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4.3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4 7111 0 0,'27'-3'1048'0'0,"-17"2"-1025"0"0,24 1 10196 0 0,-24 1-8397 0 0,-7 0-727 0 0,-3-1-1052 0 0,0 0-1 0 0,0 1 1 0 0,0-1 0 0 0,0 0 0 0 0,0 0 0 0 0,0 1-1 0 0,0-1 1 0 0,0 0 0 0 0,0 0 0 0 0,1 0 0 0 0,-1 1-1 0 0,0-1 1 0 0,0 0 0 0 0,0 0 0 0 0,0 0-1 0 0,0 1 1 0 0,1-1 0 0 0,-1 0 0 0 0,0 0 0 0 0,0 0-1 0 0,0 0 1 0 0,0 0 0 0 0,1 1 0 0 0,-1-1 0 0 0,0 0-1 0 0,0 0 1 0 0,0 0 0 0 0,1 0 0 0 0,0 0 18 0 0,-1 1 0 0 0,1-1 1 0 0,-1 0-1 0 0,1 0 0 0 0,-1 1 0 0 0,0-1 1 0 0,1 0-1 0 0,-1 1 0 0 0,1-1 1 0 0,-1 1-1 0 0,0-1 0 0 0,1 1 0 0 0,-1-1 1 0 0,0 0-1 0 0,1 1 0 0 0,-1-1 1 0 0,1 2-1 0 0,-1 2 68 0 0,1 0 0 0 0,0 0-1 0 0,-1 0 1 0 0,0 0 0 0 0,0 0 0 0 0,0 0 0 0 0,0 0 0 0 0,-1 0 0 0 0,1 0-1 0 0,-1 0 1 0 0,0 0 0 0 0,0 0 0 0 0,-1-1 0 0 0,1 1 0 0 0,-1 0 0 0 0,0-1-1 0 0,0 1 1 0 0,-2 3 0 0 0,-3 4-60 0 0,-1-1-1 0 0,1 0 1 0 0,-2 0-1 0 0,-15 14 0 0 0,-21 14 182 0 0,44-37 262 0 0,3-1-407 0 0,19-1 295 0 0,-1-1-1 0 0,38-10 1 0 0,7 0 312 0 0,-63 11-618 0 0,-2 1-27 0 0,0 0-36 0 0,1 0 0 0 0,-1 0 0 0 0,1 0 0 0 0,-1 0 0 0 0,1 0-1 0 0,-1 0 1 0 0,1 0 0 0 0,-1 0 0 0 0,1 0 0 0 0,-1 0 0 0 0,0 0-1 0 0,1 0 1 0 0,-1 1 0 0 0,1-1 0 0 0,-1 0 0 0 0,1 0 0 0 0,-1 0 0 0 0,1 1-1 0 0,-1-1 1 0 0,1 0 0 0 0,-5 9 19 0 0,0-1 1 0 0,0-1-1 0 0,-1 1 0 0 0,0-1 0 0 0,0 1 1 0 0,-1-1-1 0 0,-9 8 0 0 0,-52 44 299 0 0,52-47-260 0 0,-78 63 856 0 0,91-74-33 0 0,5-1-885 0 0,17-1-26 0 0,0-1-1 0 0,0-1 1 0 0,-1-1 0 0 0,0-1-1 0 0,31-11 1 0 0,44-17-1 0 0,-21 3 0 0 0,-63 27-256 0 0,-8 2-1073 0 0,1-1-1081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4.6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0 7687 0 0,'1'3'590'0'0,"14"79"1843"0"0,-6 46 6985 0 0,0-3-4091 0 0,-8-113-4816 0 0,1-1 0 0 0,1 1 0 0 0,5 17 0 0 0,7-1-1526 0 0,-13-25-40 0 0,0 0 0 0 0,0 0 1 0 0,0-1-1 0 0,1 1 0 0 0,-1-1 0 0 0,5 3 1 0 0</inkml:trace>
  <inkml:trace contextRef="#ctx0" brushRef="#br0" timeOffset="1">0 366 2303 0 0,'3'-2'507'0'0,"18"-8"1912"0"0,-9 2 1135 0 0,2 2 0 0 0,-1-1 0 0 0,1 2 0 0 0,24-7 0 0 0,-27 10-2762 0 0,1 1 0 0 0,17 1-1 0 0,-10 1-7732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5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1 889 6415 0 0,'0'0'499'0'0,"3"0"166"0"0,7 2 1853 0 0,1-1-1 0 0,0 0 1 0 0,-1-1-1 0 0,1 0 1 0 0,12-2-1 0 0,12-5 779 0 0,16-7 80 0 0,70-28 0 0 0,-112 38-3487 0 0,1-1 0 0 0,-1 0 0 0 0,0-1 0 0 0,9-7 0 0 0,-10 6-1200 0 0,-1 1 0 0 0,9-12 0 0 0,-2 5-5782 0 0,0 0-2027 0 0</inkml:trace>
  <inkml:trace contextRef="#ctx0" brushRef="#br0" timeOffset="1">413 114 3311 0 0,'0'0'811'0'0,"3"0"1637"0"0,47-13 8360 0 0,1-7-3860 0 0,46-25-420 0 0,-89 41-6194 0 0,-3 0-6 0 0,1 1 1 0 0,-1 0-1 0 0,6-7 0 0 0,-2 3-218 0 0,-7 6-42 0 0,3-2 703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5.4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0 145 10191 0 0,'7'12'236'0'0,"-2"1"-1"0"0,1-1 0 0 0,-2 1 1 0 0,0 0-1 0 0,0 0 0 0 0,-1 0 1 0 0,1 14-1 0 0,1-4 1461 0 0,-2 1 1288 0 0,-1 1-1 0 0,0 32 1 0 0,-2-27-1441 0 0,-1 11 604 0 0,-2 0 0 0 0,-11 51 0 0 0,5-32-1233 0 0,5-41-1679 0 0,-12 37-1 0 0</inkml:trace>
  <inkml:trace contextRef="#ctx0" brushRef="#br0" timeOffset="1">115 66 8231 0 0,'4'-1'238'0'0,"13"-12"380"0"0,0-1-183 0 0,12-6 10561 0 0,-12 7-1431 0 0,-6 9-8918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6:00.4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2527 0 0,'-3'11'84'0'0,"2"0"0"0"0,-1 14 0 0 0,-1 9 1384 0 0,-3 5 1298 0 0,4-20-739 0 0,-6 24 0 0 0,-4 13 1715 0 0,3 1 1 0 0,-4 99-1 0 0,4-30 67 0 0,5-31-1404 0 0,1-13-1166 0 0,6-15-491 0 0,-3-65-881 0 0,2-1-82 0 0,-1-1 142 0 0,0 0 0 0 0,0 1 1 0 0,0-1-1 0 0,0 0 0 0 0,1 1 0 0 0,-1-1 0 0 0,0 0 1 0 0,0 0-1 0 0,0 0 0 0 0,0 0 0 0 0,0 0 0 0 0,0 0 1 0 0,1 0-1 0 0,-1 0 0 0 0,0-1 0 0 0,0 1 0 0 0,0 0 0 0 0,0-1 1 0 0,0 1-1 0 0,2-2 0 0 0,-1 0-327 0 0,1 0-1 0 0,-1 0 0 0 0,0 0 1 0 0,0-1-1 0 0,0 1 1 0 0,0-1-1 0 0,2-2 1 0 0,7-13-5992 0 0,-1-3-1815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5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0 2815 0 0,'0'3'214'0'0,"-2"9"55"0"0,-2 4 8831 0 0,6-14-8177 0 0,16 11 273 0 0,-16-12-682 0 0,2 0 102 0 0,-4-1-585 0 0,1 0-1 0 0,-1 0 0 0 0,0-1 0 0 0,1 1 0 0 0,-1 0 0 0 0,1 0 0 0 0,-1 0 1 0 0,0 0-1 0 0,1 0 0 0 0,-1 0 0 0 0,1 1 0 0 0,-1-1 0 0 0,0 0 1 0 0,1 0-1 0 0,-1 0 0 0 0,0 0 0 0 0,1 0 0 0 0,-1 0 0 0 0,1 1 0 0 0,-1-1 1 0 0,0 0-1 0 0,1 0 0 0 0,-1 1 0 0 0,0-1 0 0 0,1 1 0 0 0,0 1 39 0 0,1 1-1 0 0,0 0 0 0 0,-1 0 0 0 0,0 1 1 0 0,0-1-1 0 0,0 0 0 0 0,0 0 1 0 0,0 1-1 0 0,-1-1 0 0 0,1 0 0 0 0,-1 1 1 0 0,0-1-1 0 0,0 0 0 0 0,0 1 1 0 0,-1 4-1 0 0,-2 5 576 0 0,1-1-1 0 0,-9 24 1 0 0,-2-16 1636 0 0,12-18-1329 0 0,4-3-811 0 0,46-13 19 0 0,-35 9-109 0 0,0 1 0 0 0,24-5 0 0 0,-18 8 50 0 0,-18 1 149 0 0,0 2 59 0 0,0 2-122 0 0,-1 0-1 0 0,1 0 0 0 0,-1 0 0 0 0,1-1 0 0 0,-1 1 1 0 0,-1 0-1 0 0,1 1 0 0 0,0-1 0 0 0,-1 0 0 0 0,0 0 1 0 0,0 0-1 0 0,0 0 0 0 0,0 0 0 0 0,-1 0 0 0 0,-1 8 1 0 0,-3 5 918 0 0,0-1 0 0 0,-13 26 0 0 0,0 2 103 0 0,13-30-930 0 0,-1 0-1 0 0,0 0 1 0 0,-15 25 0 0 0,-3 2-59 0 0,14-24-134 0 0,-20 28-1 0 0,23-35-96 0 0,-5 5-264 0 0,-1 0 0 0 0,-14 13 0 0 0,23-25 74 0 0,0 0-1 0 0,1 1 1 0 0,-1-2 0 0 0,0 1 0 0 0,-1 0-1 0 0,1-1 1 0 0,0 0 0 0 0,-1 0 0 0 0,1 0 0 0 0,-1-1-1 0 0,0 1 1 0 0,1-1 0 0 0,-8 0 0 0 0,1-2-7017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6.2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15951 0 0,'3'1'1228'0'0,"51"27"58"0"0,30 19 7840 0 0,-67-39-8739 0 0,0 0 1 0 0,0-1-1 0 0,1-1 0 0 0,0-1 0 0 0,0 0 1 0 0,0-2-1 0 0,21 3 0 0 0,-9-4 133 0 0,0-1-1 0 0,0-1 1 0 0,51-8-1 0 0,-65 5-519 0 0,27-9 0 0 0,-24 6 0 0 0,6-3 0 0 0,-17 3 0 0 0,-2 1 0 0 0,6-4 0 0 0,-4-5-3160 0 0,1-11-6534 0 0,-7 10 2508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7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1 4055 0 0,'2'4'67'0'0,"-1"0"-1"0"0,0 0 0 0 0,1 0 1 0 0,-1 1-1 0 0,-1-1 0 0 0,1 0 0 0 0,-1 0 1 0 0,1 1-1 0 0,-1-1 0 0 0,-1 1 1 0 0,1-1-1 0 0,-1 5 0 0 0,-1 10 1411 0 0,1-4 196 0 0,-1 0 0 0 0,-1-1 0 0 0,-5 15 0 0 0,2-5-61 0 0,-4 9 671 0 0,-2-1 1 0 0,-2 0-1 0 0,0-1 1 0 0,-22 33 3387 0 0,36-64-5658 0 0,-1 0-1 0 0,1 0 1 0 0,0 0 0 0 0,0 0 0 0 0,0-1-1 0 0,-1 1 1 0 0,1 0 0 0 0,0 0-1 0 0,0 0 1 0 0,0-1 0 0 0,0 1-1 0 0,0 0 1 0 0,-1 0 0 0 0,1 0 0 0 0,0-1-1 0 0,0 1 1 0 0,0 0 0 0 0,0 0-1 0 0,0-1 1 0 0,0 1 0 0 0,0 0-1 0 0,0 0 1 0 0,0-1 0 0 0,0 1 0 0 0,0 0-1 0 0,0 0 1 0 0,0-1 0 0 0,0 1-1 0 0,0 0 1 0 0,0 0 0 0 0,0-1-1 0 0,0 1 1 0 0,1 0 0 0 0,2-12 178 0 0,-2 9-185 0 0,1-4-5 0 0,1 0 1 0 0,1 1-1 0 0,-1-1 0 0 0,1 1 1 0 0,0 0-1 0 0,0 0 1 0 0,7-7-1 0 0,4 0 10 0 0,-14 13 2 0 0,0-1 0 0 0,0 1 0 0 0,0-1 0 0 0,0 1 0 0 0,-1-1 1 0 0,1 1-1 0 0,0-1 0 0 0,0 1 0 0 0,0 0 0 0 0,0 0 0 0 0,0-1 0 0 0,0 1 1 0 0,0 0-1 0 0,0 0 0 0 0,0 0 0 0 0,0 0 0 0 0,0 0 0 0 0,0 0 0 0 0,0 0 1 0 0,0 1-1 0 0,0-1 0 0 0,0 0 0 0 0,0 0 0 0 0,0 1 0 0 0,0-1 0 0 0,0 1 1 0 0,0-1-1 0 0,-1 1 0 0 0,1-1 0 0 0,0 1 0 0 0,0-1 0 0 0,0 1 0 0 0,0 1 1 0 0,1 0 54 0 0,0 0 0 0 0,-1 1 0 0 0,1-1 1 0 0,-1 1-1 0 0,1-1 0 0 0,1 6 0 0 0,-3-7-58 0 0,4 12 199 0 0,0 1 0 0 0,-1 0 0 0 0,1 14-1 0 0,-2-15-65 0 0,0 0-1 0 0,1 0 0 0 0,0-1 1 0 0,5 13-1 0 0,0 2-67 0 0,-8-26-73 0 0,1 0 1 0 0,-1-1 0 0 0,0 1-1 0 0,1 0 1 0 0,-1-1 0 0 0,1 1-1 0 0,-1-1 1 0 0,1 1 0 0 0,-1 0-1 0 0,1-1 1 0 0,-1 0 0 0 0,1 1-1 0 0,0-1 1 0 0,-1 1 0 0 0,1-1-1 0 0,0 0 1 0 0,-1 1 0 0 0,1-1-1 0 0,0 0 1 0 0,1 1 0 0 0,-1-1-2 0 0,1 1 0 0 0,1 0-1 0 0,-1 0 1 0 0,0-1 0 0 0,1 1-1 0 0,-1-1 1 0 0,0 0-1 0 0,1 1 1 0 0,-1-1 0 0 0,1 0-1 0 0,-1 0 1 0 0,0-1 0 0 0,1 1-1 0 0,-1 0 1 0 0,1-1-1 0 0,-1 0 1 0 0,0 1 0 0 0,1-1-1 0 0,-1 0 1 0 0,2-1 0 0 0,6-4-11 0 0,0 1 0 0 0,16-14 0 0 0,-14 10-26 0 0,-6 4-93 0 0,-1 1 0 0 0,1 0-1 0 0,0 1 1 0 0,0 0 0 0 0,0-1 0 0 0,0 2 0 0 0,0-1 0 0 0,1 1 0 0 0,-1 0 0 0 0,1 0 0 0 0,0 1 0 0 0,-1 0 0 0 0,1 0 0 0 0,0 0-1 0 0,13 2 1 0 0,-18-1 128 0 0,1 0 0 0 0,-1 0 0 0 0,0 0-1 0 0,0 0 1 0 0,1 1 0 0 0,-1-1 0 0 0,0 1-1 0 0,0-1 1 0 0,0 1 0 0 0,0 0 0 0 0,0 0-1 0 0,0 0 1 0 0,0 0 0 0 0,3 3 0 0 0,0-1 22 0 0,-3-2 118 0 0,-2 0-119 0 0,1 0 0 0 0,-1 0 1 0 0,0 0-1 0 0,1 0 0 0 0,-1 0 1 0 0,1 0-1 0 0,0 0 0 0 0,-1 0 1 0 0,1-1-1 0 0,-1 1 0 0 0,1 0 1 0 0,1 0-1 0 0,1 3 29 0 0,3 4 41 0 0,-3-4 84 0 0,0 0 1 0 0,0 0-1 0 0,-1 0 1 0 0,0 0-1 0 0,1 0 1 0 0,-1 0-1 0 0,-1 1 1 0 0,3 8-1 0 0,-1-2-1626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7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10447 0 0,'5'5'928'0'0,"1"1"-736"0"0,5 6 5992 0 0,3 2-2728 0 0,-2-3 1408 0 0,-4 2-2192 0 0,-3-2-2424 0 0,-4-4-24 0 0,-5 3-8000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8.3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0 139 7599 0 0,'14'16'672'0'0,"-3"-2"-536"0"0,-1 1-136 0 0,-1 3 0 0 0,2-1 2904 0 0,-3 0 552 0 0,-4-3 104 0 0,3 1 24 0 0,-1 2-1728 0 0,-2-1-352 0 0,-2-4 1344 0 0,7 2-2400 0 0,-1-4 8 0 0,5-4-8168 0 0</inkml:trace>
  <inkml:trace contextRef="#ctx0" brushRef="#br0" timeOffset="1">226 108 7367 0 0,'3'-1'568'0'0,"34"-13"-252"0"0,3-2 3516 0 0,20-9 3862 0 0,-15 4-3692 0 0,-34 15-2831 0 0,0 1 0 0 0,0 0 0 0 0,0 1 0 0 0,23-6 0 0 0,-33 10-330 0 0</inkml:trace>
  <inkml:trace contextRef="#ctx0" brushRef="#br0" timeOffset="2">299 194 15143 0 0,'-17'22'1344'0'0,"-2"2"-1072"0"0,2 3-272 0 0,-2 4 0 0 0,-2-1 2024 0 0,-3 1 352 0 0,-2 0 72 0 0,3 0 16 0 0,4 0-1344 0 0,-1 0-256 0 0,-2-1-64 0 0,5-4 0 0 0,3-6-496 0 0,1-3-96 0 0,3-4-16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8.6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0 6967 0 0,'3'0'535'0'0,"37"2"419"0"0,25-2 11914 0 0,-28 0-5790 0 0,-34 0-6224 0 0,4-2 266 0 0</inkml:trace>
  <inkml:trace contextRef="#ctx0" brushRef="#br0" timeOffset="1">1 134 6911 0 0,'0'0'528'0'0,"2"-1"-341"0"0,29-10 2487 0 0,3 0 4071 0 0,-16 3-5624 0 0,-16 8 144 0 0,19-7-2363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9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37 3767 0 0,'0'0'291'0'0,"-1"2"-44"0"0,-14 40 5782 0 0,13-39-6153 0 0,0 1 0 0 0,0-1 0 0 0,-1 0 0 0 0,1 1 0 0 0,-1-1 0 0 0,1-1 0 0 0,-6 6 0 0 0,1-4 135 0 0,1 0 0 0 0,-1-1 1 0 0,0 0-1 0 0,0 0 0 0 0,0 0 0 0 0,0-1 1 0 0,-9 2-1 0 0,-5 2 940 0 0,19-5-226 0 0,1 0-1 0 0,-1 0 0 0 0,1-1 0 0 0,-1 1 1 0 0,1 1-1 0 0,-1-1 0 0 0,1 0 1 0 0,0 0-1 0 0,0 0 0 0 0,0 1 0 0 0,-1-1 1 0 0,0 2-1 0 0,0 1 1076 0 0,7 6 1987 0 0,-2-8-3517 0 0,-1 0 1 0 0,1 0-1 0 0,0 0 0 0 0,0 0 1 0 0,-1 0-1 0 0,1-1 1 0 0,0 1-1 0 0,0-1 0 0 0,1 0 1 0 0,-1 0-1 0 0,0 0 1 0 0,0 0-1 0 0,7 0 0 0 0,-1 0 120 0 0,0 0-1 0 0,0-1 1 0 0,-1 0 0 0 0,11-1-1 0 0,20-6-154 0 0,0-1 1 0 0,0-2-1 0 0,-1-1 1 0 0,0-2-1 0 0,-1-2 1 0 0,47-26-1 0 0,39-22-235 0 0,-123 63 0 0 0,0 0 0 0 0,1 0 0 0 0,-1 0 0 0 0,0 0 0 0 0,0 0 0 0 0,0 0 0 0 0,1 0 0 0 0,-1-1 0 0 0,0 1 0 0 0,0 0 0 0 0,0 0 0 0 0,1 0 0 0 0,-1 0 0 0 0,0 0 0 0 0,0-1 0 0 0,0 1 0 0 0,0 0 0 0 0,0 0 0 0 0,1 0 0 0 0,-1-1 0 0 0,0 1 0 0 0,0 0 0 0 0,0 0 0 0 0,0-1 0 0 0,0 1 0 0 0,0 0 0 0 0,-3-11-2371 0 0,-1 0-4286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9.4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11023 0 0,'0'0'7592'0'0,"-2"12"-7312"0"0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49.9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46 314 3023 0 0,'-9'98'972'0'0,"-21"128"14111"0"0,24-170-11374 0 0,5-43 136 0 0,1-17-1758 0 0,16-173-1882 0 0,-13 54-416 0 0,-2 16-103 0 0,1 86 301 0 0,0 0 1 0 0,2 1-1 0 0,0-1 0 0 0,2 1 0 0 0,0 0 0 0 0,1 0 1 0 0,1 0-1 0 0,1 1 0 0 0,0 0 0 0 0,2 1 1 0 0,14-19-1 0 0,-22 33 50 0 0,0 0 1 0 0,0 0 0 0 0,0 1 0 0 0,1-1-1 0 0,0 1 1 0 0,-1 0 0 0 0,1 0 0 0 0,1 0-1 0 0,7-4 1 0 0,-10 6 155 0 0,2 1-82 0 0,30 0 128 0 0,-31 0-50 0 0,1 0 31 0 0,24 3 459 0 0,35 7-1 0 0,-62-10-660 0 0,0 1 0 0 0,0-1 0 0 0,0 0 0 0 0,-1 1-1 0 0,1-1 1 0 0,0 0 0 0 0,0 1 0 0 0,0-1 0 0 0,0 1-1 0 0,0 0 1 0 0,0-1 0 0 0,-1 1 0 0 0,1 0 0 0 0,0-1-1 0 0,0 2 1 0 0,3 2 35 0 0,5 2 106 0 0,-1 2 0 0 0,0-1 1 0 0,0 1-1 0 0,-1 0 0 0 0,0 0 1 0 0,0 1-1 0 0,10 17 0 0 0,1 7-86 0 0,-2 1-1 0 0,15 41 0 0 0,-22-52-66 0 0,-3-3-6 0 0,-1 1 0 0 0,0 0 0 0 0,-2 0 0 0 0,0 0 0 0 0,0 28 0 0 0,-2-30 0 0 0,-1 15 0 0 0,-2-1 0 0 0,-1 0 0 0 0,-12 51 0 0 0,10-64 0 0 0,0-1 0 0 0,-11 24 0 0 0,-6 21 0 0 0,20-56 0 0 0,-1 0 0 0 0,0 1 0 0 0,0-1 0 0 0,-1-1 0 0 0,0 1 0 0 0,0 0 0 0 0,-8 8 0 0 0,9-12 0 0 0,0 0 0 0 0,-1-1 0 0 0,1 1 0 0 0,-1-1 0 0 0,0 0 0 0 0,0 0 0 0 0,0 0 0 0 0,0 0 0 0 0,-1-1 0 0 0,1 0 0 0 0,-1 0 0 0 0,1 0 0 0 0,-1 0 0 0 0,-6 1 0 0 0,3-2 0 0 0,0 1 0 0 0,0-1 0 0 0,0-1 0 0 0,-1 1 0 0 0,1-1 0 0 0,0-1 0 0 0,-9-1 0 0 0,11 1 0 0 0,0-1 0 0 0,1 1 0 0 0,-1-1 0 0 0,1-1 0 0 0,0 1 0 0 0,0-1 0 0 0,0 1 0 0 0,0-2 0 0 0,0 1 0 0 0,-8-8 0 0 0,-4-6 0 0 0,1-1 0 0 0,1 0 0 0 0,0-2 0 0 0,2 0 0 0 0,0 0 0 0 0,1-1 0 0 0,1-1 0 0 0,1 0 0 0 0,-8-28 0 0 0,13 35 0 0 0,2 0 0 0 0,-1 0 0 0 0,2 0 0 0 0,0 0 0 0 0,1-1 0 0 0,1 1 0 0 0,1-23 0 0 0,1 30 0 0 0,-1 1 0 0 0,1-1 0 0 0,0 1 0 0 0,1 0 0 0 0,0 0 0 0 0,0 0 0 0 0,0 0 0 0 0,1 1 0 0 0,0-1 0 0 0,0 1 0 0 0,1 0 0 0 0,0 0 0 0 0,0 1 0 0 0,0-1 0 0 0,1 1 0 0 0,0 0 0 0 0,12-8 0 0 0,1 3 0 0 0,-7 6 0 0 0,0 0 0 0 0,0 1 0 0 0,0 0 0 0 0,1 1 0 0 0,-1 0 0 0 0,1 1 0 0 0,-1 0 0 0 0,1 1 0 0 0,17 2 0 0 0,-11 1 0 0 0,-15-1 0 0 0,-1-1 0 0 0,1 0 0 0 0,0 1 0 0 0,-1 0 0 0 0,5 3 0 0 0,7 6 0 0 0,-13-6 0 0 0,-1-2 0 0 0,1 1 0 0 0,0 0 0 0 0,0 0 0 0 0,-1 0 0 0 0,1 0 0 0 0,-1 0 0 0 0,0 1 0 0 0,-1-1 0 0 0,1 0 0 0 0,-1 1 0 0 0,0-1 0 0 0,0 0 0 0 0,0 1 0 0 0,0-1 0 0 0,-1 0 0 0 0,0 1 0 0 0,0-1 0 0 0,0 0 0 0 0,0 0 0 0 0,-3 7 0 0 0,0-4 0 0 0,1 0 0 0 0,-1 1 0 0 0,-1-1 0 0 0,1-1 0 0 0,-1 1 0 0 0,0-1 0 0 0,-1 0 0 0 0,1 0 0 0 0,-11 8 0 0 0,2-3 0 0 0,0-1 0 0 0,-1 0 0 0 0,-1-1 0 0 0,1-1 0 0 0,-19 7 0 0 0,30-13 0 0 0,0-1 0 0 0,0 0 0 0 0,-1-1 0 0 0,1 1 0 0 0,-5-1 0 0 0,8 0 0 0 0,1 0 0 0 0,-1 0 0 0 0,1 0 0 0 0,-1 0 0 0 0,0 0 0 0 0,1 0 0 0 0,-1 0 0 0 0,1 0 0 0 0,-1 0 0 0 0,1 0 0 0 0,-1-1 0 0 0,1 1 0 0 0,-1 0 0 0 0,0 0 0 0 0,1-1 0 0 0,-1 0 0 0 0,0 1 0 0 0,1 0 0 0 0,0-1 0 0 0,0 1 0 0 0,0-1 0 0 0,0 1 0 0 0,0-1 0 0 0,-1 1 0 0 0,1-1 0 0 0,0 1 0 0 0,0-1 0 0 0,0 1 0 0 0,0-1 0 0 0,1 1 0 0 0,-1-1 0 0 0,0 1 0 0 0,0-1 0 0 0,0 1 0 0 0,1-2 0 0 0,5-8 0 0 0,-2 5 0 0 0,5-3 0 0 0,19-5 0 0 0,66-21 0 0 0,-91 33-419 0 0,0 0 0 0 0,0 1 0 0 0,0-1 0 0 0,0-1 0 0 0,0 1 0 0 0,-1 0 0 0 0,1-1 0 0 0,0 1 0 0 0,2-3 0 0 0,0 0-4419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5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4631 0 0,'2'-2'360'0'0,"2"0"-126"0"0,0-1 0 0 0,1 1 0 0 0,0 0-1 0 0,-1 0 1 0 0,1 0 0 0 0,0 0 0 0 0,0 1 0 0 0,0 0-1 0 0,0 0 1 0 0,7 0 0 0 0,7-3 3341 0 0,-15 3-2833 0 0,0 1-1 0 0,1-1 1 0 0,-1 1 0 0 0,0 0-1 0 0,1 0 1 0 0,-1 1 0 0 0,0-1-1 0 0,0 1 1 0 0,0 0 0 0 0,6 1-1 0 0,-8-1-506 0 0,0 0 0 0 0,0 0 0 0 0,0 0-1 0 0,0 0 1 0 0,0 0 0 0 0,0 0-1 0 0,0 1 1 0 0,0-1 0 0 0,0 1 0 0 0,-1-1-1 0 0,1 1 1 0 0,0 0 0 0 0,-1-1 0 0 0,0 1-1 0 0,1 0 1 0 0,-1 0 0 0 0,0 0 0 0 0,0 0-1 0 0,0 0 1 0 0,0 0 0 0 0,0 3-1 0 0,0 2-163 0 0,0 0-1 0 0,-1 1 1 0 0,0-1-1 0 0,0 0 1 0 0,0 0-1 0 0,-1 0 1 0 0,-1 0-1 0 0,1 0 1 0 0,-1 0-1 0 0,0-1 1 0 0,0 1-1 0 0,-1 0 1 0 0,0-1-1 0 0,0 0 1 0 0,-1 0-1 0 0,0 0 1 0 0,0 0-1 0 0,0 0 1 0 0,0-1-1 0 0,-1 1 1 0 0,0-1-1 0 0,-10 7 1 0 0,-19 14 69 0 0,-26 18 229 0 0,59-43-357 0 0,1-1 1 0 0,0 0-1 0 0,-1 0 0 0 0,1 0 1 0 0,0 0-1 0 0,-1 1 0 0 0,1-1 0 0 0,0 0 1 0 0,-1 0-1 0 0,1 1 0 0 0,0-1 1 0 0,0 0-1 0 0,-1 1 0 0 0,1-1 1 0 0,0 0-1 0 0,0 1 0 0 0,0-1 0 0 0,0 0 1 0 0,-1 1-1 0 0,1-1 0 0 0,0 0 1 0 0,0 1-1 0 0,5 3 170 0 0,13-2 137 0 0,-9-3-201 0 0,0 0-1 0 0,0 0 0 0 0,0-1 1 0 0,-1 0-1 0 0,1-1 1 0 0,-1 0-1 0 0,1 0 1 0 0,8-5-1 0 0,-6 2 25 0 0,0-2 1 0 0,0 1-1 0 0,-1-1 0 0 0,17-17 0 0 0,-19 18 1044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6:01.5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169 40 5839 0 0,'1'-2'451'0'0,"20"-19"497"0"0,-20 20-417 0 0,0-1 0 0 0,1 1 0 0 0,-1-1 1 0 0,0 1-1 0 0,1 0 0 0 0,-1 0 0 0 0,1 0 0 0 0,-1 0 0 0 0,4-2 0 0 0,-4 3-341 0 0,-1-1 1 0 0,1 1 0 0 0,-1 0 0 0 0,1 0-1 0 0,-1-1 1 0 0,1 1 0 0 0,0 0 0 0 0,-1 0-1 0 0,1 0 1 0 0,-1 0 0 0 0,1 0 0 0 0,0 0-1 0 0,-1 0 1 0 0,1 0 0 0 0,0 0 0 0 0,-1 0-1 0 0,1 0 1 0 0,-1 0 0 0 0,1 0 0 0 0,0 0 0 0 0,-1 1-1 0 0,1-1 1 0 0,-1 0 0 0 0,1 0 0 0 0,-1 1-1 0 0,1-1 1 0 0,-1 0 0 0 0,2 1 0 0 0,-1 1-39 0 0,0-1 0 0 0,0 1 0 0 0,0-1 0 0 0,0 1 1 0 0,0-1-1 0 0,-1 1 0 0 0,1-1 0 0 0,0 1 1 0 0,-1 0-1 0 0,1 2 0 0 0,1 3 11 0 0,-1-1 1 0 0,-1 1-1 0 0,1 0 0 0 0,-1 0 1 0 0,-1 8-1 0 0,-1 5 475 0 0,-2 1 0 0 0,-10 34 0 0 0,11-44-447 0 0,-2 0 1 0 0,0 0-1 0 0,0 0 1 0 0,-1-1 0 0 0,0 1-1 0 0,-10 11 1 0 0,-101 121 1929 0 0,109-132-1305 0 0,8-11-789 0 0,0 0-1 0 0,0 0 1 0 0,0 0-1 0 0,0 0 1 0 0,0 0-1 0 0,0 0 1 0 0,0 0-1 0 0,0 0 1 0 0,0 0-1 0 0,0 1 1 0 0,0-1-1 0 0,0 0 1 0 0,0 0-1 0 0,0 0 1 0 0,0 0-1 0 0,0 0 1 0 0,0 0-1 0 0,0 0 1 0 0,0 0-1 0 0,0 1 1 0 0,0-1-1 0 0,0 0 1 0 0,0 0-1 0 0,0 0 1 0 0,0 0-1 0 0,0 0 1 0 0,0 0-1 0 0,0 0 1 0 0,0 0-1 0 0,0 0 1 0 0,0 1-1 0 0,0-1 1 0 0,0 0 0 0 0,0 0-1 0 0,0 0 1 0 0,1 0-1 0 0,-1 0 1 0 0,0 0-1 0 0,0 0 1 0 0,0 0-1 0 0,0 0 1 0 0,0 0-1 0 0,0 0 1 0 0,0 0-1 0 0,0 0 1 0 0,1 0-1 0 0,16-4 1509 0 0,-10 2-1796 0 0,99-30 2901 0 0,-104 31-2469 0 0,12-5 66 0 0,-2 1-132 0 0,3 0-54 0 0,-15 5-50 0 0,0 0 0 0 0,0 0 0 0 0,0 0 0 0 0,0 0-1 0 0,0 0 1 0 0,0 0 0 0 0,1 0 0 0 0,-1 0 0 0 0,0 0 0 0 0,0 0 0 0 0,0 0 0 0 0,0 0 0 0 0,0 0 0 0 0,0 0 0 0 0,0 0-1 0 0,0 0 1 0 0,0 0 0 0 0,0 0 0 0 0,1 0 0 0 0,-1 0 0 0 0,0 0 0 0 0,0 0 0 0 0,0 0 0 0 0,0 0 0 0 0,0 0-1 0 0,0 1 1 0 0,0-1 0 0 0,0 0 0 0 0,0 0 0 0 0,0 0 0 0 0,0 0 0 0 0,0 0 0 0 0,0 0 0 0 0,0 0 0 0 0,0 0 0 0 0,0 0-1 0 0,0 0 1 0 0,0 1 0 0 0,0-1 0 0 0,0 0 0 0 0,0 0 0 0 0,0 0 0 0 0,0 0 0 0 0,0 0 0 0 0,0 0 0 0 0,0 0-1 0 0,0 0 1 0 0,0 0 0 0 0,0 1 0 0 0,0-1 0 0 0,0 0 0 0 0,0 0 0 0 0,0 0 0 0 0,0 0 0 0 0,0 0 0 0 0,0 0 0 0 0,0 0-1 0 0,0 0 1 0 0,-16 20 62 0 0,15-19-63 0 0,-47 47 0 0 0,-84 68 0 0 0,109-100 0 0 0,19-12 0 0 0,13-7 0 0 0,45-15 0 0 0,-42 13 0 0 0,29-7 0 0 0,-35 11 0 0 0,22-8 0 0 0,-18 7 0 0 0,-6 1 0 0 0,0 0 0 0 0,0 0 0 0 0,0 0 0 0 0,0 0 0 0 0,6-4 0 0 0,9-7 0 0 0,-16 11 0 0 0,-2 1 0 0 0,0 0 0 0 0,0-1 0 0 0,0 1 0 0 0,0-1 0 0 0,0 1 0 0 0,0-1 0 0 0,-1 1 0 0 0,1-1 0 0 0,0 1 0 0 0,0-1 0 0 0,-1 0 0 0 0,1 1 0 0 0,0-1 0 0 0,-1 0 0 0 0,2-1 0 0 0,10-11-219 0 0,-11 10-2459 0 0,13-25-2508 0 0,-18 15-3060 0 0,-4-2 1933 0 0,-7-1 4229 0 0,14 15 1613 0 0,-18 0-85 0 0,17 0 561 0 0,1 1 1 0 0,-1 0-1 0 0,0-1 1 0 0,0 1-1 0 0,0 0 1 0 0,0 0 0 0 0,0 0-1 0 0,0 0 1 0 0,0 0-1 0 0,0 1 1 0 0,0-1-1 0 0,0 0 1 0 0,0 1-1 0 0,0 0 1 0 0,0-1 0 0 0,0 1-1 0 0,1 0 1 0 0,-1 0-1 0 0,0 0 1 0 0,0 0-1 0 0,1 0 1 0 0,-1 1-1 0 0,1-1 1 0 0,-1 0 0 0 0,0 2-1 0 0,-1 1 129 0 0,1 0 0 0 0,0 0-1 0 0,0 0 1 0 0,0 0 0 0 0,1 0 0 0 0,-1 0 0 0 0,1 1-1 0 0,0-1 1 0 0,0 1 0 0 0,1-1 0 0 0,-1 7-1 0 0,0 8 872 0 0,3 25 0 0 0,-1-32-657 0 0,1 45 1460 0 0,-1-22 262 0 0,8 51 0 0 0,0-39-605 0 0,-8-45-1385 0 0,-15-9-9435 0 0,12 5 9368 0 0,0 1-1 0 0,0-1 1 0 0,0 0-1 0 0,0 0 1 0 0,0 0-1 0 0,1 0 1 0 0,-1 0-1 0 0,1 0 1 0 0,-2-3-1 0 0,1 3 19 0 0,2 1 55 0 0,-1 0-1 0 0,0 0 0 0 0,1-1 1 0 0,-1 1-1 0 0,1 0 0 0 0,0-1 1 0 0,-1 1-1 0 0,1 0 0 0 0,0-1 1 0 0,0 1-1 0 0,0 0 0 0 0,0-1 1 0 0,0 1-1 0 0,0-1 0 0 0,0 1 1 0 0,0 0-1 0 0,0-1 1 0 0,1 1-1 0 0,-1 0 0 0 0,1-1 1 0 0,-1 1-1 0 0,1 0 0 0 0,-1 0 1 0 0,1-1-1 0 0,0 1 0 0 0,0 0 1 0 0,1-2-1 0 0,2-2 490 0 0,1 0-1 0 0,-1 0 1 0 0,11-9-1 0 0,3 0 1954 0 0,26-15-1 0 0,-42 29-2126 0 0,0-1 150 0 0,-2 1-525 0 0,0 0 1 0 0,1-1-1 0 0,-1 1 0 0 0,0 0 0 0 0,0 0 0 0 0,0 0 0 0 0,1 0 0 0 0,-1 0 0 0 0,0 0 0 0 0,0 0 0 0 0,1 0 0 0 0,-1 0 0 0 0,0 0 0 0 0,0 0 0 0 0,0 0 0 0 0,1 0 0 0 0,-1 0 0 0 0,0 0 0 0 0,0 0 0 0 0,1 0 0 0 0,-1 0 0 0 0,0 0 0 0 0,0 0 0 0 0,0 0 0 0 0,1 0 0 0 0,-1 1 0 0 0,0-1 0 0 0,1 0-24 0 0,0 1 0 0 0,-1 0 0 0 0,1-1 0 0 0,-1 1-1 0 0,1-1 1 0 0,-1 1 0 0 0,1-1 0 0 0,-1 1 0 0 0,0 0 0 0 0,1-1 0 0 0,-1 1-1 0 0,0 0 1 0 0,0 0 0 0 0,1-1 0 0 0,-1 1 0 0 0,0 0 0 0 0,0 0 0 0 0,0-1-1 0 0,0 1 1 0 0,0 0 0 0 0,0 0 0 0 0,0-1 0 0 0,0 1 0 0 0,0 0 0 0 0,0 0-1 0 0,0-1 1 0 0,0 1 0 0 0,-1 0 0 0 0,1 0 0 0 0,0-1 0 0 0,-1 1-1 0 0,1 0 1 0 0,-1 0 0 0 0,-1 2 18 0 0,-5 28 52 0 0,5-25-7 0 0,1 0 0 0 0,-1 1-1 0 0,0-1 1 0 0,-4 9 0 0 0,-4 9 176 0 0,8-18-204 0 0,-1-1 1 0 0,1 1-1 0 0,-1-1 0 0 0,0 0 1 0 0,-4 6-1 0 0,2-4 31 0 0,0 1-1 0 0,-8 14 1 0 0,-5 8 242 0 0,16-27-235 0 0,-1 0-1 0 0,0-1 0 0 0,0 1 0 0 0,0 0 0 0 0,-5 2 0 0 0,-2 2 7 0 0,7-4-19 0 0,-1 0-1 0 0,1 0 1 0 0,-1 0 0 0 0,0 0-1 0 0,0-1 1 0 0,0 0 0 0 0,-1 0 0 0 0,1 0-1 0 0,-9 2 1 0 0,4 2 307 0 0,6-3-231 0 0,-9 2 1350 0 0,10-6-561 0 0,6-6-841 0 0,-4 7-66 0 0,0 0 0 0 0,1-1 0 0 0,-1 1 0 0 0,0 0 0 0 0,1-1 0 0 0,-1 1 0 0 0,1 0 0 0 0,-1 0 0 0 0,0 0 0 0 0,1-1 0 0 0,-1 1 0 0 0,1 0 0 0 0,-1 0 0 0 0,1 0 0 0 0,-1 0 0 0 0,0 0 0 0 0,1 0 0 0 0,-1 0 0 0 0,1 0 0 0 0,-1 0 0 0 0,1 0 0 0 0,-1 0 0 0 0,1 0 0 0 0,-1 0 0 0 0,0 0 0 0 0,1 0 1 0 0,-1 1-1 0 0,1-1 0 0 0,-1 0 0 0 0,1 0 0 0 0,-1 0 0 0 0,0 1 0 0 0,1-1 0 0 0,-1 0 0 0 0,0 0 0 0 0,1 1 0 0 0,-1 0 0 0 0,1-1 14 0 0,-1 0-24 0 0,0 0 0 0 0,0 0 1 0 0,0 0-1 0 0,0 0 0 0 0,0 0 0 0 0,0 0 1 0 0,1 1-1 0 0,-1-1 0 0 0,0 0 1 0 0,0 0-1 0 0,0 0 0 0 0,0 0 0 0 0,0 0 1 0 0,0 0-1 0 0,0 0 0 0 0,0 0 1 0 0,1 0-1 0 0,-1 0 0 0 0,0 0 0 0 0,0 0 1 0 0,0 0-1 0 0,0 0 0 0 0,0 0 1 0 0,0 0-1 0 0,0 0 0 0 0,1 0 0 0 0,-1 0 1 0 0,0 0-1 0 0,0 0 0 0 0,0 0 0 0 0,0 0 1 0 0,0-1-1 0 0,0 1 0 0 0,0 0 1 0 0,0 0-1 0 0,0 0 0 0 0,1 0 0 0 0,-1 0 1 0 0,0 0-1 0 0,0 0 0 0 0,0 0 1 0 0,0 0-1 0 0,0 0 0 0 0,0-1 0 0 0,3-1 110 0 0,0 0 0 0 0,1 0 0 0 0,-1 0 0 0 0,0 1-1 0 0,1-1 1 0 0,-1 1 0 0 0,1 0 0 0 0,0 0-1 0 0,-1 0 1 0 0,5 0 0 0 0,42-1 1731 0 0,-37 3-1386 0 0,0-2 0 0 0,-1 1-1 0 0,18-4 1 0 0,-20 2-448 0 0,-4 0-15 0 0,1 1 0 0 0,-1-1 0 0 0,0 1 1 0 0,0 1-1 0 0,1-1 0 0 0,-1 1 1 0 0,8 1-1 0 0,-13-1-2 0 0,-1 0 0 0 0,1 0 0 0 0,0 0 0 0 0,0 0 0 0 0,0-1 0 0 0,0 1 0 0 0,0 0 0 0 0,0 0 0 0 0,0-1 0 0 0,-1 1 0 0 0,1-1 0 0 0,0 1 0 0 0,0 0 0 0 0,0-1 0 0 0,-1 0 0 0 0,1 1 0 0 0,0-1 0 0 0,-1 1 0 0 0,2-2 0 0 0,1-1 0 0 0,21-17-276 0 0,46-40-4529 0 0,-62 52 3560 0 0,-1 0-1 0 0,-1-1 1 0 0,1 1 0 0 0,-1-2-1 0 0,8-15 1 0 0,-5 5-7490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5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5671 0 0,'2'5'-66'0'0,"28"74"1913"0"0,-22-58 479 0 0,-2 1-1 0 0,0 0 0 0 0,3 34 1 0 0,-7-30-125 0 0,2-1-1 0 0,0 1 1 0 0,14 44-1 0 0,-15-65-1930 0 0,7 9-150 0 0,-5-13-137 0 0,-3 0-2 0 0,0 0-324 0 0,0-2-277 0 0,0 1 1 0 0,1-1-1 0 0,-1 0 0 0 0,0 0 0 0 0,1 0 1 0 0,-1 0-1 0 0,0 0 0 0 0,0 0 0 0 0,3-3 0 0 0,-2 3-1016 0 0,12-10-6002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5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2935 0 0,'23'-12'591'0'0,"-1"0"0"0"0,37-29 0 0 0,-41 27 729 0 0,0 2 0 0 0,1 0 0 0 0,0 1 0 0 0,23-10 1 0 0,-34 19-596 0 0,-1 0 0 0 0,1 0 1 0 0,8 0-1 0 0,-16 2-705 0 0,2 0 1023 0 0,9 1 1091 0 0,-8 0-1852 0 0,1-1-1 0 0,-1 0 1 0 0,0 1 0 0 0,1 0-1 0 0,-1 0 1 0 0,0 0-1 0 0,0 0 1 0 0,0 0 0 0 0,1 0-1 0 0,-1 1 1 0 0,-1 0-1 0 0,1 0 1 0 0,0-1 0 0 0,0 2-1 0 0,-1-1 1 0 0,1 0-1 0 0,-1 0 1 0 0,0 1 0 0 0,5 5-1 0 0,-2 4 297 0 0,-1 0-1 0 0,0 1 1 0 0,5 24 0 0 0,-4-5 385 0 0,1 63 0 0 0,-3-23-49 0 0,-3-32-350 0 0,-1-30-416 0 0,1 0 0 0 0,0-1 0 0 0,1 1-1 0 0,0 0 1 0 0,0-1 0 0 0,1 1 0 0 0,0-1 0 0 0,4 11-1 0 0,0-9-161 0 0,-1-7-1303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6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5439 0 0,'40'-18'568'0'0,"-14"5"808"0"0,-21 10-431 0 0,0 1 0 0 0,0-1 0 0 0,1 1-1 0 0,-1 1 1 0 0,1-1 0 0 0,0 1-1 0 0,-1 0 1 0 0,1 0 0 0 0,0 0 0 0 0,8 1-1 0 0,-12 0-69 0 0,11 5 449 0 0,-12-5-1258 0 0,0 1 1 0 0,-1-1 0 0 0,1 0-1 0 0,-1 1 1 0 0,1-1-1 0 0,-1 0 1 0 0,1 1-1 0 0,-1-1 1 0 0,1 1-1 0 0,-1-1 1 0 0,1 1-1 0 0,-1-1 1 0 0,0 1 0 0 0,1 0-1 0 0,-1-1 1 0 0,0 1-1 0 0,1-1 1 0 0,-1 1-1 0 0,0 0 1 0 0,0-1-1 0 0,0 1 1 0 0,1 0-1 0 0,-1-1 1 0 0,0 1 0 0 0,0 0-1 0 0,0 1 8 0 0,0 1 0 0 0,-1-1 0 0 0,1 0 0 0 0,-1-1 0 0 0,1 1 0 0 0,-1 0 0 0 0,0 0 0 0 0,-1 3 0 0 0,-1 2 47 0 0,-1-1 0 0 0,0 0 0 0 0,-1 0 0 0 0,-4 5 0 0 0,-11 9 1023 0 0,-40 28 0 0 0,30-24 560 0 0,17-16 783 0 0,21-13-2374 0 0,16-13-314 0 0,-14 11-78 0 0,0 0 0 0 0,-1-1 0 0 0,0 0 0 0 0,0 0 0 0 0,0-1 1 0 0,12-17-1 0 0,-5-2-1967 0 0,-13 24 924 0 0,-1-1 0 0 0,-1 1 0 0 0,1 0 0 0 0,-1-1 1 0 0,1 1-1 0 0,-1-1 0 0 0,0 0 0 0 0,0-8 0 0 0,-1 13 922 0 0,0-1 0 0 0,0 0-1 0 0,-1 1 1 0 0,1-1-1 0 0,0 0 1 0 0,0 1 0 0 0,0-1-1 0 0,-1 0 1 0 0,1 1 0 0 0,0-1-1 0 0,-1 0 1 0 0,1 1-1 0 0,-1-1 1 0 0,1 1 0 0 0,-1-2-1 0 0,-12-7-1419 0 0,10 8 1858 0 0,-1 0 0 0 0,1-1 0 0 0,0 1 1 0 0,-1 0-1 0 0,-6-1 0 0 0,9 2 31 0 0,-1 0-1 0 0,1 0 1 0 0,0 0-1 0 0,0 0 1 0 0,0 0-1 0 0,0 0 1 0 0,0 0-1 0 0,-1 1 1 0 0,1-1-1 0 0,0 0 1 0 0,0 1-1 0 0,0-1 1 0 0,0 1-1 0 0,0-1 1 0 0,0 1-1 0 0,0-1 1 0 0,0 1 0 0 0,0 0-1 0 0,0-1 1 0 0,0 1-1 0 0,1 0 1 0 0,-1 0-1 0 0,0 0 1 0 0,0-1-1 0 0,1 1 1 0 0,-1 0-1 0 0,0 0 1 0 0,1 0-1 0 0,-1 0 1 0 0,1 0-1 0 0,-1 0 1 0 0,1 2-1 0 0,-2 10 1634 0 0,1 0-1 0 0,0 0 0 0 0,1 0 0 0 0,0 1 0 0 0,4 18 0 0 0,16 66 7813 0 0,-20-96-8640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6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4055 0 0,'1'3'312'0'0,"72"151"4484"0"0,-12-3 2998 0 0,-34-89-5535 0 0,-17-41-1165 0 0,10 27 0 0 0,-18-41-928 0 0,0 0-1 0 0,-1 0 1 0 0,1 0 0 0 0,-1 0-1 0 0,-1 0 1 0 0,1 0 0 0 0,-1 0-1 0 0,-1 10 1 0 0,-1-11-96 0 0,0 1-1 0 0,0-1 1 0 0,0 0-1 0 0,0 0 1 0 0,-1 0-1 0 0,0-1 1 0 0,0 1-1 0 0,-1-1 1 0 0,1 1-1 0 0,-7 5 1 0 0,4-4 43 0 0,0 0 1 0 0,-1-1-1 0 0,1 0 1 0 0,-1 0 0 0 0,-1-1-1 0 0,-14 9 1 0 0,12-9 9 0 0,-1-1 1 0 0,0 0-1 0 0,0 0 0 0 0,-1-1 1 0 0,-14 2-1 0 0,23-5 50 0 0,1 0 19 0 0,-9-3 7 0 0,9 3 433 0 0,2-1-607 0 0,0 1 0 0 0,1-1 0 0 0,-1 1 0 0 0,0-1 0 0 0,1 1 0 0 0,-1-1 0 0 0,1 1 0 0 0,-1-1 0 0 0,0 1 0 0 0,1-1 0 0 0,-1 1 0 0 0,1 0 0 0 0,-1-1 0 0 0,1 1 0 0 0,0 0 0 0 0,-1-1-1 0 0,1 1 1 0 0,-1 0 0 0 0,2-1 0 0 0,11-4 186 0 0,-12 5-189 0 0,18-4 413 0 0,0 0 0 0 0,1 2-1 0 0,-1 0 1 0 0,1 1 0 0 0,31 3-1 0 0,21-2 825 0 0,-63 0-1218 0 0,122-9 984 0 0,-101 5-788 0 0,0-1 0 0 0,37-11 0 0 0,-25 4-237 0 0,-7 2 0 0 0,0-1 0 0 0,43-21 0 0 0,-20 1-2111 0 0,-4-4-4806 0 0,-35 21-3279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1951 0 0,'-1'2'147'0'0,"-12"22"-136"0"0,-9 17 1333 0 0,9-10 759 0 0,6-16-27 0 0,0 0 0 0 0,-5 24-1 0 0,11-36-156 0 0,2-2-1753 0 0,0 1 1 0 0,1-1-1 0 0,-1 0 1 0 0,0 1-1 0 0,1-1 0 0 0,-1 0 1 0 0,1 0-1 0 0,-1 0 0 0 0,4 2 1 0 0,-5-3-64 0 0,2 1 183 0 0,35 4 192 0 0,-18-1-398 0 0,-16-2-69 0 0,0 0 1 0 0,0 0 0 0 0,0 0 0 0 0,0 0 0 0 0,0 1 0 0 0,-1-1 0 0 0,1 1 0 0 0,-1-1-1 0 0,0 1 1 0 0,0 0 0 0 0,0 0 0 0 0,0 0 0 0 0,3 6 0 0 0,-2 0 29 0 0,1-1 1 0 0,-1 1 0 0 0,-1 0 0 0 0,2 11-1 0 0,0 7 1156 0 0,-1 1-1 0 0,-2 0 1 0 0,0 0-1 0 0,-2 0 1 0 0,-1 0 0 0 0,-10 44-1 0 0,8-41 155 0 0,3-23-851 0 0,0 0 0 0 0,-1 0 0 0 0,-3 12 0 0 0,4-17 1541 0 0,2-4-2062 0 0,0 1 0 0 0,0 0 0 0 0,0 0 0 0 0,0-1 0 0 0,-1 1 0 0 0,1-1 0 0 0,0 1 0 0 0,0-1 0 0 0,0 1 0 0 0,-1-1 0 0 0,1 1 0 0 0,0-1 0 0 0,0 0 0 0 0,-1 1 0 0 0,1-1 0 0 0,-1 0 0 0 0,1 1 0 0 0,-1-1 0 0 0,1 0 0 0 0,0-1 0 0 0,10-23-445 0 0,-7 15 49 0 0,4-9-3440 0 0,8-34 0 0 0,-9 29-1443 0 0,1-2-1706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19 2415 0 0,'-1'2'180'0'0,"-8"22"155"0"0,6-16 4673 0 0,6-9-4527 0 0,40-15 706 0 0,43-19 670 0 0,-84 35-1755 0 0,-1 0-1 0 0,0-1 0 0 0,1 1 0 0 0,-1 0 0 0 0,1 0 0 0 0,-1 0 1 0 0,0 1-1 0 0,1-1 0 0 0,-1 0 0 0 0,0 0 0 0 0,1 1 1 0 0,-1-1-1 0 0,0 1 0 0 0,1-1 0 0 0,-1 1 0 0 0,0 0 1 0 0,0-1-1 0 0,0 1 0 0 0,0 0 0 0 0,0 0 0 0 0,1 0 1 0 0,0 1-1 0 0,-1-1-9 0 0,-1-1 11 0 0,0 1-1 0 0,0 0 1 0 0,0 0-1 0 0,0-1 1 0 0,0 1-1 0 0,0 0 1 0 0,0 0-1 0 0,0-1 1 0 0,0 1-1 0 0,0 0 1 0 0,0 0-1 0 0,0-1 0 0 0,0 1 1 0 0,-1 0-1 0 0,1-1 1 0 0,0 1-1 0 0,-1 1 1 0 0,1-1 140 0 0,-5 14 756 0 0,-1 0 1 0 0,0-1-1 0 0,-1 0 0 0 0,-1 0 0 0 0,0 0 0 0 0,0-1 0 0 0,-2 0 0 0 0,-11 13 0 0 0,-9 5 197 0 0,-57 49-1 0 0,80-75-1230 0 0,0 2-51 0 0,0-1-1 0 0,-1-1 1 0 0,1 1 0 0 0,-1-1 0 0 0,-1 0-1 0 0,-8 3 1 0 0,15-7-382 0 0,9-12-2847 0 0,-1 4 3162 0 0,0 0 0 0 0,1 0 0 0 0,0 1 0 0 0,0 0-1 0 0,0 0 1 0 0,1 1 0 0 0,-1 0 0 0 0,1 0 0 0 0,1 1-1 0 0,9-4 1 0 0,0 1 1245 0 0,0 1 1 0 0,1 1-1 0 0,20-2 0 0 0,21-6 1435 0 0,184-63 1666 0 0,-182 57-3762 0 0,-40 9-431 0 0,-17 7 0 0 0,1 1 0 0 0,-1 0 0 0 0,0 0 0 0 0,6-1 0 0 0,-1 0 0 0 0,-12 4 0 0 0,-35 28-3919 0 0,6-4-3288 0 0,15-10-2123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62 3247 0 0,'-2'-9'251'0'0,"3"2"-160"0"0,2 0 9 0 0,-2 5 65 0 0,0 0 0 0 0,0 0-1 0 0,0 1 1 0 0,0-1 0 0 0,0 0-1 0 0,0 0 1 0 0,0 1 0 0 0,0-1-1 0 0,1 1 1 0 0,1-3 0 0 0,7 3 815 0 0,-9 1-847 0 0,0 0 0 0 0,0 0-1 0 0,0-1 1 0 0,0 1-1 0 0,0 0 1 0 0,0 0 0 0 0,0-1-1 0 0,0 1 1 0 0,-1 0-1 0 0,1-1 1 0 0,0 1 0 0 0,0-1-1 0 0,0 1 1 0 0,0-1-1 0 0,-1 0 1 0 0,1 1 0 0 0,0-1-1 0 0,1-1 1 0 0,-2 2-44 0 0,1-1 1 0 0,-1 1 0 0 0,1 0 0 0 0,-1-1-1 0 0,1 1 1 0 0,-1 0 0 0 0,1-1 0 0 0,-1 1-1 0 0,1 0 1 0 0,-1 0 0 0 0,1 0 0 0 0,-1 0-1 0 0,1-1 1 0 0,-1 1 0 0 0,1 0 0 0 0,0 0-1 0 0,-1 0 1 0 0,1 0 0 0 0,-1 0 0 0 0,1 0-1 0 0,0 1 1 0 0,-1-1 0 0 0,1 0 0 0 0,-1 0-1 0 0,1 0 1 0 0,-1 0 0 0 0,1 1 0 0 0,0-1-1 0 0,0 1 20 0 0,-1-1-1 0 0,1 0 1 0 0,0 0-1 0 0,0 1 1 0 0,0-1-1 0 0,0 0 1 0 0,0 0-1 0 0,-1 0 0 0 0,1 0 1 0 0,0 0-1 0 0,0 0 1 0 0,0 0-1 0 0,0 0 1 0 0,1-1-1 0 0,2 0 216 0 0,-3 0-193 0 0,0 0 0 0 0,1 1 1 0 0,-1-1-1 0 0,0 1 0 0 0,0-1 0 0 0,1 1 0 0 0,-1-1 1 0 0,0 1-1 0 0,1 0 0 0 0,-1 0 0 0 0,0 0 1 0 0,1 0-1 0 0,-1 0 0 0 0,0 0 0 0 0,1 0 0 0 0,-1 0 1 0 0,1 0-1 0 0,-1 1 0 0 0,0-1 0 0 0,0 1 1 0 0,1-1-1 0 0,-1 1 0 0 0,2 0 0 0 0,-2 0-15 0 0,0-1 0 0 0,1 1-1 0 0,-1-1 1 0 0,0 0 0 0 0,1 0-1 0 0,-1 1 1 0 0,1-1 0 0 0,-1 0 0 0 0,0 0-1 0 0,1 0 1 0 0,-1 0 0 0 0,1-1-1 0 0,-1 1 1 0 0,0 0 0 0 0,1 0-1 0 0,-1-1 1 0 0,2 0 0 0 0,-1 1 69 0 0,1 0 0 0 0,-1 1 0 0 0,1-1 1 0 0,-1 1-1 0 0,0-1 0 0 0,1 1 0 0 0,-1 0 0 0 0,0 0 0 0 0,1 0 1 0 0,-1 0-1 0 0,0 0 0 0 0,0 1 0 0 0,0-1 0 0 0,3 3 1 0 0,5 2 710 0 0,-8-5-716 0 0,-1 0 0 0 0,1 0 0 0 0,-1 0 0 0 0,0 0 0 0 0,1 0 0 0 0,-1 0 0 0 0,0 1 0 0 0,0-1 0 0 0,0 0 0 0 0,2 3-1 0 0,-1-1 76 0 0,-1 0-1 0 0,1 0 1 0 0,-1 0-1 0 0,1 0 1 0 0,-1 1-1 0 0,1 4 0 0 0,-1-1-54 0 0,-1 0-1 0 0,0 0 0 0 0,0 0 0 0 0,-1 0 0 0 0,0 0 1 0 0,0 0-1 0 0,-1 0 0 0 0,1 0 0 0 0,-2 0 0 0 0,1-1 1 0 0,-1 1-1 0 0,-4 8 0 0 0,-5 5 477 0 0,-1 0 1 0 0,-21 25-1 0 0,23-33-242 0 0,-21 20 1 0 0,21-23-210 0 0,1 1 0 0 0,-11 13 0 0 0,19-21-190 0 0,0 1-1 0 0,0-1 1 0 0,0 0 0 0 0,0 0-1 0 0,0 0 1 0 0,-1 0 0 0 0,1 0-1 0 0,-1 0 1 0 0,1-1 0 0 0,-5 3-1 0 0,-4-1-31 0 0,-2-4-3 0 0,2-3 0 0 0,9 3-141 0 0,-1-1 1 0 0,1 0-1 0 0,0 0 0 0 0,-1 0 0 0 0,1 0 1 0 0,0-1-1 0 0,1 1 0 0 0,-1 0 0 0 0,0-1 1 0 0,1 0-1 0 0,-1 1 0 0 0,1-1 1 0 0,0 0-1 0 0,-2-4 0 0 0,2 2-628 0 0,-1 0 1 0 0,1 0-1 0 0,1 0 1 0 0,-1 0-1 0 0,1 0 1 0 0,-1 0-1 0 0,2 0 1 0 0,-1-5-1 0 0,4-13-9427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0,'3'2'278'0'0,"71"29"3345"0"0,3 5 10900 0 0,-70-32-13325 0 0,-1 0 0 0 0,1 0 0 0 0,12 12 1741 0 0,-17-14-2432 0 0,23 31 780 0 0,-24-31-1182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6911 0 0,'4'-1'528'0'0,"42"-15"-381"0"0,-16 7 2497 0 0,46-21 0 0 0,104-57 9633 0 0,-161 80-10949 0 0,1 0 3207 0 0,-21 20-3286 0 0,-1-7-1195 0 0,1 0 0 0 0,0-1 0 0 0,-1 1 1 0 0,0-1-1 0 0,0 0 0 0 0,-1 1 0 0 0,-4 5 0 0 0,-24 34 4 0 0,30-43-49 0 0,-78 94-5 0 0,26-39-18 0 0,30-34-228 0 0,23-23 205 0 0,0 0 0 0 0,0 0 0 0 0,0 0 1 0 0,0 0-1 0 0,-1 0 0 0 0,1 0 0 0 0,0 0 0 0 0,0 0 0 0 0,0 0 0 0 0,0 0 0 0 0,0 1 1 0 0,0-1-1 0 0,0 0 0 0 0,0 0 0 0 0,0 0 0 0 0,0 0 0 0 0,0 0 0 0 0,0 0 1 0 0,0 0-1 0 0,0 0 0 0 0,0 0 0 0 0,0 0 0 0 0,0 0 0 0 0,-1 0 0 0 0,1 0 0 0 0,0 0 1 0 0,0 0-1 0 0,0 0 0 0 0,0 0 0 0 0,0 0 0 0 0,0 0 0 0 0,0 0 0 0 0,0 0 0 0 0,0 0 1 0 0,0 0-1 0 0,0 0 0 0 0,0 0 0 0 0,0 0 0 0 0,0 0 0 0 0,-1 0 0 0 0,1 0 1 0 0,0-1-1 0 0,0 1 0 0 0,0 0 0 0 0,0 0 0 0 0,0 0 0 0 0,0 0 0 0 0,0 0 0 0 0,0 0 1 0 0,0 0-1 0 0,0 0 0 0 0,0 0 0 0 0,0 0 0 0 0,0 0 0 0 0,0 0 0 0 0,0 0 1 0 0,0 0-1 0 0,0 0 0 0 0,0 0 0 0 0,0 0 0 0 0,0-1 0 0 0,0 1 0 0 0,0 0 0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2935 0 0,'2'2'214'0'0,"11"11"1061"0"0,-1 0 0 0 0,0 1-1 0 0,-1 0 1 0 0,0 1 0 0 0,-1 1 0 0 0,-1-1 0 0 0,0 1 0 0 0,-2 1 0 0 0,0-1 0 0 0,7 23 0 0 0,38 124 5751 0 0,-32-83-5201 0 0,-11-50-1380 0 0,-1 0-1 0 0,-2 1 1 0 0,-1 0 0 0 0,1 46-1 0 0,24 143 911 0 0,-28-215-1344 0 0,-2-4-4 0 0,1 1-1 0 0,-1-1 0 0 0,0 0 0 0 0,0 1 1 0 0,0-1-1 0 0,0 1 0 0 0,0-1 0 0 0,0 1 1 0 0,0-1-1 0 0,0 1 0 0 0,-1-1 0 0 0,1 1 1 0 0,0-1-1 0 0,-2 3 0 0 0,2-3 14 0 0,0 0 0 0 0,0 0 0 0 0,-1 0 0 0 0,1 0 0 0 0,0 0 0 0 0,-1 0 0 0 0,1 0 0 0 0,-1 0 0 0 0,0 0 0 0 0,1 0 0 0 0,-1 0 0 0 0,0 0 0 0 0,1 0 0 0 0,-1-1 0 0 0,0 1 0 0 0,0 0 0 0 0,0 0 0 0 0,0-1 0 0 0,-1 2 0 0 0,-1-1 4 0 0,1 0 0 0 0,0-1 0 0 0,0 1-1 0 0,-1-1 1 0 0,1 1 0 0 0,0-1-1 0 0,0 0 1 0 0,-1 1 0 0 0,-2-2 0 0 0,-4 1 21 0 0,0-2 0 0 0,1 1 0 0 0,-1-1 0 0 0,-12-4 0 0 0,6 0-17 0 0,1 1 0 0 0,0-2 0 0 0,0 0 0 0 0,0 0 0 0 0,1-2 0 0 0,0 1 0 0 0,-18-17 0 0 0,27 21-20 0 0,0 0-1 0 0,0 0 1 0 0,0 0-1 0 0,0-1 1 0 0,1 0 0 0 0,0 1-1 0 0,0-1 1 0 0,0 0-1 0 0,0-1 1 0 0,1 1-1 0 0,0 0 1 0 0,0-1-1 0 0,0 1 1 0 0,1-1-1 0 0,0 0 1 0 0,0 0-1 0 0,0 1 1 0 0,1-1-1 0 0,0 0 1 0 0,0 0-1 0 0,0 0 1 0 0,1 1 0 0 0,2-9-1 0 0,0 3 55 0 0,1 0 0 0 0,0 0 0 0 0,1 1 0 0 0,0-1 0 0 0,1 1 0 0 0,0 0 0 0 0,0 1 0 0 0,1-1 0 0 0,1 1 0 0 0,12-13 0 0 0,9-4 431 0 0,59-40 0 0 0,-43 33-369 0 0,51-31-124 0 0,-70 48 0 0 0,-3 2-150 0 0,-15 11-321 0 0,-1-2-1 0 0,0 1 1 0 0,0-1-1 0 0,0 0 0 0 0,-1 0 1 0 0,7-7-1 0 0,-3 1-6789 0 0,2 0-2235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6:01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2071 0 0,'2'2'12872'0'0,"24"15"-6568"0"0,14 2-1593 0 0,-38-18-3905 0 0,1 0-166 0 0,35 3 1290 0 0,-35-4-1313 0 0,-1-1-504 0 0,2 0-101 0 0,17-10 51 0 0,-11 6-222 0 0,-8 4-717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9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21 265 12063 0 0,'-2'2'76'0'0,"0"0"0"0"0,0 1 0 0 0,0-1-1 0 0,0 1 1 0 0,1 0 0 0 0,-1-1 0 0 0,1 1-1 0 0,0 0 1 0 0,0 0 0 0 0,0 0 0 0 0,0 0-1 0 0,0 0 1 0 0,1 0 0 0 0,-1 0 0 0 0,1 0 0 0 0,0 5-1 0 0,0 6 1108 0 0,0-13-854 0 0,-1 0 1 0 0,1 0 0 0 0,0 0 0 0 0,0 0-1 0 0,0 1 1 0 0,0-1 0 0 0,1 0 0 0 0,-1 0-1 0 0,0 0 1 0 0,0 0 0 0 0,1 1-1 0 0,0-1-157 0 0,-1-1 0 0 0,1 1 0 0 0,0-1 0 0 0,-1 1 0 0 0,1-1-1 0 0,0 1 1 0 0,-1-1 0 0 0,1 0 0 0 0,0 1 0 0 0,-1-1 0 0 0,1 0 0 0 0,0 0-1 0 0,0 0 1 0 0,-1 0 0 0 0,1 1 0 0 0,0-1 0 0 0,0 0 0 0 0,0 0-1 0 0,-1 0 1 0 0,2-1 0 0 0,5 1 1183 0 0,-1 0 0 0 0,0-1 0 0 0,10-2 0 0 0,20-10 678 0 0,-18 5-1260 0 0,29-18 1 0 0,-21 8-232 0 0,-1 0 0 0 0,39-37-1 0 0,-22 19-504 0 0,2-2-31 0 0,-18 18-6 0 0,-22 18 0 0 0,-1 0 0 0 0,0-1 0 0 0,0 1 0 0 0,0-1 0 0 0,0 0 0 0 0,0 1 0 0 0,4-6 0 0 0,-6 5 0 0 0,5-2 0 0 0,10 4 0 0 0,-16 1-19 0 0,1 0 1 0 0,-1 0-1 0 0,0 0 0 0 0,1 0 0 0 0,-1 0 1 0 0,1 0-1 0 0,-1 0 0 0 0,0 0 0 0 0,1 0 1 0 0,-1-1-1 0 0,0 1 0 0 0,1 0 0 0 0,-1 0 1 0 0,0 0-1 0 0,1 0 0 0 0,-1 0 0 0 0,0-1 1 0 0,1 1-1 0 0,-1 0 0 0 0,0 0 0 0 0,1-1 1 0 0,-1 1-1 0 0,0 0 0 0 0,0-1 0 0 0,1 1 1 0 0,-1 0-1 0 0,0 0 0 0 0,0-1 0 0 0,0 1 1 0 0,1-1-1 0 0,-1 1 0 0 0,0 0 0 0 0,0-1 1 0 0,0 1-1 0 0,0 0 0 0 0,0-1 0 0 0,0 0 1 0 0,0 0-79 0 0,0 0 1 0 0,0 0-1 0 0,0 0 1 0 0,0 0-1 0 0,-1 0 1 0 0,1 0-1 0 0,0 0 1 0 0,-1 0-1 0 0,1 1 1 0 0,0-1-1 0 0,-1 0 1 0 0,0-2-1 0 0,-22-8-15939 0 0,14 7 15457 0 0,-3-3-2313 0 0,-1 1 1 0 0,-22-6-1 0 0,21 7 2907 0 0,-16-6 277 0 0,28 10 182 0 0,-7 11 242 0 0,6-6-510 0 0,1 0 0 0 0,0-1 0 0 0,0 1 0 0 0,1 0 0 0 0,-1 0 0 0 0,1 1 0 0 0,0-1 0 0 0,0 0 0 0 0,0 0 0 0 0,0 8 0 0 0,1 44 3085 0 0,0-53-3166 0 0,1 155 7561 0 0,-19 74 1619 0 0,17-218-8743 0 0,1-1-1 0 0,1 1 0 0 0,0-1 1 0 0,1 1-1 0 0,4 18 0 0 0,-4-26-698 0 0,0 1-1 0 0,1-1 0 0 0,-1 0 0 0 0,1 0 1 0 0,5 7-1 0 0,-6-10-811 0 0,1 1 0 0 0,0-1 1 0 0,0 1-1 0 0,0-1 0 0 0,0 0 0 0 0,1 0 1 0 0,-1-1-1 0 0,7 5 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8:5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3 136 4255 0 0,'0'0'16'0'0,"0"0"0"0"0,0 0 0 0 0,-1 0-1 0 0,1 0 1 0 0,0 0 0 0 0,0 0 0 0 0,0 0-1 0 0,0 0 1 0 0,0 0 0 0 0,0-1-1 0 0,0 1 1 0 0,0 0 0 0 0,0 0 0 0 0,0 0-1 0 0,0 0 1 0 0,-1 0 0 0 0,1 0 0 0 0,0 0-1 0 0,0 0 1 0 0,0 0 0 0 0,0 0-1 0 0,0 0 1 0 0,0 0 0 0 0,0 0 0 0 0,0 0-1 0 0,0 0 1 0 0,0-1 0 0 0,0 1 0 0 0,0 0-1 0 0,0 0 1 0 0,0 0 0 0 0,0 0-1 0 0,0 0 1 0 0,0 0 0 0 0,0 0 0 0 0,0 0-1 0 0,0 0 1 0 0,0 0 0 0 0,0-1 0 0 0,0 1-1 0 0,0 0 1 0 0,0 0 0 0 0,0 0 0 0 0,0 0-1 0 0,0 0 1 0 0,0 0 0 0 0,0 0-1 0 0,0 0 1 0 0,0 0 0 0 0,0 0 0 0 0,0 0-1 0 0,0-1 1 0 0,0 1 0 0 0,0 0 0 0 0,0 0-1 0 0,0 0 1 0 0,0 0 0 0 0,1 0-1 0 0,-1 0 1 0 0,0 0 0 0 0,0 0 0 0 0,8-5 2924 0 0,13-3 1835 0 0,4 1-406 0 0,0 0 1 0 0,27-3 0 0 0,-6 5-1037 0 0,61 1 1 0 0,-99 5-3295 0 0,-7 0-38 0 0,0 0-1 0 0,0 0 1 0 0,0-1-1 0 0,0 1 0 0 0,0 0 1 0 0,0-1-1 0 0,0 1 1 0 0,1-1-1 0 0,-1 1 1 0 0,0-1-1 0 0,0 0 1 0 0,2 1-1 0 0,3 1-133 0 0,16 6-2666 0 0,-20-7 2197 0 0,1 0 0 0 0,-1 0 0 0 0,-1 1 0 0 0,1-1 0 0 0,0 0 0 0 0,0 1-1 0 0,0-1 1 0 0,-1 1 0 0 0,1-1 0 0 0,-1 1 0 0 0,1 0 0 0 0,-1 0 0 0 0,2 3 0 0 0</inkml:trace>
  <inkml:trace contextRef="#ctx0" brushRef="#br0" timeOffset="1">45 366 13247 0 0,'8'-7'318'0'0,"1"0"-1"0"0,-1 1 0 0 0,1 0 1 0 0,13-7-1 0 0,8-4 1986 0 0,-8 4 2293 0 0,49-21 0 0 0,-22 12-1837 0 0,90-42-943 0 0,54-27 47 0 0,-167 79-2000 0 0,-17 8-100 0 0,-1 1 0 0 0,1-2 0 0 0,-1 0 0 0 0,10-7-1 0 0,-14 10-346 0 0,17-15-2416 0 0,-6 4-4482 0 0,-3 0-1321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0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1 4255 0 0,'1'2'332'0'0,"0"0"-260"0"0,-1 0-1 0 0,0 0 0 0 0,1 0 0 0 0,-1-1 0 0 0,0 1 0 0 0,0 0 1 0 0,-1 0-1 0 0,1 0 0 0 0,0 0 0 0 0,0 0 0 0 0,-1 0 1 0 0,0 0-1 0 0,1 0 0 0 0,-1-1 0 0 0,0 1 0 0 0,-1 3 0 0 0,-4 4 1639 0 0,1-1-1 0 0,-9 9 0 0 0,-2 4 1216 0 0,-14 21 1911 0 0,-21 35 237 0 0,-3 6-1446 0 0,8-16-1319 0 0,13-21-878 0 0,-4 5-450 0 0,34-45-898 0 0,0 0 0 0 0,0 0 1 0 0,0 0-1 0 0,1 0 1 0 0,0 0-1 0 0,0 0 1 0 0,-1 8-1 0 0,2-5-78 0 0,5-3-4 0 0,4-5 0 0 0,1-3 0 0 0,2-5 0 0 0,0 0 0 0 0,0-1 0 0 0,-1 0 0 0 0,10-11 0 0 0,12-9 0 0 0,75-64 0 0 0,-88 74 0 0 0,-9 8 0 0 0,1 0 0 0 0,19-13 0 0 0,-18 15 0 0 0,-3 2 0 0 0,1 1 0 0 0,-1-1 0 0 0,15-5 0 0 0,-12 8 0 0 0,-8 5 0 0 0,-3-1 0 0 0,5 5 0 0 0,-5-2 0 0 0,0-1 0 0 0,0 1 0 0 0,0 0 0 0 0,-1-1 0 0 0,1 1 0 0 0,-1 0 0 0 0,0-1 0 0 0,0 1 0 0 0,-1 0 0 0 0,0 5 0 0 0,-10 39 0 0 0,10-43 0 0 0,-38 110 0 0 0,37-111 0 0 0,1 0 0 0 0,0 1 0 0 0,0-1 0 0 0,0 0 0 0 0,1 1 0 0 0,-1 4 0 0 0,2 6 0 0 0,4-5 0 0 0,-4-9 0 0 0,1 1 0 0 0,0-1 0 0 0,-1 0 0 0 0,1 0 0 0 0,0 0 0 0 0,0 0 0 0 0,0 0 0 0 0,-1 0 0 0 0,1-1 0 0 0,0 1 0 0 0,0-1 0 0 0,0 1 0 0 0,0-1 0 0 0,0 0 0 0 0,1 1 0 0 0,-1-1 0 0 0,0 0 0 0 0,0-1 0 0 0,0 1 0 0 0,0 0 0 0 0,3-1 0 0 0,5-2 0 0 0,-1 0 0 0 0,0 0 0 0 0,13-7 0 0 0,1-1 0 0 0,-1 2 0 0 0,-14 5 0 0 0,-1 1 0 0 0,1 0 0 0 0,12-2 0 0 0,-7 3 0 0 0,1 1 0 0 0,14 0 0 0 0,-20 1 0 0 0,1 0 0 0 0,-1 0 0 0 0,1-1 0 0 0,-1 0 0 0 0,0 0 0 0 0,1-1 0 0 0,-1-1 0 0 0,9-3 0 0 0,42-28 0 0 0,-43 23 0 0 0,1 1 0 0 0,21-9 0 0 0,-13 10 0 0 0,-19 9 0 0 0,0 0 0 0 0,9 0 0 0 0,-14 0 0 0 0,0 1 0 0 0,-1-1 0 0 0,1 0 0 0 0,0 1 0 0 0,-1-1 0 0 0,1 0 0 0 0,-1 1 0 0 0,1-1 0 0 0,-1 1 0 0 0,1-1 0 0 0,-1 1 0 0 0,1-1 0 0 0,-1 1 0 0 0,1 0 0 0 0,-1-1 0 0 0,1 2 0 0 0,0 0 0 0 0,0 1 0 0 0,0-1 0 0 0,-1 1 0 0 0,1 0 0 0 0,0-1 0 0 0,-1 1 0 0 0,0 0 0 0 0,0-1 0 0 0,0 1 0 0 0,0 0 0 0 0,0-1 0 0 0,0 1 0 0 0,-1 0 0 0 0,1-1 0 0 0,-1 1 0 0 0,0 0 0 0 0,0-1 0 0 0,0 1 0 0 0,0-1 0 0 0,-2 5 0 0 0,-4 4 0 0 0,-1 0 0 0 0,0 0 0 0 0,-9 10 0 0 0,9-11 0 0 0,-76 78-552 0 0,72-75-352 0 0,1-1-6668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6191 0 0,'1'3'472'0'0,"2"7"78"0"0,1 1 0 0 0,-2 0-1 0 0,1 0 1 0 0,-1 0-1 0 0,-1 0 1 0 0,0 0-1 0 0,-1 0 1 0 0,-1 17-1 0 0,-2-4 1973 0 0,0-1 0 0 0,-15 47 0 0 0,2-12-46 0 0,-8 27 48 0 0,23-82-2443 0 0,-15 37 863 0 0,3 0 0 0 0,-15 78-1 0 0,28-116-931 0 0,-1 1-1 0 0,1-1 1 0 0,0 0 0 0 0,0 1 0 0 0,0-1-1 0 0,0 0 1 0 0,1 0 0 0 0,0 3-1 0 0,-1-3-332 0 0,3-3-147 0 0,12-1-1511 0 0,2-2-3732 0 0,6-5-2339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1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15 8719 0 0,'0'0'674'0'0,"0"2"-157"0"0,-3 8 1339 0 0,0 1 1 0 0,-1-1-1 0 0,0 0 0 0 0,-10 17 1 0 0,-3 8 293 0 0,11-20-1705 0 0,0-1 1 0 0,1 2 0 0 0,1-1-1 0 0,0 0 1 0 0,2 1 0 0 0,-1 0-1 0 0,2 0 1 0 0,0 0 0 0 0,1-1-1 0 0,0 1 1 0 0,1 0-1 0 0,5 24 1 0 0,-5-36-363 0 0,1 7 177 0 0,1-1 0 0 0,0 0 0 0 0,0 1 0 0 0,7 13-1 0 0,-8-22-198 0 0,-1 1-1 0 0,1-1 1 0 0,-1 1-1 0 0,1-1 1 0 0,0 0-1 0 0,0 0 1 0 0,0 0-1 0 0,0 0 0 0 0,0 0 1 0 0,1 0-1 0 0,-1 0 1 0 0,1-1-1 0 0,-1 1 1 0 0,1-1-1 0 0,-1 0 0 0 0,1 0 1 0 0,0 0-1 0 0,0 0 1 0 0,-1 0-1 0 0,1 0 1 0 0,5 0-1 0 0,-4-1 15 0 0,0 0-1 0 0,0-1 1 0 0,0 1 0 0 0,0-1 0 0 0,0 0-1 0 0,0 0 1 0 0,0 0 0 0 0,0 0-1 0 0,0-1 1 0 0,0 0 0 0 0,0 0-1 0 0,4-3 1 0 0,3-2 140 0 0,0-1 0 0 0,15-14 0 0 0,-9 6-96 0 0,-1-2-1 0 0,0 1 1 0 0,-1-2-1 0 0,-1 0 1 0 0,-1-1-1 0 0,-1 0 1 0 0,-1-1-1 0 0,0 0 1 0 0,-2 0-1 0 0,9-28 1 0 0,-17 45-119 0 0,0 0 0 0 0,0 0 0 0 0,-1 0 0 0 0,1 0 0 0 0,-1 0 0 0 0,0 0 0 0 0,0 0 0 0 0,0 0 0 0 0,0 0 0 0 0,-1 0 0 0 0,0 0 0 0 0,0 0 0 0 0,0 0 0 0 0,0 1 0 0 0,-1-1 0 0 0,1 0 0 0 0,-1 0 0 0 0,0 1 0 0 0,0-1 0 0 0,0 1 0 0 0,-1 0 0 0 0,1 0 0 0 0,-1 0 0 0 0,0 0 0 0 0,1 0 0 0 0,-2 0 0 0 0,1 1 0 0 0,0-1 0 0 0,0 1 0 0 0,-1 0 0 0 0,1 0 0 0 0,-1 0 0 0 0,0 1 0 0 0,-4-3 0 0 0,-16-3 0 0 0,0 0 0 0 0,-35-5 0 0 0,25 6 0 0 0,13-2-1456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3247 0 0,'0'0'288'0'0</inkml:trace>
  <inkml:trace contextRef="#ctx0" brushRef="#br0" timeOffset="1">82 421 8663 0 0,'-14'91'2030'0'0,"0"-3"6310"0"0,17-46-1859 0 0,-1-43-6197 0 0,1 1-277 0 0,0-1 0 0 0,0 0 0 0 0,0 0 1 0 0,-1 0-1 0 0,1 0 0 0 0,0-1 0 0 0,-1 1 0 0 0,1-1 1 0 0,-1 1-1 0 0,1-1 0 0 0,-1 0 0 0 0,3-3 1 0 0,11-14-1873 0 0,-4 0-3765 0 0,-1-6-2280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2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2303 0 0,'1'-6'-32'0'0,"1"1"-1"0"0,0-1 0 0 0,1 1 1 0 0,0 0-1 0 0,4-8 0 0 0,-2 7 829 0 0,0 0-1 0 0,0 0 1 0 0,0 1-1 0 0,1 0 1 0 0,-1 0-1 0 0,12-7 0 0 0,-6 5 654 0 0,0 1-1 0 0,0 1 1 0 0,0 0-1 0 0,1 1 1 0 0,-1 0-1 0 0,1 0 1 0 0,13-1-1 0 0,6-3 82 0 0,-23 6-1163 0 0,0 0 1 0 0,1 0 0 0 0,-1 1 0 0 0,0 0 0 0 0,1 0-1 0 0,10 1 1 0 0,-19 0-348 0 0,1 0 0 0 0,-1 1 0 0 0,1-1-1 0 0,0 0 1 0 0,-1 0 0 0 0,1 1 0 0 0,-1-1-1 0 0,1 1 1 0 0,-1-1 0 0 0,1 0 0 0 0,-1 1 0 0 0,1-1-1 0 0,-1 1 1 0 0,1-1 0 0 0,-1 1 0 0 0,0 0 0 0 0,1-1-1 0 0,-1 1 1 0 0,1 0 0 0 0,0 1 48 0 0,4 4 131 0 0,-1-1 0 0 0,0 1 0 0 0,0 0 0 0 0,-1 0 0 0 0,0 0 0 0 0,0 1 0 0 0,3 6 0 0 0,0 7 227 0 0,1 1 293 0 0,6 30 0 0 0,20 74 621 0 0,-10-47-648 0 0,-15-50-448 0 0,-3-10-30 0 0,5 28 0 0 0,-7-24-64 0 0,0-7 96 0 0,-1-1 0 0 0,-1 23 0 0 0,0-5 205 0 0,-2 14 490 0 0,2-19-649 0 0,-1-20-258 0 0,0 1 0 0 0,0-1 0 0 0,0 1 0 0 0,-1-1 0 0 0,-1 9 0 0 0,-3-3-34 0 0,0-6-20 0 0,2-8-45 0 0,2-7-214 0 0,0 6 78 0 0,1-1 0 0 0,0 0-1 0 0,1 0 1 0 0,-1 1 0 0 0,0-1 0 0 0,1 0-1 0 0,-1 0 1 0 0,2-3 0 0 0,7-11-7580 0 0,1 2-2031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2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 1951 0 0,'0'0'292'0'0,"2"-1"488"0"0,24-9 3851 0 0,39-9 0 0 0,6-2 2838 0 0,-69 20-7269 0 0,32-11 4078 0 0,50-12 0 0 0,-76 22-3785 0 0,0-1 0 0 0,1 0 1 0 0,-2 0-1 0 0,9-4 0 0 0,-14 6-293 0 0,7-3 1024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3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69 263 6159 0 0,'-3'89'2375'0'0,"3"-58"1200"0"0,-4 36 1 0 0,0-46-1862 0 0,2-11-692 0 0,1 1-1 0 0,-1-1 1 0 0,2 0-1 0 0,-1 1 1 0 0,1-1-1 0 0,3 16 1 0 0,-3-24 562 0 0,10 8-1008 0 0,-10-10-566 0 0,1 1 1 0 0,-1-1 0 0 0,1 0 0 0 0,-1 1-1 0 0,1-1 1 0 0,-1 0 0 0 0,1 0 0 0 0,-1 1-1 0 0,1-1 1 0 0,-1 0 0 0 0,1 0 0 0 0,-1 0-1 0 0,1 0 1 0 0,0 0 0 0 0,-1 0 0 0 0,1 0-1 0 0,-1 0 1 0 0,1 0 0 0 0,0 0-1 0 0,6-3-2 0 0,-1 0 0 0 0,1 0-1 0 0,-1-1 1 0 0,0 0-1 0 0,6-5 1 0 0,-4 3-11 0 0,21-18-24 0 0,-22 17 7 0 0,1 0 0 0 0,12-7-1 0 0,-5 4-27 0 0,-11 7 43 0 0,0 0 0 0 0,1 0 0 0 0,-1 1 0 0 0,1-1 0 0 0,0 1 0 0 0,-1 0 0 0 0,1 0 1 0 0,0 1-1 0 0,7-2 0 0 0,-1 4 63 0 0,-9 0-47 0 0,-1 0-1 0 0,1 0 1 0 0,-1 0-1 0 0,0 1 0 0 0,0-1 1 0 0,1 0-1 0 0,-1 1 1 0 0,0-1-1 0 0,0 1 0 0 0,0-1 1 0 0,-1 1-1 0 0,1-1 1 0 0,0 1-1 0 0,0 0 0 0 0,-1 0 1 0 0,1-1-1 0 0,-1 1 1 0 0,0 0-1 0 0,1 0 0 0 0,-1-1 1 0 0,0 3-1 0 0,0 4 114 0 0,1 0 0 0 0,-2 0 0 0 0,-1 12-1 0 0,1-13 85 0 0,-1-1 0 0 0,0 0 0 0 0,0 0 0 0 0,-1 0-1 0 0,1 0 1 0 0,-1 0 0 0 0,-5 7 0 0 0,-1 0 518 0 0,-20 22 0 0 0,9-13-378 0 0,-2-1 0 0 0,0-1 0 0 0,-2-1 0 0 0,0-1 0 0 0,-28 16 0 0 0,49-33-348 0 0,0 1 0 0 0,0-1 0 0 0,0 0 0 0 0,0 1 0 0 0,0-1 0 0 0,0-1 0 0 0,-5 2 0 0 0,8-2 0 0 0,-1 0 0 0 0,1 0 0 0 0,-1 0 0 0 0,1 0 0 0 0,-1 0 0 0 0,1 0 0 0 0,-1 0 0 0 0,0 0 0 0 0,1-1 0 0 0,-1 1 0 0 0,1 0 0 0 0,-1 0 0 0 0,1 0 0 0 0,-1-1 0 0 0,1 1 0 0 0,0 0 0 0 0,-1-1 0 0 0,0 0 0 0 0,0 0 2 0 0,0-1 0 0 0,-1 0 0 0 0,1 1 1 0 0,0-1-1 0 0,1 0 0 0 0,-1 0 0 0 0,0 0 0 0 0,1 0 0 0 0,-1 0 1 0 0,1 0-1 0 0,-1 0 0 0 0,1 0 0 0 0,0 0 0 0 0,0 0 0 0 0,0-4 1 0 0,6-33-56 0 0,-2 22-84 0 0,3-23-480 0 0,17-127-7750 0 0,-20 133 4723 0 0,-3-1 0 0 0,-4-64-1 0 0,-2 59 1422 0 0,-1 0-1 0 0,-15-57 1 0 0,13 70 1997 0 0,-9-52 1 0 0,19 48 1438 0 0,2 31-349 0 0,0 0-458 0 0,1 0-1 0 0,0 1 0 0 0,-1-1 0 0 0,1 1 0 0 0,-1 0 0 0 0,1 1 1 0 0,-1-1-1 0 0,1 1 0 0 0,-1 0 0 0 0,0 0 0 0 0,0 0 0 0 0,0 0 1 0 0,5 4-1 0 0,9 7 2728 0 0,24 24 0 0 0,-32-27-2573 0 0,13 13 1547 0 0,-1 2 1 0 0,26 36 0 0 0,-35-43-1575 0 0,51 83 1905 0 0,-26-39-1250 0 0,8 24 343 0 0,-2-3-934 0 0,-26-55-591 0 0,16 26-4 0 0,-30-48-2 0 0,1 0 0 0 0,0-1 0 0 0,1 1 0 0 0,-1-1-1 0 0,1 0 1 0 0,7 5 0 0 0,7 4 0 0 0,-10-9 0 0 0,-1-5 0 0 0,-8-1-41 0 0,0 0 0 0 0,-1 1 0 0 0,1-1 0 0 0,0 0 0 0 0,-1 1 0 0 0,1-1 0 0 0,-1 0 0 0 0,1 0 1 0 0,-1 0-1 0 0,1 1 0 0 0,-1-1 0 0 0,1 0 0 0 0,-1 0 0 0 0,0 0 0 0 0,0 0 0 0 0,1 0 0 0 0,-1 0 0 0 0,0 0 0 0 0,0 0 0 0 0,0 0 0 0 0,0 0 0 0 0,0 0 0 0 0,0 1 0 0 0,0-1 0 0 0,-1-2 0 0 0,-7-26-1876 0 0,5 19 1306 0 0,-52-139-12930 0 0,12 38 6990 0 0,16 35 5202 0 0,8 27 1061 0 0,3-1 0 0 0,-17-83 0 0 0,33 130 308 0 0,-1 0 9 0 0,1 1 0 0 0,-1 0-1 0 0,1-1 1 0 0,0 1-1 0 0,0-1 1 0 0,0 1 0 0 0,0-1-1 0 0,0 1 1 0 0,1-1-1 0 0,-1 1 1 0 0,2-3 0 0 0,-2 3 448 0 0,2 4-406 0 0,5 9 146 0 0,0 1 0 0 0,-1-1 1 0 0,-1 1-1 0 0,0 0 0 0 0,0 1 1 0 0,-1-1-1 0 0,0 1 0 0 0,-2 0 1 0 0,1-1-1 0 0,-1 1 0 0 0,-1 15 1 0 0,0 9 1960 0 0,-1 0 1 0 0,-11 65 0 0 0,5-66-350 0 0,-3-1 0 0 0,-1 0-1 0 0,-18 42 1 0 0,13-42-875 0 0,-3-2-1 0 0,-26 40 0 0 0,7-13-78 0 0,20-24-324 0 0,15-34-331 0 0,3-2-274 0 0,1 0 0 0 0,-1-1 0 0 0,0 1 0 0 0,0-1 0 0 0,0 0 1 0 0,0 1-1 0 0,0-1 0 0 0,0 0 0 0 0,0 0 0 0 0,0 0 0 0 0,-1 0 0 0 0,2-1 1 0 0,1-1-95 0 0,16-15-1888 0 0,0-1-4063 0 0,2-7-2409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3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8951 0 0,'-1'20'1044'0'0,"-1"0"0"0"0,-1-1 0 0 0,-1 1 0 0 0,-10 27-1 0 0,2-2 5189 0 0,11-40-5850 0 0,-2 3 285 0 0,1 1 0 0 0,0-1 0 0 0,1 1 0 0 0,0-1 0 0 0,1 1 1 0 0,0 11-1 0 0,1-12-380 0 0,1 1 0 0 0,0-1 0 0 0,1 1 0 0 0,0-1 0 0 0,7 13 0 0 0,-6-12-200 0 0,0 0 1 0 0,0 0 0 0 0,-1 1-1 0 0,3 12 1 0 0,-4-7 64 0 0,-1 1 1 0 0,-1 0 0 0 0,0-1-1 0 0,-3 22 1 0 0,-14 61 1332 0 0,9-60-1084 0 0,2-12-110 0 0,4-14 35 0 0,10-33-1836 0 0,0-1-5618 0 0,-1-3-2427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6:02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47 7487 0 0,'15'84'1263'0'0,"-11"-43"3336"0"0,-3 0-1 0 0,-6 78 1 0 0,-2-12 571 0 0,3-41-2688 0 0,-14 75-1 0 0,17-135-2463 0 0,-9 26 21 0 0,7-25 527 0 0,0 1-3579 0 0,8-12 139 0 0,-4 2 2345 0 0,0 0-1 0 0,0 0 0 0 0,0 0 1 0 0,0-1-1 0 0,0 1 1 0 0,0-1-1 0 0,0 1 1 0 0,-1 0-1 0 0,0-1 1 0 0,1-3-1 0 0,0-4-823 0 0,0 8 1094 0 0,6-28-3926 0 0,3-37 1 0 0,-7 37 2616 0 0,2 0 0 0 0,8-28 0 0 0,22-58 877 0 0,-35 116 694 0 0,7-19 348 0 0,1 1 0 0 0,0 0 0 0 0,1 0 0 0 0,16-21 0 0 0,24-28 7952 0 0,-14 21-249 0 0,-3-1-3279 0 0,-11 16-2993 0 0,-14 23-1261 0 0,-1 1 1862 0 0,-2 2-4238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3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13903 0 0,'3'-1'1075'0'0,"44"-13"336"0"0,58-18 10612 0 0,-102 31-11831 0 0,1-1 0 0 0,0 0-1 0 0,0 0 1 0 0,0 0-1 0 0,-1 0 1 0 0,1-1-1 0 0,4-3 1 0 0,-7 4-245 0 0,0 1 0 0 0,1-1 0 0 0,-1 1-1 0 0,0-1 1 0 0,0 1 0 0 0,0-1 0 0 0,0 0 0 0 0,0 0 0 0 0,-1 1-1 0 0,1-1 1 0 0,0 0 0 0 0,-1 0 0 0 0,1 0 0 0 0,-1 0 0 0 0,0 0 0 0 0,0 0-1 0 0,0 0 1 0 0,0-2 0 0 0,0 2-383 0 0,0 0 0 0 0,-1-1 0 0 0,1 1 0 0 0,-1 0 0 0 0,0 0 0 0 0,0 0-1 0 0,0 0 1 0 0,-1-3 0 0 0,-5-10-9237 0 0,4 7 2999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4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3223 0 0,'0'2'240'0'0,"-9"87"5843"0"0,4-57-3064 0 0,3-15-1026 0 0,-1 0-1 0 0,-5 18 1 0 0,-23 61 4318 0 0,9-22-3399 0 0,18-64-2520 0 0,0 2 97 0 0,5-19-756 0 0,3-6 33 0 0,-4 9 143 0 0,1 0 1 0 0,0 0-1 0 0,0 0 0 0 0,1 1 0 0 0,-1-1 0 0 0,1 1 0 0 0,0-1 0 0 0,0 1 0 0 0,0 0 0 0 0,0-1 0 0 0,5-4 0 0 0,-1 2 207 0 0,1 0 0 0 0,0 1 0 0 0,0-1 0 0 0,0 2 0 0 0,1-1-1 0 0,0 1 1 0 0,0 0 0 0 0,15-5 0 0 0,-13 4-88 0 0,-2 3 221 0 0,-10 5 83 0 0,-5 3-339 0 0,-6 9 34 0 0,-2-1 0 0 0,1-1 0 0 0,-2 0-1 0 0,-29 18 1 0 0,27-19 87 0 0,0 1-1 0 0,0 1 1 0 0,-19 20-1 0 0,26-18 454 0 0,11-15 442 0 0,3 0-642 0 0,3 2-295 0 0,1-1-1 0 0,0-1 1 0 0,0 0 0 0 0,0 0-1 0 0,0 0 1 0 0,0-1 0 0 0,0 0-1 0 0,0 0 1 0 0,0 0 0 0 0,0-1-1 0 0,10-3 1 0 0,9-2 266 0 0,43-18 0 0 0,-58 19-338 0 0,20-11 0 0 0,-5 2 0 0 0,-18 9 0 0 0,-8 5-12 0 0,0 0-1 0 0,0 0 1 0 0,0-1-1 0 0,0 1 1 0 0,-1 0 0 0 0,1 0-1 0 0,0 0 1 0 0,0 0-1 0 0,0 0 1 0 0,0 0 0 0 0,0 0-1 0 0,0 0 1 0 0,0 0-1 0 0,0 0 1 0 0,-1 0 0 0 0,1 0-1 0 0,0-1 1 0 0,0 1-1 0 0,0 0 1 0 0,0 0 0 0 0,0 0-1 0 0,0 0 1 0 0,0 0-1 0 0,0 0 1 0 0,0 0 0 0 0,0-1-1 0 0,0 1 1 0 0,0 0-1 0 0,0 0 1 0 0,0 0 0 0 0,0 0-1 0 0,0 0 1 0 0,0-1-1 0 0,0 1 1 0 0,0 0 0 0 0,0 0-1 0 0,0 0 1 0 0,0 0-1 0 0,0 0 1 0 0,0 0 0 0 0,0-1-1 0 0,0 1 1 0 0,0 0-1 0 0,0 0 1 0 0,0 0 0 0 0,0 0-1 0 0,0 0 1 0 0,0 0-1 0 0,0 0 1 0 0,1 0 0 0 0,-1-1-1 0 0,-12 2-1123 0 0,9 0 848 0 0,1 0 0 0 0,-1 0 0 0 0,1 0 1 0 0,0 0-1 0 0,-1 0 0 0 0,1 1 0 0 0,0-1 0 0 0,0 0 1 0 0,-1 1-1 0 0,1 0 0 0 0,0 0 0 0 0,1-1 0 0 0,-1 1 1 0 0,0 0-1 0 0,1 0 0 0 0,-1 1 0 0 0,1-1 1 0 0,-1 0-1 0 0,0 3 0 0 0,-4 7-289 0 0,1 0 0 0 0,-6 22 0 0 0,6-18 712 0 0,2-6-169 0 0,-29 80 126 0 0,-2-2 1991 0 0,24-60 3220 0 0,12-30-5075 0 0,64-120 484 0 0,-37 65-411 0 0,-26 50-274 0 0,1 1 1 0 0,-1 1-1 0 0,1-1 1 0 0,1 0-1 0 0,-1 1 1 0 0,1 0-1 0 0,0 0 0 0 0,0 1 1 0 0,0-1-1 0 0,1 1 1 0 0,0 0-1 0 0,0 0 0 0 0,0 1 1 0 0,0 0-1 0 0,9-3 1 0 0,4-1-17 0 0,-15 7-13 0 0,-3 0 2 0 0,0 0 0 0 0,0-1 0 0 0,1 1 0 0 0,-1 0 0 0 0,0 0 0 0 0,0 0 0 0 0,0 0 0 0 0,0 0 0 0 0,0 0 0 0 0,0 0 0 0 0,0 0 0 0 0,1 0 0 0 0,-1 1 0 0 0,0-1 0 0 0,0 0 0 0 0,0 1 0 0 0,0-1 0 0 0,0 1 0 0 0,0-1 0 0 0,0 1 0 0 0,0-1 0 0 0,1 2 0 0 0,3 1 0 0 0,6 3 0 0 0,-3 3 0 0 0,-1 8 0 0 0,0 0 0 0 0,-1 0 0 0 0,-1 0 0 0 0,0 1 0 0 0,-2 0 0 0 0,0-1 0 0 0,1 20 0 0 0,11 64 0 0 0,-7-17 0 0 0,-7-75-49 0 0,-1-7-207 0 0,-1-4-1056 0 0,-7-10-518 0 0,1 1-941 0 0,0-1 1 0 0,-9-20 0 0 0,10 17-797 0 0,-13-22 0 0 0,16 33 3288 0 0,1 0 0 0 0,-1 0 1 0 0,0 0-1 0 0,-7-7 0 0 0,9 10 305 0 0,-1 0 0 0 0,1 1 0 0 0,0-1 0 0 0,0 0 0 0 0,0 1 1 0 0,-1-1-1 0 0,1 1 0 0 0,0-1 0 0 0,-1 1 0 0 0,1-1 0 0 0,0 1 1 0 0,-1 0-1 0 0,1 0 0 0 0,0 0 0 0 0,-1 0 0 0 0,1 0 0 0 0,-1 0 1 0 0,1 0-1 0 0,0 0 0 0 0,-1 1 0 0 0,1-1 0 0 0,0 0 0 0 0,-1 1 0 0 0,1-1 1 0 0,0 1-1 0 0,0 0 0 0 0,-1-1 0 0 0,1 1 0 0 0,0 0 0 0 0,0 0 1 0 0,-2 1-1 0 0,-3 4 466 0 0,0-1 0 0 0,0 1 0 0 0,1 0 0 0 0,-5 7 0 0 0,7-9-157 0 0,-7 11 1051 0 0,1 1 1 0 0,0-1 0 0 0,1 2-1 0 0,1-1 1 0 0,1 1-1 0 0,0 0 1 0 0,-3 19 0 0 0,8-34-541 0 0,2-1-705 0 0,0 1-1 0 0,1 0 1 0 0,-1-1-1 0 0,0 0 0 0 0,1 1 1 0 0,-1-1-1 0 0,0 0 1 0 0,1 1-1 0 0,0-1 0 0 0,-1 0 1 0 0,1 0-1 0 0,2 1 1 0 0,1 0 41 0 0,0 0 1 0 0,0-1-1 0 0,0 1 1 0 0,0-1-1 0 0,0 0 1 0 0,1-1-1 0 0,-1 1 1 0 0,0-1-1 0 0,8-1 0 0 0,6-1 267 0 0,25-6-1 0 0,-28 5-369 0 0,29-3 1 0 0,3 5-71 0 0,-40 1 33 0 0,4 1 198 0 0,1 4-1978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6127 0 0,'39'39'502'0'0,"-30"-31"591"0"0,0 0-1 0 0,0 1 0 0 0,-1 0 0 0 0,-1 1 1 0 0,1-1-1 0 0,10 22 0 0 0,-7-4 1226 0 0,-2 0 0 0 0,-1 0 0 0 0,-1 1-1 0 0,6 52 1 0 0,-9-57-1664 0 0,-3-15-355 0 0,-1-4-153 0 0,1 0 1 0 0,-1-1-1 0 0,1 1 0 0 0,0 0 1 0 0,3 5-1 0 0,9-6-295 0 0,-12-3 85 0 0,0 0-1 0 0,0 0 1 0 0,0-1 0 0 0,0 1 0 0 0,0 0 0 0 0,0 0 0 0 0,0 0-1 0 0,-1-1 1 0 0,1 1 0 0 0,0 0 0 0 0,0-1 0 0 0,0 1 0 0 0,0 0-1 0 0,-1-1 1 0 0,1 1 0 0 0,0-1 0 0 0,0 0 0 0 0,-1 1 0 0 0,1-1-1 0 0,0 0 1 0 0,-1 1 0 0 0,2-2 0 0 0,5-12-5253 0 0,-5 11 3966 0 0,5-13-6996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495 119 1951 0 0,'2'1'147'0'0,"0"0"-113"0"0,0 0-1 0 0,0 0 1 0 0,0 1-1 0 0,0-1 1 0 0,0 0-1 0 0,0 1 0 0 0,-1 0 1 0 0,1-1-1 0 0,0 1 1 0 0,-1 0-1 0 0,1 0 1 0 0,-1 0-1 0 0,0 0 1 0 0,1 0-1 0 0,1 4 1 0 0,-1 0 271 0 0,22 48 2644 0 0,2 28 6351 0 0,-17-50-5362 0 0,25 73 3516 0 0,-31-101-7139 0 0,-3-3-318 0 0,1 1-1 0 0,0-1 1 0 0,0 0-1 0 0,0 0 1 0 0,0 0-1 0 0,-1-1 1 0 0,2 1-1 0 0,-1 0 1 0 0,0 0-1 0 0,0 0 1 0 0,0-1-1 0 0,1 1 1 0 0,-1 0-54 0 0,0-1 1 0 0,-1 0-1 0 0,1 0 1 0 0,-1 0-1 0 0,1 0 1 0 0,-1 0-1 0 0,1 0 1 0 0,0 0-1 0 0,-1 0 0 0 0,1 0 1 0 0,-1 0-1 0 0,1 0 1 0 0,-1 0-1 0 0,1-1 1 0 0,0 1-1 0 0,-1 0 1 0 0,1 0-1 0 0,0-1 1 0 0,1 0-323 0 0,-1-1 0 0 0,1 1 0 0 0,-1-1 0 0 0,1 0 0 0 0,-1 1 0 0 0,1-1 0 0 0,-1 0 0 0 0,2-3 1 0 0,-2 2-272 0 0,6-11-4956 0 0,-4-2-1377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6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0 104 5695 0 0,'3'-2'443'0'0,"10"-9"449"0"0,1 1 1 0 0,0 0-1 0 0,1 1 0 0 0,0 0 0 0 0,32-12 0 0 0,-28 14 604 0 0,1 1 0 0 0,0 1 0 0 0,0 0 0 0 0,0 2 0 0 0,0 0-1 0 0,1 1 1 0 0,0 2 0 0 0,25 1 0 0 0,-41-1-1149 0 0,0 1 0 0 0,0 0 0 0 0,0 0 0 0 0,-1 0 0 0 0,1 0 1 0 0,0 1-1 0 0,-1 0 0 0 0,1 0 0 0 0,-1 0 0 0 0,1 0 0 0 0,-1 1 0 0 0,0-1 1 0 0,7 7-1 0 0,-10-7-198 0 0,1 1 0 0 0,0-1 1 0 0,-1 1-1 0 0,0-1 0 0 0,1 1 1 0 0,-1 0-1 0 0,0 0 0 0 0,-1-1 1 0 0,1 1-1 0 0,0 0 0 0 0,0 5 1 0 0,-1-4-18 0 0,1 2-80 0 0,0 1-1 0 0,-1-1 1 0 0,0 1 0 0 0,0 0 0 0 0,-1-1 0 0 0,0 1 0 0 0,-3 12-1 0 0,-20 44 414 0 0,7-17-315 0 0,-17 47-181 0 0,22-53-1958 0 0</inkml:trace>
  <inkml:trace contextRef="#ctx0" brushRef="#br0" timeOffset="1">125 299 2935 0 0,'1'-2'584'0'0,"4"-3"1000"0"0,0 0 0 0 0,0 1 0 0 0,0-1 0 0 0,1 1 0 0 0,0 0 0 0 0,7-4 0 0 0,42-18 4914 0 0,-13 6-2769 0 0,-28 13-3116 0 0,1-1 824 0 0,22-15 1 0 0,-22 11-3853 0 0,-1-3-3542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4975 0 0,'0'2'388'0'0,"5"16"437"0"0,0-1-1 0 0,-2 1 0 0 0,3 30 0 0 0,-4 57 5436 0 0,-2-83-5413 0 0,-2 17 1067 0 0,-2 1 0 0 0,-2-1 0 0 0,-15 54 0 0 0,18-79-1096 0 0,-2 0-1 0 0,0-1 1 0 0,-12 24 1989 0 0,17-38-2762 0 0,0-1 1 0 0,0 0-1 0 0,1 0 1 0 0,-1 1-1 0 0,1-1 0 0 0,0 1 1 0 0,-1-1-1 0 0,1 0 1 0 0,0 1-1 0 0,0-1 0 0 0,0 1 1 0 0,0 0-1 0 0,0-1 1 0 0,0 1-1 0 0,0 0 0 0 0,1-1 1 0 0,-1 1-1 0 0,0 0 0 0 0,1 0 1 0 0,-1 0-1 0 0,1 0 1 0 0,-1 1-1 0 0,3-2 0 0 0,4-2 168 0 0,1 0-1 0 0,17-4 1 0 0,-18 6-73 0 0,38-15 477 0 0,0-2 0 0 0,45-26 0 0 0,-26 12-251 0 0,-5-1-5058 0 0,-38 20 356 0 0,-7 5-5860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7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6623 0 0,'-3'21'231'0'0,"-1"0"0"0"0,-1 0 0 0 0,-13 34 0 0 0,8-28 834 0 0,-6 31 1 0 0,14-47 264 0 0,0-1 0 0 0,1 1 0 0 0,0 16 0 0 0,2-23-617 0 0,-1 0 0 0 0,1 0 0 0 0,0 0 0 0 0,0-1 0 0 0,0 1-1 0 0,0 0 1 0 0,1-1 0 0 0,-1 1 0 0 0,1-1 0 0 0,0 1 0 0 0,4 5 0 0 0,3 1 254 0 0,0 0 0 0 0,12 10 0 0 0,-14-13-859 0 0,1-1 1 0 0,-2 1 0 0 0,1 0-1 0 0,-1 1 1 0 0,6 10 0 0 0,-7-10 22 0 0,-2 0 1 0 0,1 1 0 0 0,-1-1-1 0 0,0 1 1 0 0,-1 0 0 0 0,0 0-1 0 0,0 0 1 0 0,-1 0-1 0 0,0 0 1 0 0,-1 10 0 0 0,-2 2 485 0 0,0 0 0 0 0,-1-1 1 0 0,-7 26-1 0 0,9-44 84 0 0,8-27-3952 0 0,-2 9-4082 0 0,-1-1-1776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 2503 0 0,'10'-2'1163'0'0,"0"-1"0"0"0,0 0 0 0 0,0-1 0 0 0,-1 0 0 0 0,17-9 0 0 0,5-3 2187 0 0,0 1-776 0 0,-21 9-1931 0 0,0 1 0 0 0,15-5 0 0 0,-7 4 475 0 0,32-18 1 0 0,-33 15-381 0 0,36-13 1 0 0,-47 20-649 0 0,-1 0 1 0 0,1 1 0 0 0,0 0 0 0 0,-1 0 0 0 0,1 1 0 0 0,0-1 0 0 0,0 1 0 0 0,0 0-1 0 0,-1 1 1 0 0,12 2 0 0 0,-16-3-74 0 0,6 1 300 0 0,1 1 0 0 0,0 0 0 0 0,-1 0 0 0 0,0 1 0 0 0,1 0 0 0 0,-1 0 0 0 0,0 1 0 0 0,0 0 0 0 0,-1 0 0 0 0,11 9 0 0 0,-10-5 121 0 0,0 0 0 0 0,0 0 0 0 0,-1 1 1 0 0,0 1-1 0 0,0-1 0 0 0,-1 1 0 0 0,-1-1 0 0 0,1 1 0 0 0,2 11 0 0 0,-5-10-153 0 0,0 1-1 0 0,0-1 0 0 0,-1 0 1 0 0,-1 1-1 0 0,0-1 0 0 0,0 1 1 0 0,-4 14-1 0 0,-4 31 188 0 0,7-55-468 0 0,-12-32-14533 0 0,8 13 6662 0 0</inkml:trace>
  <inkml:trace contextRef="#ctx0" brushRef="#br0" timeOffset="1">363 1 6559 0 0,'0'0'507'0'0,"-1"2"-330"0"0,-1 68 8055 0 0,0 6-2068 0 0,-12 113 236 0 0,10-157-5864 0 0,-1 16 117 0 0,7-29-658 0 0,-1-17-96 0 0,-1 0-686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08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7687 0 0,'6'42'364'0'0,"19"108"1803"0"0,1-52 4569 0 0,-23-91-6083 0 0,-1 1 1 0 0,2-1-1 0 0,-1 0 1 0 0,1 1-1 0 0,0-2 1 0 0,0 1-1 0 0,1 0 1 0 0,0-1-1 0 0,0 0 1 0 0,1 0-1 0 0,0-1 0 0 0,-1 1 1 0 0,2-1-1 0 0,-1-1 1 0 0,1 1-1 0 0,12 6 1 0 0,-12-8-318 0 0,1 0 0 0 0,0-1-1 0 0,0 0 1 0 0,0 0 0 0 0,0 0 0 0 0,0-1 0 0 0,0 0 0 0 0,0-1 0 0 0,0 0 0 0 0,12-1 0 0 0,0-2-266 0 0,-1-1 1 0 0,1-1-1 0 0,-1 0 1 0 0,0-2 0 0 0,0 0-1 0 0,-1-1 1 0 0,0-1-1 0 0,0-1 1 0 0,28-21-1 0 0,-3-1 32 0 0,-2-3-1 0 0,52-56 0 0 0,-64 61-101 0 0,-9 11 0 0 0,0-1 0 0 0,-2-2 0 0 0,27-39 0 0 0,-40 47 0 0 0,-5 13-88 0 0,0 0 0 0 0,0 0 0 0 0,0 0 0 0 0,0 0 0 0 0,0 0 0 0 0,0 0 0 0 0,0 0 0 0 0,0 0 0 0 0,-1 0 0 0 0,1-1 0 0 0,-1 1 1 0 0,1 0-1 0 0,0 0 0 0 0,-1 1 0 0 0,0-1 0 0 0,1 0 0 0 0,-1 0 0 0 0,0 0 0 0 0,1 0 0 0 0,-1 0 0 0 0,0 1 0 0 0,0-1 0 0 0,-1-1 0 0 0,1 1-296 0 0,0 1-1 0 0,-1-1 1 0 0,1 0 0 0 0,0 1 0 0 0,0-1-1 0 0,-1 1 1 0 0,1-1 0 0 0,-1 1 0 0 0,1 0-1 0 0,0-1 1 0 0,-1 1 0 0 0,1 0 0 0 0,-1 0-1 0 0,1 0 1 0 0,-1 0 0 0 0,1 0-1 0 0,-3 1 1 0 0,-12 5-9812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10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3567 0 0,'-2'1'23'0'0,"0"0"0"0"0,1 0-1 0 0,-1 0 1 0 0,0 0 0 0 0,1 0-1 0 0,-1 0 1 0 0,0 1 0 0 0,1-1-1 0 0,-1 1 1 0 0,1-1 0 0 0,-2 3-1 0 0,3-2-15 0 0,-1-1 0 0 0,1 1-1 0 0,0-1 1 0 0,0 1-1 0 0,0-1 1 0 0,0 1 0 0 0,0-1-1 0 0,0 1 1 0 0,0-1-1 0 0,1 1 1 0 0,-1-1-1 0 0,0 1 1 0 0,1-1 0 0 0,-1 1-1 0 0,1-1 1 0 0,1 3-1 0 0,41 93 12894 0 0,-42-96-12206 0 0,10 7 599 0 0,-10-8-1301 0 0,4-6-5265 0 0,-1-2-549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6:03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1 5383 0 0,'2'15'286'0'0,"0"-1"0"0"0,-1 25 0 0 0,-11 64 6406 0 0,1-13-163 0 0,8-45-420 0 0,16-57-5680 0 0,-12 8-391 0 0,-1 1-1 0 0,1-1 0 0 0,-1 1 0 0 0,0-1 0 0 0,-1 1 0 0 0,1-1 1 0 0,2-8-1 0 0,4-7 21 0 0,-4 11 10 0 0,6-11-2 0 0,-9 17-23 0 0,1 0 0 0 0,0 0 0 0 0,0-1 0 0 0,-1 1 0 0 0,1 0 0 0 0,1 1 0 0 0,-1-1 0 0 0,0 0 0 0 0,3-1 0 0 0,-4 3 148 0 0,1 2-56 0 0,-2-2-126 0 0,0 0 0 0 0,1 0 0 0 0,-1 0-1 0 0,0 0 1 0 0,0 1 0 0 0,0-1 0 0 0,1 0 0 0 0,-1 0-1 0 0,0 0 1 0 0,0 0 0 0 0,0 0 0 0 0,1 1 0 0 0,-1-1-1 0 0,0 0 1 0 0,0 0 0 0 0,0 0 0 0 0,0 1 0 0 0,0-1-1 0 0,1 0 1 0 0,-1 0 0 0 0,0 1 0 0 0,0-1 0 0 0,0 0-1 0 0,0 0 1 0 0,0 1 0 0 0,0-1 0 0 0,0 0 0 0 0,0 0-1 0 0,0 1 1 0 0,0-1 0 0 0,2 24 196 0 0,-1-20-190 0 0,-1 0-13 0 0,-4 12 68 0 0,-2 7 94 0 0,5-22 60 0 0,-3 8-160 0 0,3-8-67 0 0,1 1-40 0 0,4-4-26 0 0,9-4-1 0 0,-11 4 46 0 0,2 0 2 0 0,15-3 9 0 0,10 1 197 0 0,-9 4-88 0 0,-19 0 5 0 0,4 6 93 0 0,-4-6-175 0 0,-1 1 0 0 0,1-1 0 0 0,-1 0 0 0 0,1 1 0 0 0,-1-1 0 0 0,1 1-1 0 0,-1-1 1 0 0,1 0 0 0 0,-1 1 0 0 0,0-1 0 0 0,1 1 0 0 0,-1-1 0 0 0,0 1 0 0 0,1-1-1 0 0,-1 1 1 0 0,0 0 0 0 0,0-1 0 0 0,0 1 0 0 0,1-1 0 0 0,-1 1 0 0 0,0-1 0 0 0,0 2-1 0 0,0 10 239 0 0,-1 0 1 0 0,0 1-1 0 0,-1-1 0 0 0,0 0 0 0 0,-1 0 0 0 0,-1 0 0 0 0,1-1 0 0 0,-2 1 0 0 0,-7 13 0 0 0,1-3 17 0 0,7-15-202 0 0,1 0-1 0 0,-9 11 0 0 0,6-11-99 0 0,-13 15 407 0 0,18-20-450 0 0,0-1-1 0 0,0 0 1 0 0,0 0-1 0 0,0 0 1 0 0,-1-1 0 0 0,1 1-1 0 0,0 0 1 0 0,-1 0-1 0 0,1-1 1 0 0,0 1-1 0 0,-1-1 1 0 0,1 1-1 0 0,-1-1 1 0 0,1 0-1 0 0,-3 1 1 0 0,2-2-161 0 0,0 1-1 0 0,0-1 1 0 0,0 1 0 0 0,0-1 0 0 0,0 0-1 0 0,0 0 1 0 0,-3-2 0 0 0,-4-2-538 0 0,-84-39-11299 0 0,92 43 11256 0 0,-1 1 177 0 0,0 0 674 0 0,1-1-1 0 0,-1 1 0 0 0,1 0 1 0 0,-1 0-1 0 0,1 0 1 0 0,-1 0-1 0 0,1 0 0 0 0,-1 0 1 0 0,-2 1-1 0 0,4-1 108 0 0,-1 0-1 0 0,1 0 1 0 0,0 1-1 0 0,-1-1 1 0 0,1 0-1 0 0,0 1 1 0 0,0-1-1 0 0,-1 0 1 0 0,1 1-1 0 0,0-1 1 0 0,0 1-1 0 0,0-1 1 0 0,-1 0-1 0 0,1 1 1 0 0,0-1-1 0 0,0 1 1 0 0,0-1-1 0 0,0 1 1 0 0,0-1-1 0 0,0 1 1 0 0,0-1-1 0 0,0 0 1 0 0,0 1-1 0 0,0-1 1 0 0,0 1-1 0 0,0-1 1 0 0,0 1-1 0 0,0-1 1 0 0,0 1-1 0 0,1-1 1 0 0,-1 0-1 0 0,0 1 1 0 0,1 0-1 0 0,13 12 3124 0 0,-4-8-2370 0 0,0 1 0 0 0,0-2 0 0 0,1 1 1 0 0,-1-1-1 0 0,15 3 0 0 0,8 3 752 0 0,-6-2-981 0 0,0-1 0 0 0,56 6 0 0 0,-82-13-656 0 0,26 3-12 0 0,0-2 1 0 0,43-4-1 0 0,-35-2-1 0 0,-28 5 0 0 0,-1-1 0 0 0,1 1 0 0 0,-1 0 0 0 0,9 1 0 0 0,-8 0-24 0 0,12 0-1329 0 0,35-3-1 0 0,-49 1 776 0 0,0 1 0 0 0,1-1 0 0 0,-1-1 0 0 0,0 1 0 0 0,0-1 0 0 0,0 1 0 0 0,0-1-1 0 0,-1-1 1 0 0,1 1 0 0 0,0-1 0 0 0,6-5 0 0 0,4-8-9354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11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2303 0 0,'22'8'200'0'0,"-15"-5"420"0"0,-1 0 0 0 0,1-1 0 0 0,0 0 0 0 0,0 0-1 0 0,0-1 1 0 0,0 0 0 0 0,0 0 0 0 0,0-1 0 0 0,0 0-1 0 0,0 0 1 0 0,0 0 0 0 0,7-2 0 0 0,1-2 794 0 0,0-1 1 0 0,-1 0-1 0 0,1-1 1 0 0,-2 0-1 0 0,16-10 1 0 0,-17 10-528 0 0,9-2 665 0 0,-19 8-967 0 0,0 0-69 0 0,19 7 484 0 0,-19-7-476 0 0,-1 3 11 0 0,1 3-362 0 0,1 0-1 0 0,-2 0 1 0 0,1 0 0 0 0,-1 1 0 0 0,0-1-1 0 0,0 1 1 0 0,0-1 0 0 0,-1 0-1 0 0,0 1 1 0 0,0-1 0 0 0,-1 1-1 0 0,0-1 1 0 0,0 0 0 0 0,-3 8-1 0 0,-4 14 446 0 0,-23 51 0 0 0,12-34-196 0 0,3-11-621 0 0,2-16-3027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12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14 2759 0 0,'4'0'44'0'0,"0"-1"0"0"0,0 0 0 0 0,0 1 0 0 0,0-1 0 0 0,5-2 0 0 0,18-4 2130 0 0,-26 7-1885 0 0,0 0 1 0 0,0 0-1 0 0,0-1 1 0 0,0 1-1 0 0,0 0 1 0 0,0 0 0 0 0,0 0-1 0 0,0 0 1 0 0,0 1-1 0 0,0-1 1 0 0,0 0-1 0 0,0 0 1 0 0,0 1-1 0 0,0-1 1 0 0,-1 0-1 0 0,1 1 1 0 0,0-1 0 0 0,0 1-1 0 0,0-1 1 0 0,0 1-1 0 0,-1-1 1 0 0,1 1-1 0 0,0 0 1 0 0,0-1-1 0 0,-1 1 1 0 0,1 0-1 0 0,-1 0 1 0 0,1-1-1 0 0,0 3 1 0 0,1 12-215 0 0,-2-12 183 0 0,0 1 0 0 0,-1 0 0 0 0,0-1-1 0 0,0 1 1 0 0,0-1 0 0 0,0 0 0 0 0,0 1 0 0 0,-1-1 0 0 0,1 0 0 0 0,-1 1 0 0 0,0-1-1 0 0,0 0 1 0 0,0-1 0 0 0,-4 5 0 0 0,-1 0 141 0 0,-1 0 1 0 0,0-1-1 0 0,-13 9 0 0 0,15-11-288 0 0,4-3 50 0 0,0 1-65 0 0,-4 3 45 0 0,7-5-138 0 0,-1 1-1 0 0,0-1 0 0 0,0 0 0 0 0,1 0 0 0 0,-1 0 1 0 0,0 0-1 0 0,1 1 0 0 0,-1-1 0 0 0,0 0 1 0 0,1 0-1 0 0,-1 0 0 0 0,0 0 0 0 0,0 0 1 0 0,1 0-1 0 0,-1 0 0 0 0,0 0 0 0 0,1 0 0 0 0,-1 0 1 0 0,0 0-1 0 0,1 0 0 0 0,-1 0 0 0 0,0 0 1 0 0,1 0-1 0 0,-1 0 0 0 0,0 0 0 0 0,1 0 0 0 0,-1-1 1 0 0,0 1-1 0 0,1 0 0 0 0,101-15 629 0 0,-99 14-568 0 0,2 1-42 0 0,-3 0 34 0 0,-4 2 3 0 0,-7 7-54 0 0,3-2 30 0 0,-1 0 0 0 0,1-1 0 0 0,-1 0 0 0 0,-12 7 0 0 0,-64 34 396 0 0,73-42-373 0 0,1 1 0 0 0,1 0 0 0 0,-1 0-1 0 0,-9 10 1 0 0,-18 13 147 0 0,3-6-39 0 0,-42 27 233 0 0,69-46-349 0 0,0 0 1 0 0,0 1-1 0 0,0 0 0 0 0,0 0 1 0 0,-5 7-1 0 0,6-6 75 0 0,0-1-1 0 0,0 0 1 0 0,0 0 0 0 0,-1 0 0 0 0,-8 4-1 0 0,13-8-60 0 0,0-1 0 0 0,0 0 0 0 0,0 1 0 0 0,0 0 0 0 0,0-1 0 0 0,0 1 0 0 0,0-1 0 0 0,0 1 0 0 0,0 0 0 0 0,0 0 0 0 0,1-1 0 0 0,-1 1 0 0 0,0 0 0 0 0,0 0 0 0 0,1 0 0 0 0,-1 0 0 0 0,1 0 0 0 0,-1 0 0 0 0,1 0 0 0 0,-1 0 0 0 0,1 0 0 0 0,-1 0 0 0 0,1 0 0 0 0,0 0 0 0 0,0 0 0 0 0,0 1 0 0 0,0-1 0 0 0,-1 0 0 0 0,1 0 0 0 0,1 0 0 0 0,-1 0 0 0 0,0 2 0 0 0,1-3 34 0 0,1 1-1 0 0,-1 0 1 0 0,0 0 0 0 0,1-1-1 0 0,-1 1 1 0 0,1-1 0 0 0,-1 1-1 0 0,1-1 1 0 0,-1 1 0 0 0,1-1-1 0 0,-1 0 1 0 0,1 0 0 0 0,-1 0-1 0 0,1 0 1 0 0,2 0 0 0 0,12-2 266 0 0,0-1 0 0 0,0-1 1 0 0,-1 0-1 0 0,1-1 0 0 0,-1-1 1 0 0,23-12-1 0 0,11-3 595 0 0,-13 5-90 0 0,58-36 0 0 0,-13 6-488 0 0,-67 39-378 0 0,9-4-2 0 0,0-1 1 0 0,-1-1-1 0 0,-1 0 0 0 0,0-2 1 0 0,19-18-1 0 0,-40 33-2 0 0,1 0 0 0 0,-1 0-1 0 0,0 0 1 0 0,0-1 0 0 0,0 1 0 0 0,1 0-1 0 0,-1 0 1 0 0,0 0 0 0 0,0 0 0 0 0,1-1-1 0 0,-1 1 1 0 0,0 0 0 0 0,0 0 0 0 0,0-1 0 0 0,0 1-1 0 0,0 0 1 0 0,1 0 0 0 0,-1-1 0 0 0,0 1-1 0 0,0 0 1 0 0,0 0 0 0 0,0-1 0 0 0,0 1 0 0 0,0 0-1 0 0,0 0 1 0 0,0-1 0 0 0,0 1 0 0 0,0 0-1 0 0,0-1 1 0 0,0 1 0 0 0,0 0 0 0 0,0 0-1 0 0,0-1 1 0 0,0 1 0 0 0,0 0 0 0 0,0 0 0 0 0,-1-1-1 0 0,1 1 1 0 0,0 0 0 0 0,0 0 0 0 0,0-1-1 0 0,0 1 1 0 0,0 0 0 0 0,-1 0 0 0 0,1 0-1 0 0,0-1 1 0 0,0 1 0 0 0,0 0 0 0 0,-1 0 0 0 0,1-1-1 0 0,-7-1-196 0 0,5 2 24 0 0,-1 1-214 0 0,-14 4-2883 0 0,-26 11-1 0 0,37-13 1294 0 0,-1 0 1 0 0,1 1-1 0 0,-11 8 0 0 0,8-8-1652 0 0,-3 2-2444 0 0,12-6 5966 0 0,0 0 0 0 0,-1 1 0 0 0,1-1 1 0 0,0 0-1 0 0,0 0 0 0 0,0 1 1 0 0,-1-1-1 0 0,1 0 0 0 0,0 0 0 0 0,0 1 1 0 0,0-1-1 0 0,0 0 0 0 0,-1 0 0 0 0,1 1 1 0 0,0-1-1 0 0,0 0 0 0 0,0 1 0 0 0,0-1 1 0 0,0 0-1 0 0,0 1 0 0 0,0-1 1 0 0,0 0-1 0 0,0 1 0 0 0,0-1 0 0 0,0 0 1 0 0,0 1-1 0 0,0-1 0 0 0,0 0 0 0 0,0 0 1 0 0,1 1-1 0 0,-1-1 0 0 0,0 1 0 0 0,22 31 2019 0 0,-19-28-1337 0 0,1 0 1 0 0,-1 0-1 0 0,0 0 0 0 0,-1 0 0 0 0,1 1 0 0 0,-1-1 0 0 0,0 1 0 0 0,0 0 0 0 0,0-1 0 0 0,0 1 0 0 0,-1 0 0 0 0,0 0 1 0 0,1 6-1 0 0,-1 15 2406 0 0,0-18-1909 0 0,-1 1 0 0 0,0-1-1 0 0,-1 9 1 0 0,-3 31 3510 0 0,4-46-3548 0 0,1 9 2315 0 0,-1-11-3316 0 0,0 0 1 0 0,0 0 0 0 0,0 0-1 0 0,1 0 1 0 0,-1 1-1 0 0,0-1 1 0 0,0 0 0 0 0,1 0-1 0 0,-1 0 1 0 0,0 0 0 0 0,0 0-1 0 0,1 0 1 0 0,-1 0 0 0 0,0 0-1 0 0,0 0 1 0 0,1 0-1 0 0,-1 0 1 0 0,0 0 0 0 0,0 0-1 0 0,1 0 1 0 0,-1 0 0 0 0,0 0-1 0 0,0 0 1 0 0,1 0-1 0 0,-1 0 1 0 0,0 0 0 0 0,0 0-1 0 0,1 0 1 0 0,-1 0 0 0 0,0 0-1 0 0,0 0 1 0 0,0-1-1 0 0,1 1 1 0 0,-1 0 0 0 0,0 0-1 0 0,9-12 445 0 0,6-21-412 0 0,-12 27-21 0 0,4-11-411 0 0,-3 10-636 0 0,-1 0 1 0 0,0-1 0 0 0,4-14 0 0 0,-8 3-6936 0 0,-10 11-649 0 0,10 7 8265 0 0,0 1 0 0 0,0 0-1 0 0,0 0 1 0 0,0-1 0 0 0,0 1 0 0 0,0 0 0 0 0,0 0 0 0 0,0 0 0 0 0,-1 0 0 0 0,-1 1 54 0 0,0-1 0 0 0,1 1 0 0 0,-1 0 0 0 0,1 0 1 0 0,-1 0-1 0 0,0 0 0 0 0,-3 2 0 0 0,-2 3 34 0 0,-1 0-1 0 0,1 1 1 0 0,-9 8-1 0 0,-35 39 2504 0 0,-46 63 0 0 0,78-92-1180 0 0,-3 7 317 0 0,16-22-879 0 0,0 0 1 0 0,0-1-1 0 0,-13 14 1 0 0,-62 45 2028 0 0,48-41-2159 0 0,31-25-366 0 0,0 0 1 0 0,0 0-1 0 0,-1 0 0 0 0,1-1 1 0 0,-1 1-1 0 0,0-1 0 0 0,1 0 1 0 0,-8 2-1 0 0,10-3-54 0 0,0 0 0 0 0,1 0 0 0 0,-1 0 0 0 0,1 0 0 0 0,-1 0 0 0 0,1 0 0 0 0,-1 0 1 0 0,1 0-1 0 0,-1 0 0 0 0,1-1 0 0 0,-1 1 0 0 0,1 0 0 0 0,-1 0 0 0 0,1 0 0 0 0,-1-1 0 0 0,1 1 0 0 0,-1 0 0 0 0,1-1 0 0 0,-1 1 1 0 0,1 0-1 0 0,-1-1 0 0 0,1 1 0 0 0,0 0 0 0 0,-1-1 0 0 0,1 1 0 0 0,0-1 0 0 0,-1 1 0 0 0,1-1 0 0 0,0 1 0 0 0,0-1 0 0 0,0 1 1 0 0,-1-1-1 0 0,1 1 0 0 0,0-1 0 0 0,0 1 0 0 0,0-1 0 0 0,0 1 0 0 0,0-1 0 0 0,0 0 0 0 0,0 1 0 0 0,0-1 0 0 0,0 1 0 0 0,0-1 1 0 0,0 1-1 0 0,0-1 0 0 0,0 1 0 0 0,1-2 0 0 0,-1-1-185 0 0,1 0 1 0 0,0 0 0 0 0,0-1-1 0 0,1 1 1 0 0,-1 0 0 0 0,3-4-1 0 0,0 1-54 0 0,1 1-1 0 0,0-1 0 0 0,0 1 1 0 0,0 0-1 0 0,0 0 1 0 0,1 1-1 0 0,0 0 0 0 0,0 0 1 0 0,10-5-1 0 0,-4 3 309 0 0,1 0 0 0 0,0 1-1 0 0,27-6 1 0 0,208-34 13269 0 0,-157 25-10568 0 0,70-15 1891 0 0,-58 10-4637 0 0,-4 1 0 0 0,-11 8-728 0 0,151-7 0 0 0,-204 21-6844 0 0,4-2-2624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1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4519 0 0,'2'2'347'0'0,"36"40"820"0"0,-14-11 5219 0 0,-21-26-5333 0 0,0-1-1 0 0,0 0 0 0 0,1 0 1 0 0,0-1-1 0 0,-1 1 1 0 0,6 3-1 0 0,-7-6-192 0 0,8-6-1804 0 0,-8 4 488 0 0,-1 0 0 0 0,1-1 0 0 0,-1 1 0 0 0,1 0 0 0 0,-1 0 0 0 0,0-1 0 0 0,0 1 0 0 0,0-1-1 0 0,0 0 1 0 0,0 1 0 0 0,0-1 0 0 0,0 0 0 0 0,1-2 0 0 0,-1 2-654 0 0,4-12-4178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15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0 281 2591 0 0,'64'-46'1937'0'0,"21"-13"8117"0"0,34-8 3030 0 0,62-25-8007 0 0,-175 90-5059 0 0,13-8-12 0 0,-13 5-1344 0 0,-32 6-19084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15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2303 0 0,'0'3'167'0'0,"-3"4"-133"0"0,0 7 412 0 0,-1-2 1 0 0,-12 25-1 0 0,-40 81 6142 0 0,-9 17 1890 0 0,61-128-7785 0 0,1-1 1 0 0,0 0 0 0 0,0 1 0 0 0,-2 8 0 0 0,4-13-246 0 0,2-1-52 0 0,2 3-256 0 0,0-1 0 0 0,0 0 1 0 0,0 0-1 0 0,0 0 0 0 0,1-1 0 0 0,5 4 1 0 0,14 12-98 0 0,-8-3-42 0 0,-11-12 7 0 0,0 0-1 0 0,0 1 1 0 0,0-1 0 0 0,-1 1 0 0 0,0 0-1 0 0,0 0 1 0 0,0 1 0 0 0,3 5 0 0 0,-1 0 43 0 0,-1 0 0 0 0,-1 0 0 0 0,1 1 0 0 0,-2-1 0 0 0,1 1 0 0 0,-1 0 0 0 0,-1 0 0 0 0,0 0 0 0 0,-1 0 0 0 0,0 0 0 0 0,-3 21 0 0 0,1-7 410 0 0,1-9-56 0 0,0-13-556 0 0,0-4-407 0 0,0-5-8 0 0,0 0 1 0 0,1-1-1 0 0,0 1 0 0 0,0 0 0 0 0,0-1 1 0 0,1 1-1 0 0,0 0 0 0 0,3-12 0 0 0,0-2-127 0 0,-2 8 771 0 0,1 0 1 0 0,0 1-1 0 0,1 0 0 0 0,0 0 1 0 0,1 0-1 0 0,0 0 1 0 0,0 0-1 0 0,9-10 0 0 0,-6 10 628 0 0,-1 1 0 0 0,2 1 0 0 0,-1-1 0 0 0,15-10-1 0 0,40-44 4113 0 0,-61 62-4671 0 0,0 0 0 0 0,0 0 0 0 0,0 0 0 0 0,0 0 0 0 0,0 0 0 0 0,-1 0 0 0 0,1 0 1 0 0,2-5-1 0 0,-4 6-377 0 0,0 1 1 0 0,-1-1-1 0 0,1 0 0 0 0,0 1 1 0 0,0-1-1 0 0,-1 0 1 0 0,1 1-1 0 0,0-1 1 0 0,-1 1-1 0 0,1-1 1 0 0,-1 1-1 0 0,1-1 0 0 0,-1 1 1 0 0,1-1-1 0 0,-1 1 1 0 0,1 0-1 0 0,-1-1 1 0 0,1 1-1 0 0,-1 0 1 0 0,0-1-1 0 0,1 1 0 0 0,-1 0 1 0 0,1 0-1 0 0,-1-1 1 0 0,0 1-1 0 0,1 0 1 0 0,-1 0-1 0 0,0 0 1 0 0,1 0-1 0 0,-1 0 0 0 0,0 0 1 0 0,-1 0-1 0 0,-21 1-7168 0 0,22-1 7404 0 0,-23 3-4573 0 0,17-4 207 0 0,4 1 4232 0 0,0-1 1 0 0,1 0 0 0 0,-1 0 0 0 0,1 0-1 0 0,-1 0 1 0 0,1 0 0 0 0,-1-1-1 0 0,1 1 1 0 0,0-1 0 0 0,-1 0 0 0 0,1 1-1 0 0,0-1 1 0 0,0 0 0 0 0,1 0-1 0 0,-3-3 1 0 0,2 3 334 0 0,-1-8 1819 0 0,12 22-334 0 0,-1 1 0 0 0,0 0 0 0 0,-1 0-1 0 0,-1 1 1 0 0,0 0 0 0 0,-1 0-1 0 0,6 26 1 0 0,-9-28-936 0 0,0 1 1 0 0,0 0-1 0 0,-1 0 1 0 0,-1 0-1 0 0,0 0 1 0 0,-1 0-1 0 0,0 0 1 0 0,-1 0-1 0 0,-5 18 1 0 0,4-22-672 0 0,0-1 1 0 0,-1 1 0 0 0,-1-1 0 0 0,1 0-1 0 0,-1 0 1 0 0,-1-1 0 0 0,1 0 0 0 0,-1 0-1 0 0,0 0 1 0 0,-1 0 0 0 0,0-1-1 0 0,0 0 1 0 0,0-1 0 0 0,-1 1 0 0 0,0-1-1 0 0,-15 7 1 0 0,20-11-246 0 0,-13 6 961 0 0,11-8-28 0 0,9-6-338 0 0,-2 5-324 0 0,1-1 0 0 0,0 1 0 0 0,0 0 0 0 0,0-1 0 0 0,0 1 0 0 0,0 1 0 0 0,1-1 0 0 0,-1 0 0 0 0,7-1 0 0 0,34-9 666 0 0,120-29-431 0 0,-130 30-296 0 0,-1-2 0 0 0,57-29 0 0 0,-72 32-141 0 0,50-31-2422 0 0,-51 28 371 0 0,0 1 1 0 0,19-22 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16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4519 0 0,'0'0'347'0'0,"3"0"-227"0"0,7 1 163 0 0,-9-1-127 0 0,-1 1 0 0 0,1-1 1 0 0,0 0-1 0 0,-1 0 0 0 0,1 1 1 0 0,0-1-1 0 0,-1 0 0 0 0,1 1 1 0 0,0-1-1 0 0,-1 1 0 0 0,1-1 1 0 0,-1 1-1 0 0,1-1 0 0 0,-1 1 1 0 0,1-1-1 0 0,-1 1 0 0 0,1 0 1 0 0,-1-1-1 0 0,1 1 0 0 0,-1 0 1 0 0,0-1-1 0 0,0 1 0 0 0,1 0 1 0 0,-1-1-1 0 0,0 2 0 0 0,1 0 455 0 0,-1 0 0 0 0,1 0 1 0 0,-1 0-1 0 0,0 0 0 0 0,0 0 0 0 0,0 0 0 0 0,0 0 0 0 0,0 0 0 0 0,-1 2 1 0 0,-15 41 6553 0 0,-18 26-2147 0 0,12-28-3370 0 0,13-24-546 0 0,-5 22-1 0 0,3-10 23 0 0,11-31-1122 0 0,0 1 0 0 0,0-1-1 0 0,0 0 1 0 0,0 0 0 0 0,0 0 0 0 0,-1 1 0 0 0,1-1 0 0 0,0 0-1 0 0,0 0 1 0 0,0 1 0 0 0,0-1 0 0 0,0 0 0 0 0,0 0 0 0 0,0 1-1 0 0,0-1 1 0 0,0 0 0 0 0,0 0 0 0 0,0 0 0 0 0,0 1-1 0 0,0-1 1 0 0,0 0 0 0 0,0 0 0 0 0,0 1 0 0 0,0-1 0 0 0,0 0-1 0 0,0 0 1 0 0,1 1 0 0 0,-1-1 0 0 0,0 0 0 0 0,0 0-1 0 0,0 0 1 0 0,0 1 0 0 0,0-1 0 0 0,1 0 0 0 0,-1 0 0 0 0,0 0-1 0 0,0 0 1 0 0,0 1 0 0 0,1-1 0 0 0,-1 0 0 0 0,0 0 0 0 0,0 0-1 0 0,0 0 1 0 0,1 0 0 0 0,-1 0 0 0 0,0 0 0 0 0,0 0-1 0 0,1 1 1 0 0,-1-1 0 0 0,0 0 0 0 0,0 0 0 0 0,1 0 0 0 0,-1 0-1 0 0,0 0 1 0 0,0 0 0 0 0,1 0 0 0 0,-1-1 0 0 0,0 1 0 0 0,0 0-1 0 0,0 0 1 0 0,1 0 0 0 0,12-4 49 0 0,7-7-51 0 0,-12 6 0 0 0,1 1 0 0 0,0 0 0 0 0,0 0 0 0 0,0 0 0 0 0,14-2 0 0 0,-6 6 0 0 0,-15 1 0 0 0,1 0 0 0 0,0 0 0 0 0,-1 0 0 0 0,1 0 0 0 0,-1 0 0 0 0,0 1 0 0 0,1-1 0 0 0,-1 1 0 0 0,0 0 0 0 0,0 0 0 0 0,0 0 0 0 0,2 2 0 0 0,20 31 0 0 0,-19-27 0 0 0,0-1 0 0 0,10 12 0 0 0,-12-16 0 0 0,-1-1 0 0 0,1 1 0 0 0,0-1 0 0 0,0 0 0 0 0,0 0 0 0 0,0 0 0 0 0,1 0 0 0 0,-1-1 0 0 0,1 1 0 0 0,-1-1 0 0 0,1 0 0 0 0,-1 0 0 0 0,1 0 0 0 0,0 0 0 0 0,-1-1 0 0 0,1 0 0 0 0,0 0 0 0 0,-1 0 0 0 0,1 0 0 0 0,0 0 0 0 0,-1-1 0 0 0,1 1 0 0 0,3-2 0 0 0,3-1 0 0 0,-1 0 0 0 0,-1-1 0 0 0,1 0 0 0 0,0-1 0 0 0,-1 1 0 0 0,0-2 0 0 0,14-11 0 0 0,119-99 0 0 0,-136 111 0 0 0,1 1 0 0 0,-1 1 0 0 0,1-1 0 0 0,0 1 0 0 0,0 0 0 0 0,0 0 0 0 0,0 1 0 0 0,0 0 0 0 0,13-3 0 0 0,-17 5 0 0 0,0-1 0 0 0,0 1 0 0 0,0 0 0 0 0,0 0 0 0 0,0 1 0 0 0,0-1 0 0 0,0 0 0 0 0,0 0 0 0 0,0 1 0 0 0,0-1 0 0 0,0 1 0 0 0,0 0 0 0 0,-1 0 0 0 0,1 0 0 0 0,3 1 0 0 0,-4 0 0 0 0,1-1 0 0 0,-1 1 0 0 0,1 0 0 0 0,-1 0 0 0 0,1 0 0 0 0,-1-1 0 0 0,0 1 0 0 0,0 1 0 0 0,0-1 0 0 0,0 0 0 0 0,0 0 0 0 0,-1 0 0 0 0,1 0 0 0 0,0 0 0 0 0,-1 1 0 0 0,0 3 0 0 0,1 3 0 0 0,0 0 0 0 0,-1 0 0 0 0,-1 0 0 0 0,0 0 0 0 0,0 0 0 0 0,-1 0 0 0 0,-2 9 0 0 0,-25 61 0 0 0,18-50 0 0 0,-11 18 0 0 0,-1-1 0 0 0,-2-1 0 0 0,-56 74 0 0 0,6-31 0 0 0,12-18 0 0 0,5-1-2844 0 0,17-20-3340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19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8927 0 0,'0'0'687'0'0,"3"2"-448"0"0,26 16 158 0 0,-27-16 1526 0 0,2 1 661 0 0,24 27 2641 0 0,-25-27-3653 0 0,-1 0-415 0 0,47 54 2068 0 0,-47-55-3670 0 0,9-2-7703 0 0,1 0 676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0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2071 0 0,'0'0'184'0'0,"8"0"-184"0"0,2 0 2464 0 0,0-1-1096 0 0,4 2 8 0 0,0 4-960 0 0</inkml:trace>
  <inkml:trace contextRef="#ctx0" brushRef="#br0" timeOffset="1">102 394 2991 0 0,'0'0'6240'0'0,"7"-11"-4728"0"0,0-1-8 0 0,-1-4-8 0 0,0 1 0 0 0,2-6-784 0 0,-2-2-152 0 0,-1 3-32 0 0,1-3-5008 0 0,0-2-992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0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10535 0 0,'0'0'812'0'0,"3"0"-528"0"0,20-7 4469 0 0,32-4 0 0 0,-3 3-1703 0 0,-48 9-3126 0 0,0-1 0 0 0,-1 1 0 0 0,1-1 0 0 0,-1 1 0 0 0,1 0 0 0 0,-1 0 0 0 0,0 1-1 0 0,1-1 1 0 0,-1 1 0 0 0,0-1 0 0 0,0 1 0 0 0,0 0 0 0 0,0 0 0 0 0,4 5 0 0 0,3 25-11263 0 0,-11-16 6231 0 0</inkml:trace>
  <inkml:trace contextRef="#ctx0" brushRef="#br0" timeOffset="0.98">92 205 2015 0 0,'-7'11'390'0'0,"-1"-2"0"0"0,1 1 0 0 0,-2-1 0 0 0,1 0 0 0 0,-2-1 0 0 0,-20 16 6828 0 0,31-24-6956 0 0,0 0 0 0 0,0 0 0 0 0,1 0 0 0 0,-1 0 0 0 0,0 0 1 0 0,0 0-1 0 0,1-1 0 0 0,-1 1 0 0 0,0 0 0 0 0,2-1 0 0 0,-2 1 139 0 0,16-5 1482 0 0,-1 0 0 0 0,0-2 1 0 0,0 1-1 0 0,27-18 1 0 0,50-35 2016 0 0,-86 55-3626 0 0,0-1 0 0 0,-1 0 0 0 0,6-6 0 0 0,7-4 344 0 0,-1-5-85 0 0,-9 9-446 0 0,-8 10-273 0 0,0 0 0 0 0,0 0 0 0 0,-1 0 0 0 0,1 0 0 0 0,-1 0 0 0 0,1 0-1 0 0,-1 0 1 0 0,1 0 0 0 0,-1 0 0 0 0,1 0 0 0 0,-1 0 0 0 0,0-2 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1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3599 0 0,'5'14'573'0'0,"-1"0"0"0"0,0 1 0 0 0,-1-1-1 0 0,-1 1 1 0 0,2 28 0 0 0,-4-18 2512 0 0,-1 1-1 0 0,-7 40 1 0 0,2-37-6 0 0,-15 40 0 0 0,14-48-1964 0 0,-7 14 679 0 0,10-26-1207 0 0,0 0 0 0 0,1 0-1 0 0,-5 17 1 0 0,7-21-451 0 0,0 0-1 0 0,-1 0 1 0 0,1-1-1 0 0,-4 7 1 0 0,4-9 98 0 0,2 1-323 0 0,-1-2 79 0 0,0-1 1 0 0,0 0-1 0 0,0 0 0 0 0,0 0 1 0 0,0 1-1 0 0,0-1 0 0 0,0 0 0 0 0,0 0 1 0 0,0 0-1 0 0,0 1 0 0 0,1-1 0 0 0,-1 0 1 0 0,0 0-1 0 0,0 0 0 0 0,0 0 1 0 0,0 1-1 0 0,0-1 0 0 0,0 0 0 0 0,0 0 1 0 0,0 0-1 0 0,1 0 0 0 0,-1 0 0 0 0,0 1 1 0 0,0-1-1 0 0,0 0 0 0 0,0 0 1 0 0,1 0-1 0 0,-1 0 0 0 0,0 0 0 0 0,0 0 1 0 0,0 0-1 0 0,0 0 0 0 0,1 0 0 0 0,-1 0 1 0 0,0 0-1 0 0,0 0 0 0 0,0 0 0 0 0,1 1 1 0 0,-1-2-1 0 0,0 1 0 0 0,0 0 1 0 0,0 0-1 0 0,1 0 0 0 0,8-6-1649 0 0,0 0-1 0 0,-1-1 1 0 0,1-1-1 0 0,-1 0 1 0 0,-1 0-1 0 0,0 0 1 0 0,9-13-1 0 0,13-25-6098 0 0,11-15 3700 0 0,-37 59 4404 0 0,0 0 0 0 0,-1 0 0 0 0,1 0 0 0 0,0 0-1 0 0,0 1 1 0 0,0 0 0 0 0,0-1 0 0 0,0 1 0 0 0,0 0-1 0 0,0 0 1 0 0,0 1 0 0 0,1-1 0 0 0,-1 1 0 0 0,0-1-1 0 0,0 1 1 0 0,6 0 0 0 0,32 1 9798 0 0,-26-1-6882 0 0,-13 0-2308 0 0,12 1 454 0 0,-12-1-1305 0 0,0 0 0 0 0,-1 0 1 0 0,1 0-1 0 0,0 0 0 0 0,0-1 0 0 0,0 1 1 0 0,0-1-1 0 0,0 1 0 0 0,0-1 0 0 0,1 0 1 0 0,8-4-6328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8:49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91 2503 0 0,'25'9'730'0'0,"-13"-6"4306"0"0,-1 2 1 0 0,17 7 0 0 0,21 15 3099 0 0,-40-22-6937 0 0,-7-4-966 0 0,9 8-1085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5495 0 0,'0'0'958'0'0,"3"0"1078"0"0,8-1 2322 0 0,0 0 0 0 0,11 1 0 0 0,-12 2-3182 0 0,-7-2-512 0 0,-2 1-662 0 0,0-1 0 0 0,0 1 0 0 0,0-1 0 0 0,1 1 0 0 0,-1-1 0 0 0,0 1 0 0 0,0 0 0 0 0,0 0 0 0 0,0-1 0 0 0,0 1 0 0 0,0 0 0 0 0,0 0 0 0 0,1 2 0 0 0,7 9-3639 0 0</inkml:trace>
  <inkml:trace contextRef="#ctx0" brushRef="#br0" timeOffset="1">13 169 2039 0 0,'-9'4'11690'0'0,"11"-5"-9797"0"0,3 0-1365 0 0,0-1-1 0 0,-1 0 1 0 0,1 0-1 0 0,-1 0 1 0 0,0-1-1 0 0,0 0 1 0 0,0 0 0 0 0,0 0-1 0 0,6-6 1 0 0,-3 3-43 0 0,0 0 1 0 0,-1-1-1 0 0,1 1 1 0 0,-2-1-1 0 0,1-1 1 0 0,-1 1-1 0 0,0-1 1 0 0,0 0-1 0 0,5-14 0 0 0,-5 8-1774 0 0,1-3-7169 0 0,-4 9 1540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1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 6647 0 0,'-18'116'1413'0'0,"14"-95"-242"0"0,-5 15 2661 0 0,-1 0-1 0 0,-26 61 1 0 0,34-94-3421 0 0,-9 29 1805 0 0,9-18 1217 0 0,12-15-2941 0 0,-5 0-443 0 0,0-1 0 0 0,0 0 1 0 0,0 0-1 0 0,0-1 0 0 0,0 1 1 0 0,0-1-1 0 0,-1 0 0 0 0,1 0 1 0 0,-1-1-1 0 0,4-3 0 0 0,20-13 129 0 0,-12 10-99 0 0,-8 4-17 0 0,0 1 0 0 0,17-7 0 0 0,9-6 22 0 0,-33 18-97 0 0,0-1 0 0 0,0 1 0 0 0,0-1 0 0 0,0 1 1 0 0,0-1-1 0 0,1 1 0 0 0,-1 0 0 0 0,0 0 0 0 0,0 0 0 0 0,0-1 0 0 0,2 1 0 0 0,-3 1-16 0 0,0-1-1 0 0,1 0 1 0 0,-1 0-1 0 0,0 0 1 0 0,1 0-1 0 0,-1 0 0 0 0,1 0 1 0 0,-1 1-1 0 0,0-1 1 0 0,0 0-1 0 0,1 0 1 0 0,-1 0-1 0 0,0 1 1 0 0,1-1-1 0 0,-1 0 1 0 0,0 1-1 0 0,0-1 0 0 0,1 0 1 0 0,-1 0-1 0 0,0 1 1 0 0,0-1-1 0 0,1 1 1 0 0,-1 1-1000 0 0,1 1 1 0 0,-1-1 0 0 0,1 1-1 0 0,-1-1 1 0 0,0 0 0 0 0,0 1-1 0 0,-1 4 1 0 0,0 7-7283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2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1 201 4519 0 0,'6'11'545'0'0,"-1"0"0"0"0,0 0-1 0 0,0 0 1 0 0,-1 0-1 0 0,4 21 1 0 0,-5-18 2260 0 0,1-1 0 0 0,0 0 0 0 0,1 0 0 0 0,7 13 1 0 0,0-11-716 0 0,-10-14-1647 0 0,10-3 138 0 0,-10 2-743 0 0,0-1 0 0 0,0 1 0 0 0,0-1 0 0 0,0 1-1 0 0,0-1 1 0 0,-1 0 0 0 0,1 0 0 0 0,0 0 0 0 0,0 0 0 0 0,-1 0 0 0 0,1 0 0 0 0,-1-1-1 0 0,2-1 1 0 0,10-14-6449 0 0,-4 3-324 0 0</inkml:trace>
  <inkml:trace contextRef="#ctx0" brushRef="#br0" timeOffset="1">146 100 2791 0 0,'1'-1'207'0'0,"26"-15"2468"0"0,1 1 0 0 0,31-11 0 0 0,-20 10 1017 0 0,-30 11-2619 0 0,1 1 0 0 0,1 0 0 0 0,-1 1 0 0 0,0 0 0 0 0,1 1 0 0 0,-1 0 0 0 0,1 1 0 0 0,16-1 0 0 0,-24 2-58 0 0,-1 2-108 0 0,0-1-754 0 0,0 0 1 0 0,0 1 0 0 0,0-1 0 0 0,0 1-1 0 0,0-1 1 0 0,0 1 0 0 0,-1 0-1 0 0,1 0 1 0 0,-1-1 0 0 0,1 1-1 0 0,-1 0 1 0 0,0 0 0 0 0,0 1 0 0 0,0-1-1 0 0,0 0 1 0 0,0 0 0 0 0,1 4-1 0 0,-1 6 43 0 0,-1-1 0 0 0,0 1 0 0 0,-1-1 0 0 0,0 1 0 0 0,-1-1-1 0 0,0 1 1 0 0,-5 15 0 0 0,4-18-112 0 0,-9 26 133 0 0,9-27-269 0 0,0-1 0 0 0,0 1-1 0 0,-2 14 1 0 0,-3 17-4920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2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4055 0 0,'0'0'312'0'0,"2"-1"-204"0"0,7-3 530 0 0,0-1-1 0 0,-1 0 0 0 0,1-1 0 0 0,-1 0 0 0 0,9-7 1 0 0,-7 4 1182 0 0,0 1 0 0 0,23-12 0 0 0,-10 8 370 0 0,0 2 1 0 0,27-9-1 0 0,-48 19-2129 0 0,1-1 0 0 0,0 0 0 0 0,-1 1 0 0 0,1 0 0 0 0,0 0 0 0 0,0 0 0 0 0,-1 0 0 0 0,1 0 0 0 0,0 0 0 0 0,-1 1 0 0 0,1-1 0 0 0,0 1 0 0 0,2 1 0 0 0,16 8-4739 0 0,-18-8 3425 0 0</inkml:trace>
  <inkml:trace contextRef="#ctx0" brushRef="#br0" timeOffset="1">164 245 2071 0 0,'4'-1'184'0'0,"4"-5"-184"0"0,6-4 0 0 0,5 2 0 0 0,-4 4 2368 0 0,3-6 448 0 0,2-2 80 0 0,5 0 16 0 0,0 1-304 0 0,-1-2-64 0 0,1-1-16 0 0,5-1 0 0 0,1-4-1784 0 0,3 4-360 0 0,8 2-64 0 0,6 1-6920 0 0,1-1-1384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3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2383 0 0,'1'-3'34'0'0,"1"1"-1"0"0,-1-1 0 0 0,0 1 0 0 0,1 0 0 0 0,0-1 0 0 0,-1 1 1 0 0,1 0-1 0 0,0 0 0 0 0,0 0 0 0 0,0 0 0 0 0,1 0 1 0 0,-1 1-1 0 0,0-1 0 0 0,1 0 0 0 0,-1 1 0 0 0,4-1 0 0 0,7-5 903 0 0,25-8-1 0 0,-32 13-568 0 0,20-7 1023 0 0,-6 1 3136 0 0,0 1 1 0 0,36-6 0 0 0,-17 7-1384 0 0,32-5-402 0 0,-48 7-2375 0 0,0 0-1031 0 0,-8-1-6037 0 0,-6 0-1489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3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0 3567 0 0,'-13'17'174'0'0,"-30"43"754"0"0,39-54 100 0 0,1 1-1 0 0,0-1 0 0 0,0 1 0 0 0,0 0 1 0 0,1-1-1 0 0,0 1 0 0 0,-3 13 0 0 0,5-17-645 0 0,0 0 0 0 0,1-1 0 0 0,-1 1 0 0 0,0 0 0 0 0,1 0 0 0 0,-1-1 0 0 0,1 1 0 0 0,0 0 0 0 0,0-1 0 0 0,0 1 0 0 0,0-1 1 0 0,1 1-1 0 0,-1-1 0 0 0,1 1 0 0 0,-1-1 0 0 0,1 0 0 0 0,0 0 0 0 0,0 0 0 0 0,0 0 0 0 0,0 0 0 0 0,0 0 0 0 0,0-1 0 0 0,1 1 0 0 0,-1-1 0 0 0,0 1 0 0 0,4 0 0 0 0,7 4 538 0 0,-1-1 1 0 0,1 0 0 0 0,25 6-1 0 0,3-4-212 0 0,0-1 0 0 0,1-3 0 0 0,-1-1-1 0 0,59-4 1 0 0,-91 2-661 0 0,-1 0 1 0 0,1 1-1 0 0,0 1 0 0 0,13 3 1 0 0,3 0 94 0 0,-23-4-73 0 0,-3 1-4 0 0,-1 5-43 0 0,-1-1 0 0 0,0 1 0 0 0,0-1 0 0 0,0 0 0 0 0,-1 0 0 0 0,0 0 0 0 0,0-1 0 0 0,-5 6 0 0 0,-45 42 809 0 0,41-41-549 0 0,-12 11-217 0 0,-1-2 0 0 0,-1 0 0 0 0,0-2 0 0 0,-2-1 0 0 0,0-1 0 0 0,-1-2 0 0 0,-46 17 0 0 0,58-26-65 0 0,0-1 0 0 0,-1 0 0 0 0,1-1 0 0 0,-1-1 0 0 0,0-1 0 0 0,-35-1 0 0 0,51-1-258 0 0,1 0-1 0 0,-1-1 1 0 0,0 1-1 0 0,0-1 1 0 0,0 0-1 0 0,0 0 1 0 0,1 0-1 0 0,-1 0 1 0 0,0 0-1 0 0,1 0 1 0 0,-1-1-1 0 0,-3-2 1 0 0,5 3 35 0 0,1 0 1 0 0,-1 0 0 0 0,0 0-1 0 0,1 0 1 0 0,-1 0 0 0 0,0 0-1 0 0,1 0 1 0 0,-1 0 0 0 0,1 0-1 0 0,-1 0 1 0 0,1 0 0 0 0,0 0-1 0 0,0 0 1 0 0,-1-1-1 0 0,1 1 1 0 0,0 0 0 0 0,0 0-1 0 0,0 0 1 0 0,0 0 0 0 0,0 0-1 0 0,0-1 1 0 0,1 1 0 0 0,-1 0-1 0 0,0 0 1 0 0,0 0 0 0 0,1 0-1 0 0,-1 0 1 0 0,1 0 0 0 0,-1 0-1 0 0,1 0 1 0 0,0 0 0 0 0,-1 0-1 0 0,1 0 1 0 0,1-1 0 0 0,11-15-9100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4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7 5727 0 0,'-16'18'608'0'0,"-18"60"5779"0"0,25-54-4004 0 0,8-22-2110 0 0,0 1 0 0 0,0 0 0 0 0,1 0 0 0 0,-1 0 0 0 0,1 0 0 0 0,0 0 0 0 0,-1 0 0 0 0,1 0 0 0 0,0 0 0 0 0,1 1 1 0 0,-1-1-1 0 0,1 0 0 0 0,-1 0 0 0 0,1-1 0 0 0,0 1 0 0 0,2 5 0 0 0,2 2-218 0 0,0-1-1 0 0,1 0 1 0 0,9 12-1 0 0,8 12 42 0 0,-15-15-9 0 0,0 0 1 0 0,11 38 0 0 0,-10-28 394 0 0,36 138 3766 0 0,-19-61-1046 0 0,-16-65-2308 0 0,-7-24-446 0 0,2 0 0 0 0,-1 0 0 0 0,8 16 0 0 0,-4-19-653 0 0,-4-13-1254 0 0,0-8 136 0 0,-4 4 565 0 0,1 1 1 0 0,-1-1-1 0 0,1 0 1 0 0,-1 1-1 0 0,0-1 0 0 0,0 0 1 0 0,-1 1-1 0 0,1-1 0 0 0,-1 0 1 0 0,0 1-1 0 0,0-1 1 0 0,-2-5-1 0 0,2 6 26 0 0,-1 1 0 0 0,1 0 0 0 0,-1-1-1 0 0,1 1 1 0 0,-1 0 0 0 0,0 0 0 0 0,-2-2 0 0 0,0 0 114 0 0,-1 0-1 0 0,0 0 1 0 0,0 1 0 0 0,-1 0-1 0 0,1 0 1 0 0,-12-4 0 0 0,0 2 234 0 0,0 0 0 0 0,0 2 0 0 0,-1 0 0 0 0,-31-1 0 0 0,-2-1 558 0 0,39 3 62 0 0,-7 0-229 0 0,6 1 4024 0 0,6-13-1678 0 0,6 12-2174 0 0,1 1 0 0 0,-1-1 0 0 0,1 0 0 0 0,-1 0 0 0 0,1 0 0 0 0,0 0 0 0 0,0 0 0 0 0,0 1 0 0 0,0-1 0 0 0,0 0 0 0 0,0 0 1 0 0,0 0-1 0 0,0 0 0 0 0,1 0 0 0 0,-1 1 0 0 0,1-1 0 0 0,0 0 0 0 0,-1 0 0 0 0,1 0 0 0 0,0 1 0 0 0,2-3 0 0 0,1-2 384 0 0,1 0 0 0 0,0 1 0 0 0,0-1 0 0 0,8-5 0 0 0,11-12 802 0 0,-3 0 1046 0 0,44-38 0 0 0,-63 60-2261 0 0,-1 0 54 0 0,0-1 0 0 0,1 1 0 0 0,-1 0 0 0 0,1-1 0 0 0,-1 1 0 0 0,1 0 0 0 0,0 0 0 0 0,0 0 0 0 0,-1 0 0 0 0,1 1 0 0 0,0-1 0 0 0,0 0 0 0 0,0 1 0 0 0,0-1-1 0 0,2 1 1 0 0,-2 0 702 0 0,2 10 663 0 0,-4-10-1551 0 0,0 0 0 0 0,0 0 0 0 0,0 0 0 0 0,0 0 0 0 0,0 1 0 0 0,0-1 0 0 0,0 0 0 0 0,0 0 0 0 0,0 0 0 0 0,0 0 1 0 0,0 0-1 0 0,0 1 0 0 0,0-1 0 0 0,0 0 0 0 0,0 0 0 0 0,0 0 0 0 0,0 0 0 0 0,0 0 0 0 0,0 1 0 0 0,0-1 0 0 0,0 0 0 0 0,0 0 0 0 0,0 0 0 0 0,0 0 0 0 0,0 0 0 0 0,1 1 0 0 0,-1-1 0 0 0,0 0 0 0 0,0 0 0 0 0,0 0 0 0 0,0 0 0 0 0,0 0 0 0 0,0 0 1 0 0,0 0-1 0 0,1 0 0 0 0,-1 1 0 0 0,0-1 0 0 0,0 0 0 0 0,0 0 0 0 0,0 0 0 0 0,0 0 0 0 0,1 0 0 0 0,-1 0 0 0 0,0 0 0 0 0,0 0 0 0 0,0 0 0 0 0,0 0 0 0 0,1 0 0 0 0,-1 0 0 0 0,0 0 0 0 0,0 0 0 0 0,0 0 0 0 0,0 0 0 0 0,0 0 0 0 0,1 0 1 0 0,-1 0-1 0 0,0-1 0 0 0,14-7 108 0 0,15-19-670 0 0,-4 2-714 0 0,30-42-1 0 0,-52 64 1151 0 0,4-5-117 0 0,16 0 193 0 0,-21 8 123 0 0,0 0 0 0 0,0 0 0 0 0,-1 0 0 0 0,1 0 0 0 0,0 0 0 0 0,0 1 0 0 0,0-1 0 0 0,0 1 0 0 0,0-1 0 0 0,0 1 0 0 0,0 0 0 0 0,-1-1 0 0 0,1 1 0 0 0,0 0 0 0 0,-1 0 0 0 0,1 0 0 0 0,0 1 0 0 0,-1-1 0 0 0,2 2 0 0 0,10-4 438 0 0,-1-1-309 0 0,-10 0-213 0 0,0 0 0 0 0,1 0 0 0 0,-1 0 0 0 0,0 0 0 0 0,0 0 0 0 0,-1 0 0 0 0,1-1 0 0 0,0 1 0 0 0,-1-1 0 0 0,1 1 0 0 0,-1-1 0 0 0,0 0 0 0 0,0 1 0 0 0,0-1 0 0 0,1-5 0 0 0,6-11 58 0 0,-5 11-375 0 0,-1 0 0 0 0,1 0-1 0 0,-2 0 1 0 0,1 0 0 0 0,-1 0 0 0 0,0 0-1 0 0,-1 0 1 0 0,0-1 0 0 0,0 1-1 0 0,-3-13 1 0 0,1 14-327 0 0,0 0 0 0 0,-1 0 0 0 0,0 0 0 0 0,0 0 0 0 0,-1 1-1 0 0,0-1 1 0 0,0 1 0 0 0,0 0 0 0 0,-9-9 0 0 0,8 8-249 0 0,-6-4-1271 0 0,1 1-1 0 0,-1 0 1 0 0,-1 0 0 0 0,0 1-1 0 0,-16-9 1 0 0,27 17 1222 0 0,-13 9-1321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4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2159 0 0,'3'0'160'0'0,"41"1"2151"0"0,61 11 10282 0 0,-68-2-8902 0 0,-34-10-2736 0 0,10 4 735 0 0,-12-4-1550 0 0,1 1-1 0 0,-1 0 1 0 0,0-1-1 0 0,1 1 1 0 0,-1 0-1 0 0,0 0 0 0 0,0 0 1 0 0,0 0-1 0 0,1 0 1 0 0,-1 0-1 0 0,0 0 1 0 0,-1 0-1 0 0,1 1 1 0 0,0-1-1 0 0,0 0 1 0 0,0 1-1 0 0,-1-1 1 0 0,1 0-1 0 0,-1 1 1 0 0,1-1-1 0 0,-1 1 1 0 0,1-1-1 0 0,-1 1 1 0 0,0-1-1 0 0,0 1 1 0 0,0-1-1 0 0,0 1 0 0 0,0-1 1 0 0,0 1-1 0 0,-1 2 1 0 0,0 6 137 0 0,-1-1 0 0 0,0 1 0 0 0,-5 13 0 0 0,6-19-124 0 0,-49 118 1789 0 0,12-35-1232 0 0,4-14-373 0 0,28-62-322 0 0,5-9-104 0 0,-12 0-1130 0 0,12-2 1034 0 0,-1 0-1 0 0,1 0 0 0 0,0 0 1 0 0,0 0-1 0 0,0-1 0 0 0,0 1 1 0 0,0-1-1 0 0,-1 1 0 0 0,1-1 1 0 0,0 1-1 0 0,0-1 0 0 0,0 1 1 0 0,0-1-1 0 0,0 0 0 0 0,1 1 1 0 0,-3-3-1 0 0,-6-9-7029 0 0,3-1-1623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71 2039 0 0,'-4'-50'198'0'0,"0"30"10020"0"0,13 26-4868 0 0,3 10-2916 0 0,-11-14-1835 0 0,4 7 263 0 0,0-1 1 0 0,-1 2 0 0 0,0-1-1 0 0,0 0 1 0 0,3 14 0 0 0,8 52 1571 0 0,-11-54-1963 0 0,27 256 3101 0 0,-25-202-3493 0 0,6 92 4 0 0,18 160 31 0 0,-27-304-712 0 0,1 0 0 0 0,2 0 0 0 0,7 23 0 0 0,-10-39 51 0 0,0 1 0 0 0,0-1 0 0 0,1 0 0 0 0,0 1 0 0 0,0-2 0 0 0,0 1 0 0 0,1 0 0 0 0,0-1 0 0 0,1 0 0 0 0,-1 0 0 0 0,1-1 0 0 0,9 7 0 0 0,12 3-9446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5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3767 0 0,'0'0'291'0'0,"2"-1"-192"0"0,5-1 804 0 0,-1 0-1 0 0,1 1 1 0 0,0 0 0 0 0,-1 0 0 0 0,1 0 0 0 0,0 1 0 0 0,0 0 0 0 0,-1 0 0 0 0,1 0-1 0 0,11 3 1 0 0,-4 0 491 0 0,-1 0 1 0 0,0 1-1 0 0,0 0 0 0 0,17 9 0 0 0,-28-12-942 0 0,-2 0-408 0 0,0 0-1 0 0,0-1 1 0 0,0 1-1 0 0,1 0 1 0 0,-1 0-1 0 0,0-1 1 0 0,1 1 0 0 0,-1 0-1 0 0,0 0 1 0 0,1-1-1 0 0,-1 1 1 0 0,1 0-1 0 0,-1-1 1 0 0,1 1-1 0 0,0 0 1 0 0,0 0 20 0 0,0 0-1 0 0,0 0 1 0 0,0 0 0 0 0,0 1-1 0 0,0-1 1 0 0,0 0 0 0 0,-1 0-1 0 0,1 1 1 0 0,1 2-1 0 0,-2-1 14 0 0,1 0-1 0 0,-1 0 0 0 0,0 0 0 0 0,0 0 0 0 0,0 0 0 0 0,0 0 0 0 0,-1 0 0 0 0,1 1 0 0 0,-1-1 1 0 0,1 0-1 0 0,-1-1 0 0 0,0 1 0 0 0,-1 0 0 0 0,1 0 0 0 0,0 0 0 0 0,-1 0 0 0 0,1-1 0 0 0,-4 4 1 0 0,-4 5 512 0 0,0 0 0 0 0,-21 17 0 0 0,7-7 252 0 0,14-12-342 0 0,0-1-1 0 0,-1-1 1 0 0,1 1 0 0 0,-20 9-1 0 0,28-16 77 0 0,-2 3 658 0 0,1-1-395 0 0,10-6-596 0 0,-4 0-177 0 0,0 0 0 0 0,0 0 0 0 0,0-1 0 0 0,4-4 0 0 0,12-11 97 0 0,-16 16-162 0 0,-1 0 0 0 0,1-1 0 0 0,-1 1 0 0 0,0-1 0 0 0,0 0 0 0 0,2-4 0 0 0,-2 3 0 0 0,0 1 0 0 0,0 0 0 0 0,0 0 0 0 0,1 0 0 0 0,6-6 0 0 0,5-5 0 0 0,-14 13 0 0 0,1 0 0 0 0,0 0 0 0 0,-1 0 0 0 0,1 0 0 0 0,0 0 0 0 0,0 1 0 0 0,0-1 0 0 0,0 1 0 0 0,0-1 0 0 0,5-1 0 0 0,-5 2-9 0 0,0 0 1 0 0,0 0-1 0 0,0 0 1 0 0,0 0-1 0 0,0 0 0 0 0,0-1 1 0 0,0 1-1 0 0,0-1 0 0 0,-1 0 1 0 0,3-2-1 0 0,0 0-121 0 0,-1-11-5916 0 0,-3 13 4944 0 0,0-2 701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0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10479 0 0,'1'-2'64'0'0,"-1"1"0"0"0,1-1-1 0 0,0 1 1 0 0,0-1-1 0 0,0 1 1 0 0,0-1-1 0 0,0 1 1 0 0,0 0 0 0 0,0 0-1 0 0,1-1 1 0 0,-1 1-1 0 0,0 0 1 0 0,1 0-1 0 0,-1 0 1 0 0,1 0 0 0 0,-1 0-1 0 0,1 1 1 0 0,-1-1-1 0 0,1 0 1 0 0,0 1 0 0 0,-1-1-1 0 0,1 1 1 0 0,0 0-1 0 0,1-1 1 0 0,0 1 389 0 0,0 1 0 0 0,-1-1 0 0 0,1 1 0 0 0,0-1 0 0 0,-1 1 0 0 0,1 0 0 0 0,0 0 0 0 0,-1 0 0 0 0,0 0 0 0 0,1 0 0 0 0,-1 1 0 0 0,0-1 0 0 0,1 1 0 0 0,1 2 1 0 0,1 2 113 0 0,0-1 1 0 0,-1 1 0 0 0,1 1 0 0 0,-1-1 0 0 0,-1 1 0 0 0,0-1 0 0 0,3 8 0 0 0,-4-10-394 0 0,4 10-144 0 0,-1-1 391 0 0,1-1 0 0 0,9 14 0 0 0,-13-23-783 0 0,0 0-1 0 0,0 0 1 0 0,0-1-1 0 0,0 1 0 0 0,1-1 1 0 0,-1 1-1 0 0,1-1 1 0 0,0 0-1 0 0,-1 0 1 0 0,1 0-1 0 0,0 0 0 0 0,0-1 1 0 0,6 3-1 0 0,0-3-4735 0 0,2-4-1260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8:51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 5903 0 0,'0'0'624'0'0,"12"-3"-624"0"0,0-2 7680 0 0,2 4 296 0 0,-14-6-7088 0 0,2 4-224 0 0,10 5-48 0 0,-1 4-7024 0 0</inkml:trace>
  <inkml:trace contextRef="#ctx0" brushRef="#br0" timeOffset="1">33 249 4975 0 0,'0'0'2424'0'0,"14"2"-6712"0"0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2383 0 0,'0'0'9'0'0,"0"1"-1"0"0,0-1 1 0 0,0 1-1 0 0,0 0 0 0 0,0-1 1 0 0,0 1-1 0 0,0-1 0 0 0,1 1 1 0 0,-1-1-1 0 0,0 1 0 0 0,0-1 1 0 0,1 1-1 0 0,-1-1 1 0 0,0 1-1 0 0,1-1 0 0 0,-1 1 1 0 0,0-1-1 0 0,1 0 0 0 0,-1 1 1 0 0,1-1-1 0 0,-1 1 0 0 0,0-1 1 0 0,1 0-1 0 0,-1 1 1 0 0,1-1-1 0 0,-1 0 0 0 0,2 1 1 0 0,1 0 148 0 0,5 12 1558 0 0,0-1-1 0 0,0 1 0 0 0,-1 0 1 0 0,-1 0-1 0 0,7 24 0 0 0,-5-11 552 0 0,-1 0-1 0 0,4 33 1 0 0,-9-21-503 0 0,-1 0 0 0 0,-2-1 0 0 0,-7 58-1 0 0,4-60-1329 0 0,1-13-18 0 0,0-1 0 0 0,-1 0-1 0 0,-1 0 1 0 0,-1 0 0 0 0,-10 22 0 0 0,12-32-301 0 0,0 0 0 0 0,-4 22 0 0 0,-2 7-684 0 0,9-36 386 0 0,1-4 155 0 0,0 0 0 0 0,0 0 0 0 0,0 1-1 0 0,0-1 1 0 0,0 0 0 0 0,1 0 0 0 0,-1 0 0 0 0,0 0 0 0 0,0 1-1 0 0,0-1 1 0 0,0 0 0 0 0,0 0 0 0 0,0 0 0 0 0,0 0 0 0 0,0 1-1 0 0,0-1 1 0 0,0 0 0 0 0,0 0 0 0 0,-1 0 0 0 0,1 0-1 0 0,0 1 1 0 0,0-1 0 0 0,0 0 0 0 0,0 0 0 0 0,0 0 0 0 0,0 0-1 0 0,0 0 1 0 0,0 1 0 0 0,0-1 0 0 0,0 0 0 0 0,-1 0 0 0 0,1 0-1 0 0,0 0 1 0 0,0 0 0 0 0,0 0 0 0 0,0 0 0 0 0,0 1 0 0 0,-1-1-1 0 0,1 0 1 0 0,0 0 0 0 0,0 0 0 0 0,0 0 0 0 0,0 0-1 0 0,-1 0 1 0 0,1 0 0 0 0,0 0 0 0 0,0 0 0 0 0,0 0 0 0 0,0 0-1 0 0,-1 0 1 0 0,1 0 0 0 0,0 0 0 0 0,0 0 0 0 0,0 0 0 0 0,0 0-1 0 0,-1 0 1 0 0,1 0 0 0 0,1-23-4376 0 0,0 15 3374 0 0,0 0 235 0 0,0 0-1 0 0,1 0 0 0 0,-1 0 1 0 0,2 1-1 0 0,-1-1 1 0 0,1 0-1 0 0,7-12 0 0 0,2-1 688 0 0,19-25 1 0 0,-21 34 1281 0 0,0 1 0 0 0,1 0 1 0 0,0 0-1 0 0,17-12 0 0 0,32-14 5448 0 0,-42 28-4892 0 0,32-24 0 0 0,-43 27-1585 0 0,7-5 344 0 0,18-19 1 0 0,-32 29-620 0 0,1 1 0 0 0,-1-1 0 0 0,1 0 0 0 0,0 1 0 0 0,-1-1 0 0 0,1 0 0 0 0,0 1 0 0 0,-1-1 0 0 0,1 1 0 0 0,0-1 0 0 0,0 1 0 0 0,-1 0 0 0 0,1-1 0 0 0,0 1 0 0 0,1-1 0 0 0,-1 2-38 0 0,-1-1 0 0 0,0 0 0 0 0,0 0 0 0 0,0 1 0 0 0,0-1 0 0 0,1 0 0 0 0,-1 1 0 0 0,0-1 0 0 0,0 0 0 0 0,0 1 0 0 0,0-1 0 0 0,0 0 0 0 0,0 0 0 0 0,0 1 0 0 0,0-1 0 0 0,0 0 0 0 0,0 1 0 0 0,0-1 0 0 0,0 0 0 0 0,0 1 0 0 0,0-1 0 0 0,0 0 0 0 0,0 1 0 0 0,0-1 0 0 0,0 0 0 0 0,0 1 0 0 0,-1-1 0 0 0,-11 31-7868 0 0,0-7 3815 0 0,-17 26 0 0 0,13-27 3985 0 0,-20 23-1 0 0,34-44 1322 0 0,3-3-179 0 0,7-8 520 0 0,13-13 936 0 0,-10 14-1535 0 0,-1 0 1 0 0,1 0-1 0 0,1 1 1 0 0,-1 1-1 0 0,1 0 1 0 0,16-6-1 0 0,-26 11-323 0 0,0 1-78 0 0,17 0 372 0 0,-17 0-527 0 0,6 13 355 0 0,-8-11-620 0 0,0 1 0 0 0,0-1 0 0 0,0 1 0 0 0,-1-1 0 0 0,1 0 0 0 0,-1 1 0 0 0,1-1 0 0 0,-1 1 0 0 0,0-1 0 0 0,0 0 0 0 0,0 0 0 0 0,0 0 0 0 0,-1 1 0 0 0,1-1 0 0 0,-1 0 0 0 0,1 0 0 0 0,-4 2-1 0 0,-6 7-420 0 0,-1-1-1 0 0,-1-1 1 0 0,0 0-1 0 0,0-1 1 0 0,-1 0-1 0 0,0-1 0 0 0,0 0 1 0 0,-21 6-1 0 0,24-10 410 0 0,-7 1-54 0 0,-15-9-65 0 0,33 5 114 0 0,0 1 0 0 0,-1-1 1 0 0,1 0-1 0 0,0 0 1 0 0,0 0-1 0 0,0 0 1 0 0,0 0-1 0 0,0 0 1 0 0,0 0-1 0 0,-1 0 0 0 0,1 0 1 0 0,0-1-1 0 0,0 1 1 0 0,0 0-1 0 0,0 0 1 0 0,0 0-1 0 0,-1 0 1 0 0,1 0-1 0 0,0 0 0 0 0,0 0 1 0 0,0 0-1 0 0,0 0 1 0 0,0 0-1 0 0,0 0 1 0 0,0 0-1 0 0,0-1 1 0 0,-1 1-1 0 0,1 0 1 0 0,0 0-1 0 0,0 0 0 0 0,0 0 1 0 0,0 0-1 0 0,0 0 1 0 0,0 0-1 0 0,0-1 1 0 0,0 1-1 0 0,0 0 1 0 0,0 0-1 0 0,0 0 0 0 0,0 0 1 0 0,0 0-1 0 0,0-1 1 0 0,0 1-1 0 0,0 0 1 0 0,0 0-1 0 0,0 0 1 0 0,0 0-1 0 0,0 0 0 0 0,0 0 1 0 0,0-1-1 0 0,0 1 1 0 0,0 0-1 0 0,0 0 1 0 0,0 0-1 0 0,0 0 1 0 0,0 0-1 0 0,1-1 0 0 0,9-6-63 0 0,15-6 398 0 0,84-38 1644 0 0,-106 50-2038 0 0,3-1 336 0 0,0-4-2986 0 0,-1 0 1234 0 0,-23 5-12103 0 0,15 4 13886 0 0,1 1 0 0 0,0-1 0 0 0,-1 1 0 0 0,1 0 0 0 0,0 0 0 0 0,1 0 0 0 0,-1 0 0 0 0,1 1 1 0 0,-1-1-1 0 0,1 0 0 0 0,1 0 0 0 0,-1 1 0 0 0,0 6 0 0 0,-3 17 1944 0 0,2-19-1143 0 0,0 1 0 0 0,1-1 0 0 0,0 1 0 0 0,1 0 0 0 0,0-1 0 0 0,3 18 1394 0 0,-2-27-1912 0 0,2-1-535 0 0,0 0-1 0 0,0 0 1 0 0,0 0 0 0 0,0-1 0 0 0,-1 1 0 0 0,1-1-1 0 0,0 1 1 0 0,-1-1 0 0 0,0 0 0 0 0,1 0 0 0 0,2-2-1 0 0,14-17-5433 0 0,-6 3-808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52 8431 0 0,'0'0'652'0'0,"2"1"-425"0"0,7 9 1021 0 0,0-1 1 0 0,-1 2-1 0 0,0-1 0 0 0,0 1 1 0 0,-1 0-1 0 0,-1 1 0 0 0,11 23 1 0 0,-8-12 1333 0 0,8 33 0 0 0,-6-6-1887 0 0,-6 3 628 0 0,-1-1-1 0 0,-3 1 0 0 0,-9 82 1 0 0,3-108-988 0 0,4-26-323 0 0,1 1 1 0 0,-1-1-1 0 0,1 1 0 0 0,-1-1 0 0 0,0 0 0 0 0,1 1 0 0 0,-1-1 0 0 0,0 0 0 0 0,0 1 0 0 0,0-1 0 0 0,0 0 1 0 0,0 0-1 0 0,0 0 0 0 0,-1 0 0 0 0,0 1 0 0 0,1-2-19 0 0,-1 1 1 0 0,1-1-1 0 0,0 1 1 0 0,-1-1-1 0 0,1 0 1 0 0,-1 1-1 0 0,1-1 0 0 0,0 0 1 0 0,-1 0-1 0 0,1 0 1 0 0,-1 0-1 0 0,1 0 0 0 0,0 0 1 0 0,-1 0-1 0 0,1-1 1 0 0,-1 1-1 0 0,1-1 1 0 0,0 1-1 0 0,-1-1 0 0 0,1 1 1 0 0,-1-1-1 0 0,-2-2-31 0 0,1 1 0 0 0,-1 0 1 0 0,1-1-1 0 0,-5-5 0 0 0,6 6 29 0 0,-2-2 15 0 0,-1-1-1 0 0,1 0 0 0 0,0 0 1 0 0,0 0-1 0 0,0-1 0 0 0,1 1 0 0 0,0-1 1 0 0,0 0-1 0 0,0 0 0 0 0,1 0 0 0 0,0 0 1 0 0,0 0-1 0 0,1-1 0 0 0,0 1 1 0 0,0 0-1 0 0,0-1 0 0 0,1 1 0 0 0,-1-1 1 0 0,2 1-1 0 0,-1-1 0 0 0,1 1 1 0 0,0-1-1 0 0,0 1 0 0 0,1 0 0 0 0,0-1 1 0 0,3-7-1 0 0,26-51 324 0 0,-28 57-256 0 0,0-1 0 0 0,1 1-1 0 0,1 0 1 0 0,-1 1 0 0 0,10-13-1 0 0,32-29 684 0 0,-32 36-517 0 0,-5 3-246 0 0,3-1-113 0 0,0-1-1 0 0,-1 0 1 0 0,-1-1 0 0 0,18-27 0 0 0,-27 38-393 0 0,0 0 0 0 0,0 0 0 0 0,-1 0 0 0 0,1 0 1 0 0,0 0-1 0 0,-1 0 0 0 0,0 0 0 0 0,0 0 0 0 0,1-1 0 0 0,-1 1 0 0 0,0 0 0 0 0,-1 0 1 0 0,1 0-1 0 0,0 0 0 0 0,-1-1 0 0 0,1 1 0 0 0,-1 0 0 0 0,1 0 0 0 0,-1 0 0 0 0,0 0 1 0 0,-2-3-1 0 0,-1-2-1772 0 0,-1 0 0 0 0,0 1 1 0 0,-1-1-1 0 0,-8-7 1 0 0,-7-9-816 0 0,-14-13 1957 0 0,34 34 1342 0 0,-6-3 4758 0 0,32 59 2290 0 0,13 34-664 0 0,-11-9-3213 0 0,21 108 0 0 0,-32-115-2396 0 0,-11-51-863 0 0,-3-10-665 0 0,0-1-1 0 0,5 12 1 0 0,-6-21-166 0 0,-4-10-5827 0 0,2 7 6144 0 0,-1 0 0 0 0,1-1-1 0 0,0 1 1 0 0,-2-2 0 0 0,-2-4-363 0 0,-1-2 660 0 0,0-2 105 0 0,0 1 1 0 0,0-1 0 0 0,1 0 0 0 0,-4-15-1 0 0,8 24 125 0 0,1 0-1 0 0,-1 1 0 0 0,1-1 1 0 0,-1 0-1 0 0,1 0 1 0 0,0 1-1 0 0,0-1 0 0 0,0 0 1 0 0,1 0-1 0 0,-1 1 0 0 0,0-1 1 0 0,1 0-1 0 0,0 0 0 0 0,0 1 1 0 0,0-1-1 0 0,0 1 0 0 0,0-1 1 0 0,0 1-1 0 0,1-1 0 0 0,-1 1 1 0 0,1 0-1 0 0,0 0 0 0 0,-1 0 1 0 0,1 0-1 0 0,4-4 0 0 0,5-2 875 0 0,-1 1-1 0 0,16-9 1 0 0,-22 14-760 0 0,0 0 0 0 0,1 0 0 0 0,0 1 0 0 0,-1-1 0 0 0,1 1 0 0 0,0 0 0 0 0,0 0 0 0 0,9 0 0 0 0,-13 1 202 0 0,0 1-368 0 0,2 2-68 0 0,-1 1 0 0 0,0 0 1 0 0,0 0-1 0 0,0 0 0 0 0,0 0 0 0 0,-1 0 0 0 0,0 1 1 0 0,0-1-1 0 0,0 0 0 0 0,0 1 0 0 0,0-1 0 0 0,-1 0 0 0 0,0 1 1 0 0,0-1-1 0 0,0 1 0 0 0,-1-1 0 0 0,0 0 0 0 0,1 1 1 0 0,-1-1-1 0 0,-1 0 0 0 0,-2 8 0 0 0,-2 2 6 0 0,0 0 0 0 0,-1 0 0 0 0,-1-1 0 0 0,0 0 0 0 0,-11 13 0 0 0,1-4 63 0 0,0-1-1 0 0,-1-1 1 0 0,-37 29 0 0 0,20-15 284 0 0,35-33 590 0 0,8-2-650 0 0,-1 0 0 0 0,0 0 0 0 0,1 0 0 0 0,10-5 0 0 0,4 0 47 0 0,67-11-214 0 0,54-16 40 0 0,-123 28-159 0 0,0-2 0 0 0,-1-1 1 0 0,0 0-1 0 0,-1-1 1 0 0,25-17-1 0 0,-1-4-2122 0 0,-2-6-4806 0 0,-26 22-3279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8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22 284 3823 0 0,'2'1'4963'0'0,"12"12"6249"0"0,-13-12-10484 0 0,1 3-720 0 0,1-1 0 0 0,-1 1 0 0 0,0-1 0 0 0,0 1-1 0 0,-1 0 1 0 0,1 0 0 0 0,-1 0 0 0 0,0 0 0 0 0,0 0 0 0 0,0 0 0 0 0,-1 0 0 0 0,1 0 0 0 0,-1 1 0 0 0,0 7 0 0 0,0 8-3764 0 0,-1 1 1 0 0,-5 25 0 0 0,4-36 3103 0 0,-1 1 0 0 0,0-1-1 0 0,-6 14 1 0 0,3-8 439 0 0,4-11 367 0 0,0 0 0 0 0,0 0-1 0 0,-1 1 1 0 0,0-1-1 0 0,0-1 1 0 0,0 1-1 0 0,-7 7 3904 0 0,11-13-3123 0 0,56-94 1277 0 0,-4 9-6339 0 0,8-42-2897 0 0,-12-5 7378 0 0,-46 125 728 0 0,0-1 0 0 0,1 1-1 0 0,5-10 1 0 0,-7 13-65 0 0,1 1 1 0 0,0 0-1 0 0,0 1 0 0 0,0-1 0 0 0,1 0 1 0 0,-1 1-1 0 0,7-5 0 0 0,-1 2 1624 0 0,0 0 1 0 0,16-8-1 0 0,-17 11-1577 0 0,1 0 1 0 0,-1 0-1 0 0,16-2 1 0 0,-6 0 261 0 0,10 1-106 0 0,-27 4-1173 0 0,1 0-1 0 0,-1 1 1 0 0,0-1 0 0 0,0 1 0 0 0,1-1 0 0 0,-1 1 0 0 0,0 0 0 0 0,0 0 0 0 0,0-1-1 0 0,0 1 1 0 0,0 0 0 0 0,0 0 0 0 0,2 2 0 0 0,-1-1 57 0 0,4 7 90 0 0,-5-5-189 0 0,0 1-1 0 0,-1-1 1 0 0,0 1-1 0 0,1 0 1 0 0,-2 0-1 0 0,1-1 1 0 0,0 1 0 0 0,-1 0-1 0 0,0-1 1 0 0,0 1-1 0 0,-2 4 1 0 0,-21 53-10 0 0,23-59 8 0 0,-32 63 38 0 0,-60 90 0 0 0,11-36 264 0 0,82-120-304 0 0,-1 0 0 0 0,1 0 0 0 0,0 1 0 0 0,0-1 0 0 0,0 0 0 0 0,-1 0 0 0 0,1 0 0 0 0,0 0 0 0 0,0 1 0 0 0,0-1 0 0 0,0 0 0 0 0,-1 0 0 0 0,1 1 0 0 0,0-1 0 0 0,0 0 0 0 0,0 0 0 0 0,0 1 0 0 0,0-1 0 0 0,0 0 0 0 0,0 0 0 0 0,0 1 0 0 0,0-1 0 0 0,0 0 0 0 0,0 0 0 0 0,0 1 0 0 0,0-1 0 0 0,0 0 0 0 0,0 0 0 0 0,0 1 0 0 0,0-1 0 0 0,0 0 0 0 0,0 1 0 0 0,0-1 0 0 0,0 0 0 0 0,0 0 0 0 0,1 0 0 0 0,-1 1 0 0 0,0-1 0 0 0,0 0 0 0 0,0 0 0 0 0,0 0 0 0 0,1 1 0 0 0,-1-1 0 0 0,0 0 0 0 0,0 0 0 0 0,0 0 0 0 0,1 0 0 0 0,-1 1 0 0 0,0-1 0 0 0,0 0 0 0 0,1 0 0 0 0,-1 0 0 0 0,0 0 0 0 0,0 0 0 0 0,1 0 0 0 0,-1 0 0 0 0,1 0 0 0 0,14 0 0 0 0,-14 0 0 0 0,5-1 0 0 0,0 1 0 0 0,-1-2 0 0 0,1 1 0 0 0,0-1 0 0 0,0 1 0 0 0,-1-1 0 0 0,0-1 0 0 0,10-5 0 0 0,3-3 0 0 0,18-16 0 0 0,-9 7 0 0 0,-3 4 0 0 0,-1-2 0 0 0,0-1 0 0 0,-2 0 0 0 0,37-43 0 0 0,-44 39 0 0 0,-11 18-516 0 0,0-2 0 0 0,0 1 0 0 0,0 0 0 0 0,-1-1 0 0 0,1-7 0 0 0,-1 8-327 0 0,-2 1 0 0 0,1-1 1 0 0,-1 0-1 0 0,0 1 0 0 0,0-1 0 0 0,0 0 1 0 0,-1 1-1 0 0,0-1 0 0 0,0 0 0 0 0,0 1 1 0 0,-3-6-1 0 0,-1-4-7620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8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4055 0 0,'0'0'724'0'0,"0"3"867"0"0,-2 14 2766 0 0,4 36 1 0 0,6 19 440 0 0,0 9-1773 0 0,-6-22-334 0 0,-11 110 0 0 0,-25 56 1098 0 0,31-197-3340 0 0,3-17-392 0 0,-1 0 0 0 0,-1 0 0 0 0,-5 19 0 0 0,6-27-113 0 0,2-3-549 0 0,0-1 434 0 0,0 1 1 0 0,-1-1-1 0 0,1 1 0 0 0,0-1 1 0 0,0 0-1 0 0,0 1 0 0 0,-1-1 1 0 0,1 0-1 0 0,0 0 0 0 0,-1 0 1 0 0,2-1-1 0 0,-1 1-188 0 0,6-10-1035 0 0,0 1-1 0 0,0-1 1 0 0,-1 0-1 0 0,4-13 1 0 0,-4 12-158 0 0,-1 0 0 0 0,2 0 0 0 0,12-17 1 0 0,-15 24 1216 0 0,1-1 0 0 0,0 1 1 0 0,0 0-1 0 0,1 0 1 0 0,-1 1-1 0 0,1 0 0 0 0,0 0 1 0 0,0 0-1 0 0,8-3 1 0 0,-10 5 606 0 0,1 0 0 0 0,-1 1 1 0 0,1 0-1 0 0,-1-1 0 0 0,1 2 0 0 0,0-1 1 0 0,-1 0-1 0 0,1 1 0 0 0,0 0 1 0 0,0 0-1 0 0,0 1 0 0 0,-1-1 1 0 0,1 1-1 0 0,8 2 0 0 0,5 4 1778 0 0,0 2-1 0 0,0 0 0 0 0,-1 0 1 0 0,-1 2-1 0 0,24 18 0 0 0,-15-11-550 0 0,-24-17-1067 0 0,16 6 231 0 0,-9-4-574 0 0,-6-2-537 0 0,10-7-2263 0 0,0-1-4483 0 0,0-2-2224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7423 0 0,'0'0'575'0'0,"3"0"-379"0"0,9 0-526 0 0,6 4 6490 0 0,-16-4-5598 0 0,-1 1 1 0 0,1 0-1 0 0,-1-1 1 0 0,0 1-1 0 0,1 0 1 0 0,-1 0-1 0 0,0 0 1 0 0,1 0-1 0 0,-1 0 1 0 0,0 0-1 0 0,0 0 1 0 0,0 0-1 0 0,0 1 0 0 0,0-1 1 0 0,0 0-1 0 0,0 1 1 0 0,1 3 2066 0 0,-2-3-2742 0 0,-1 1 1 0 0,1-1-1 0 0,-1 0 0 0 0,0 0 0 0 0,0 0 1 0 0,0 0-1 0 0,0 0 0 0 0,0 0 0 0 0,-2 3 1 0 0,2-5 158 0 0,-1 3-556 0 0,0-1 0 0 0,0-1 0 0 0,0 1 0 0 0,-1 0 0 0 0,1 0 0 0 0,0-1 0 0 0,-1 0 0 0 0,0 1 0 0 0,1-1 0 0 0,-1 0 1 0 0,0 0-1 0 0,1 0 0 0 0,-6 0 0 0 0,-7 4-4862 0 0,2 0-132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29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8407 0 0,'0'0'646'0'0,"2"2"-421"0"0,6 10 1803 0 0,0 0 1 0 0,-1 1-1 0 0,0-1 1 0 0,9 27-1 0 0,13 59 6127 0 0,-29-98-8132 0 0,0 0-1 0 0,0 1 0 0 0,0-1 1 0 0,0 0-1 0 0,0 1 1 0 0,0-1-1 0 0,0 0 1 0 0,0 1-1 0 0,0-1 0 0 0,0 0 1 0 0,0 1-1 0 0,1-1 1 0 0,-1 0-1 0 0,0 0 1 0 0,0 1-1 0 0,0-1 0 0 0,0 0 1 0 0,1 1-1 0 0,-1-1 1 0 0,0 0-1 0 0,0 0 1 0 0,0 1-1 0 0,1-1 1 0 0,-1 0-1 0 0,0 0 0 0 0,1 0 1 0 0,-1 1-1 0 0,0-1 1 0 0,0 0-1 0 0,1 0 1 0 0,-1 0-1 0 0,0 0 0 0 0,1 0 1 0 0,-1 1-1 0 0,0-1 1 0 0,1 0-1 0 0,-1 0 1 0 0,0 0-1 0 0,1 0 0 0 0,-1 0 1 0 0,0 0-1 0 0,1 0 1 0 0,-1 0-1 0 0,0 0 1 0 0,1-1-1 0 0,-1 1 1 0 0,0 0-1 0 0,1 0 0 0 0,-1 0 1 0 0,0 0-1 0 0,1 0 1 0 0,-1-1-1 0 0,0 1 1 0 0,0 0-1 0 0,1 0 0 0 0,-1 0 1 0 0,0-1-1 0 0,0 1 1 0 0,1 0-1 0 0,-1 0 1 0 0,0-1-1 0 0,0 1 0 0 0,0 0 1 0 0,1 0-1 0 0,-1-1 1 0 0,0 1-1 0 0,0-1 1 0 0,13-20-964 0 0,18-59-2752 0 0,-18 54 2559 0 0,-7 12 352 0 0,13-22 1 0 0,-17 32 761 0 0,1 0 0 0 0,0 1 0 0 0,0-1 0 0 0,0 1 0 0 0,1-1 0 0 0,-1 1 0 0 0,1 0 0 0 0,-1 0 0 0 0,8-3 0 0 0,-6 3 469 0 0,1 0 1 0 0,-1 0 0 0 0,1 1-1 0 0,0 0 1 0 0,0 1-1 0 0,-1-1 1 0 0,1 1 0 0 0,0 0-1 0 0,10 0 1 0 0,-11 0 108 0 0,0 0 1 0 0,0-1 0 0 0,0 1-1 0 0,10-5 1 0 0,-6 2 140 0 0,-7 3 597 0 0,7 3-551 0 0,-8-2-735 0 0,-1 0 0 0 0,1 0 0 0 0,-1 1-1 0 0,0-1 1 0 0,1 0 0 0 0,-1 0 0 0 0,0 0 0 0 0,0 1 0 0 0,1-1 0 0 0,-1 0 0 0 0,0 0-1 0 0,1 1 1 0 0,-1-1 0 0 0,0 0 0 0 0,0 0 0 0 0,0 1 0 0 0,1-1 0 0 0,-1 0-1 0 0,0 1 1 0 0,0-1 0 0 0,0 0 0 0 0,0 1 0 0 0,1-1 0 0 0,-1 0 0 0 0,0 1-1 0 0,0-1 1 0 0,0 0 0 0 0,0 1 0 0 0,-3 14 380 0 0,-10 11 102 0 0,-106 146-492 0 0,99-134 0 0 0,20-38 0 0 0,0 0 0 0 0,0 1 0 0 0,0-1 0 0 0,0 0 0 0 0,0 0 0 0 0,0 0 0 0 0,0 0 0 0 0,-1 0 0 0 0,1 0 0 0 0,0 0 0 0 0,0 0 0 0 0,0 1 0 0 0,0-1 0 0 0,0 0 0 0 0,0 0 0 0 0,0 0 0 0 0,0 0 0 0 0,0 0 0 0 0,0 0 0 0 0,0 1 0 0 0,0-1 0 0 0,0 0 0 0 0,0 0 0 0 0,0 0 0 0 0,0 0 0 0 0,0 0 0 0 0,0 0 0 0 0,0 1 0 0 0,0-1 0 0 0,0 0 0 0 0,0 0 0 0 0,0 0 0 0 0,0 0 0 0 0,0 0 0 0 0,0 1 0 0 0,0-1 0 0 0,0 0 0 0 0,0 0 0 0 0,0 0 0 0 0,0 0 0 0 0,0 0 0 0 0,0 0 0 0 0,1 0 0 0 0,-1 1 0 0 0,8-2 0 0 0,9-5 0 0 0,-3-5 0 0 0,1 0 0 0 0,20-20 0 0 0,-3 1 0 0 0,-25 23 0 0 0,-4 2 0 0 0,0 1 0 0 0,0 0 0 0 0,0 0 0 0 0,0 0 0 0 0,1 1 0 0 0,4-4 0 0 0,-1-1 0 0 0,-2 0-117 0 0,-5 7-491 0 0,-16 30-23493 0 0,-6 27 25434 0 0,4 1 4014 0 0,9-30-1287 0 0,6-4 4513 0 0,5-22-7813 0 0,0 0-564 0 0,1 0 0 0 0,0-1 0 0 0,0 1 0 0 0,-1-1 0 0 0,1 0 0 0 0,0 1 0 0 0,0-1 1 0 0,0-1-1 0 0,-1 1 0 0 0,1 0 0 0 0,0-1 0 0 0,0 1 0 0 0,-1-1 0 0 0,1 0 0 0 0,4-2 0 0 0,6-3 365 0 0,24-15 1 0 0,-18 10-186 0 0,-6 3-294 0 0,-7 4-73 0 0,1 0-1 0 0,0 0 1 0 0,9-2 0 0 0,-16 6-9 0 0,0 0 0 0 0,0 0 0 0 0,-1 0 0 0 0,1 1 0 0 0,0-1 0 0 0,0 0 0 0 0,0 0 0 0 0,0 1 0 0 0,0-1 0 0 0,0 0 0 0 0,0 0 0 0 0,0 1 0 0 0,0-1 0 0 0,0 0 0 0 0,0 0 0 0 0,0 1 0 0 0,0-1 0 0 0,0 0 0 0 0,0 0 0 0 0,0 1 0 0 0,0-1 0 0 0,0 0 0 0 0,0 0 0 0 0,0 0 0 0 0,1 1 0 0 0,-1-1 0 0 0,0 0 0 0 0,0 0 0 0 0,0 0 0 0 0,0 1 0 0 0,0-1 0 0 0,1 0 0 0 0,-1 0 0 0 0,0 0 0 0 0,0 0 0 0 0,0 1 0 0 0,1-1 0 0 0,-1 0 0 0 0,0 0 0 0 0,0 0 0 0 0,1 0 0 0 0,-1 0 0 0 0,0 0 0 0 0,0 0 0 0 0,0 0 0 0 0,1 0 0 0 0,-1 1 0 0 0,0-1 0 0 0,0 0 0 0 0,1 0 0 0 0,-1 0 0 0 0,0 0 0 0 0,0-1 0 0 0,1 1 0 0 0,-1 0 0 0 0,0 0 0 0 0,0 0 0 0 0,1 0 0 0 0,-1 0 0 0 0,0 0 0 0 0,0 0 0 0 0,1 0 0 0 0,-1 0 0 0 0,-2 5 0 0 0,1-1 0 0 0,-1 1 0 0 0,0 0 0 0 0,-1-1 0 0 0,1 1 0 0 0,-1-1 0 0 0,-4 6 0 0 0,-26 28 0 0 0,15-18 0 0 0,-48 46 0 0 0,49-49 0 0 0,-2-1 0 0 0,0-1 0 0 0,0 0 0 0 0,-30 16 0 0 0,15-5 0 0 0,92-27 0 0 0,-41-1 0 0 0,139-12 0 0 0,-51 7 0 0 0,-86 5 0 0 0,-1-1 0 0 0,1-1 0 0 0,28-10 0 0 0,-31 6 0 0 0,-12 6-89 0 0,0-1 1 0 0,0 0-1 0 0,-1 0 1 0 0,1-1-1 0 0,-1 1 1 0 0,0-1-1 0 0,0 0 1 0 0,0 0-1 0 0,-1 0 1 0 0,1 0-1 0 0,-1 0 1 0 0,2-6-1 0 0,1-4-1128 0 0,-1 0 0 0 0,4-25 0 0 0,3-8-3077 0 0,-7 34-5874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3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4895 0 0,'0'0'852'0'0,"0"2"964"0"0,-10 58 8678 0 0,5-34-5217 0 0,-2 30-1 0 0,7-55-5188 0 0,0 0 0 0 0,0 1 0 0 0,0-1 0 0 0,-1 0-1 0 0,1 0 1 0 0,0 0 0 0 0,1 1 0 0 0,-1-1 0 0 0,0 0 0 0 0,0 0 0 0 0,0 0 0 0 0,1 0 0 0 0,-1 0 0 0 0,0 1 0 0 0,1-1 0 0 0,-1 0 0 0 0,1 0 0 0 0,0 0 0 0 0,-1 0 0 0 0,1 0 0 0 0,0 0-1 0 0,0-1 1 0 0,-1 1 0 0 0,1 0 0 0 0,0 0 0 0 0,0 0 0 0 0,0-1 0 0 0,0 1 0 0 0,0 0 0 0 0,0-1 0 0 0,0 1 0 0 0,0-1 0 0 0,0 1 0 0 0,0-1 0 0 0,0 0 0 0 0,1 1 0 0 0,-1-1 0 0 0,0 0-1 0 0,0 0 1 0 0,0 0 0 0 0,1 0 0 0 0,-1 0 0 0 0,0 0 0 0 0,0 0 0 0 0,0 0 0 0 0,3-1 0 0 0,35-6-69 0 0,-30 4-18 0 0,0 1 0 0 0,0 1 0 0 0,0 0-1 0 0,0 0 1 0 0,14 1 0 0 0,-3 3-1 0 0,-1 2 0 0 0,1 0 0 0 0,-1 1 0 0 0,-1 1 0 0 0,36 17 0 0 0,-29-12 0 0 0,55 18 0 0 0,-74-28 0 0 0,1 0 0 0 0,0-1 0 0 0,0 0 0 0 0,0 0 0 0 0,0 0 0 0 0,0-1 0 0 0,0 0 0 0 0,0-1 0 0 0,12-2 0 0 0,-18 3 0 0 0,1 0 0 0 0,0 0 0 0 0,0 0 0 0 0,0 1 0 0 0,-1-1 0 0 0,1 0 0 0 0,0 0 0 0 0,0 1 0 0 0,-1 0 0 0 0,1-1 0 0 0,3 2 0 0 0,-3 2 0 0 0,1 0 0 0 0,-1-1 0 0 0,0 1 0 0 0,0 0 0 0 0,0 0 0 0 0,-1 0 0 0 0,0 0 0 0 0,1 1 0 0 0,-1-1 0 0 0,-1 0 0 0 0,1 5 0 0 0,1 4 0 0 0,-2 0 0 0 0,-1 20 0 0 0,-1-15 0 0 0,0 0 0 0 0,-1 0 0 0 0,-1 0 0 0 0,-1-1 0 0 0,-1 1 0 0 0,0-1 0 0 0,-1 0 0 0 0,-1-1 0 0 0,0 0 0 0 0,-2 0 0 0 0,0-1 0 0 0,0 0 0 0 0,-14 15 0 0 0,-31 35-35 0 0,-61 69-654 0 0,91-109 87 0 0,0-1 0 0 0,-2-1 0 0 0,-29 20 0 0 0,25-26-6706 0 0,2-5-2300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35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18 358 2383 0 0,'-17'-24'180'0'0,"17"24"-178"0"0,0 0-1 0 0,0 0 0 0 0,0-1 1 0 0,0 1-1 0 0,0 0 0 0 0,0 0 0 0 0,0-1 1 0 0,0 1-1 0 0,0 0 0 0 0,0 0 1 0 0,0 0-1 0 0,0-1 0 0 0,1 1 0 0 0,-1 0 1 0 0,0 0-1 0 0,0 0 0 0 0,0-1 0 0 0,0 1 1 0 0,0 0-1 0 0,0 0 0 0 0,1 0 1 0 0,-1-1-1 0 0,0 1 0 0 0,0 0 0 0 0,0 0 1 0 0,0 0-1 0 0,1 0 0 0 0,-1 0 1 0 0,0 0-1 0 0,0 0 0 0 0,0-1 0 0 0,1 1 1 0 0,-1 0-1 0 0,0 0 0 0 0,0 0 0 0 0,1 0 1 0 0,-1 0-1 0 0,0 0 0 0 0,0 0 1 0 0,0 0-1 0 0,1 0 0 0 0,-1 0 0 0 0,1 0 1 0 0,15 0 528 0 0,-10 0-214 0 0,23-3 1503 0 0,34 1 1 0 0,-38 2-423 0 0,25-4 1 0 0,3-1 597 0 0,142-16 2465 0 0,-98 8-2949 0 0,254-35 2984 0 0,105-11-249 0 0,-232 31-3123 0 0,13-2-170 0 0,207-34 1287 0 0,-419 60-2157 0 0,30-6 147 0 0,192-25 368 0 0,-238 34-824 0 0,0 1 0 0 0,0 0 1 0 0,0 0-1 0 0,0 0 0 0 0,0 1 0 0 0,10 3 1 0 0,-18-4-234 0 0,0 0 1 0 0,-1 1-1 0 0,1-1 1 0 0,0 0 0 0 0,0 1-1 0 0,-1-1 1 0 0,1 0-1 0 0,0 1 1 0 0,-1-1 0 0 0,1 1-1 0 0,-1 0 1 0 0,1-1-1 0 0,0 1 1 0 0,-1-1 0 0 0,1 2-1 0 0,3 12-9389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35.5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0 326 4031 0 0,'30'-7'143'0'0,"136"-36"908"0"0,-56 8 2647 0 0,150-40 5700 0 0,-193 59-7224 0 0,42-20 1097 0 0,5-1-807 0 0,-8 8-736 0 0,88-18 314 0 0,-192 47-2041 0 0,-1 0 0 0 0,0 0 0 0 0,1 0 0 0 0,-1 0 0 0 0,0 0 0 0 0,1 0 0 0 0,-1 0 0 0 0,1 0 0 0 0,-1 1-1 0 0,0-1 1 0 0,1 1 0 0 0,-1-1 0 0 0,0 1 0 0 0,0-1 0 0 0,1 1 0 0 0,-1 0 0 0 0,0 0 0 0 0,2 1 0 0 0,-2-1-632 0 0,-2 1-250 0 0,-5 10-1710 0 0,-3 0-3446 0 0,-6 2-2530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36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4750 1 3247 0 0,'0'0'251'0'0,"-1"3"-160"0"0,-13 46 879 0 0,13-47-618 0 0,1 1-202 0 0,0 1 0 0 0,-1-1-1 0 0,0 0 1 0 0,0 0 0 0 0,0-1-1 0 0,-1 5 1 0 0,-4 10 396 0 0,5-12-225 0 0,0 0 0 0 0,0 0 1 0 0,-1 0-1 0 0,-4 8 0 0 0,0 2 7 0 0,6-13-56 0 0,-1 1 167 0 0,-4 16 924 0 0,-1 1 0 0 0,-15 31 0 0 0,17-38-822 0 0,0-1 0 0 0,0 1 0 0 0,-1 16 0 0 0,-1-1 546 0 0,1 4 48 0 0,1 1 0 0 0,0 58 1 0 0,2-19-393 0 0,-3 58-151 0 0,0-76-436 0 0,-4 40 136 0 0,2-39-195 0 0,-2 9 255 0 0,-19 77-1 0 0,23-129-208 0 0,-9 22 0 0 0,9-23-46 0 0,0 0-1 0 0,1-1 1 0 0,-4 15-1 0 0,-12 109 607 0 0,17-117-626 0 0,-34 148 722 0 0,27-131-547 0 0,-2 1 1 0 0,-26 54-1 0 0,-19 19 348 0 0,-89 127 0 0 0,134-216-503 0 0,-131 167 334 0 0,27-39 131 0 0,76-94-479 0 0,-56 84 230 0 0,32-45-151 0 0,38-62-128 0 0,-1 3 4 0 0,23-29-31 0 0,0 0 0 0 0,1 1-1 0 0,-1-2 1 0 0,-8 7 0 0 0,-12 12 199 0 0,21-19-198 0 0,1 0 0 0 0,-1 0-1 0 0,0-1 1 0 0,0 1 0 0 0,0-1 0 0 0,0 0-1 0 0,0 0 1 0 0,-6 3 0 0 0,1-2-9 0 0,1 1 0 0 0,0 1 0 0 0,1-1 0 0 0,-1 1 0 0 0,-7 7 0 0 0,-4 5 1 0 0,-22 16 0 0 0,8-8-2 0 0,22-16 21 0 0,0-1-1 0 0,-21 13 0 0 0,6-7 50 0 0,-44 32-1 0 0,59-38-2 0 0,-1-2 1 0 0,0 1-1 0 0,-22 8 0 0 0,-4 3 70 0 0,-180 94 110 0 0,-82 43 451 0 0,273-140-602 0 0,-2-1 0 0 0,1-1 0 0 0,-33 9 0 0 0,-90 21 82 0 0,65-21-40 0 0,-1-3-122 0 0,13-5-17 0 0,-73 14 4 0 0,102-21 25 0 0,-3-1 174 0 0,-60 0 1 0 0,21-3-53 0 0,8 4-148 0 0,-97 20 0 0 0,139-19 0 0 0,-18 3 0 0 0,-68 23 0 0 0,64-11 9 0 0,2 3 0 0 0,0 2 0 0 0,2 2 1 0 0,1 3-1 0 0,2 2 0 0 0,-60 53 0 0 0,45-30 33 0 0,-143 114 260 0 0,165-139-83 0 0,2 1-1 0 0,-49 53 1 0 0,49-41-181 0 0,2 1 1 0 0,2 3-1 0 0,2 1 1 0 0,-31 59-1 0 0,42-69-38 0 0,-44 56 0 0 0,24-37 0 0 0,38-49 0 0 0,0-4-69 0 0,6-6-293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8:59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0 123 2127 0 0,'137'-7'1003'0'0,"68"-18"8241"0"0,-51-1-2431 0 0,108-24-29 0 0,-254 49-6643 0 0,12-4 94 0 0,-15 3-7 0 0,0 0 0 0 0,1 1 0 0 0,-1 0 0 0 0,1 0 0 0 0,0 0 0 0 0,-1 1 0 0 0,7 0 0 0 0,-11 0 272 0 0,-26 12-1327 0 0,12-7-1332 0 0,1-2-3780 0 0,-5 2-2568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59:37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212 0 6967 0 0,'-1'2'535'0'0,"-17"16"1232"0"0,1 1 0 0 0,1 0 0 0 0,1 2 0 0 0,-22 38 0 0 0,31-49-1271 0 0,-12 23 2042 0 0,-21 54 0 0 0,28-57-1407 0 0,3-12 26 0 0,2 1 0 0 0,0 0-1 0 0,-7 38 1 0 0,13-55-1022 0 0,0 0 0 0 0,0 1 0 0 0,-1-1 1 0 0,1 0-1 0 0,1 1 0 0 0,-1-1 0 0 0,0 0 0 0 0,1 0 0 0 0,-1 1 0 0 0,1-1 0 0 0,0 0 1 0 0,-1 0-1 0 0,1 1 0 0 0,0-1 0 0 0,1 0 0 0 0,-1 0 0 0 0,0 0 0 0 0,0 0 0 0 0,1-1 0 0 0,-1 1 1 0 0,1 0-1 0 0,3 2 0 0 0,-2-2-36 0 0,0 0-1 0 0,0-1 1 0 0,0 1 0 0 0,0-1 0 0 0,0 1-1 0 0,1-1 1 0 0,-1 0 0 0 0,0-1 0 0 0,1 1 0 0 0,-1 0-1 0 0,1-1 1 0 0,-1 0 0 0 0,1 0 0 0 0,5 0-1 0 0,5-2-54 0 0,-1-1 0 0 0,1 0 0 0 0,-1 0-1 0 0,0-2 1 0 0,0 1 0 0 0,20-12 0 0 0,0-2 58 0 0,37-27 0 0 0,68-59-2395 0 0,-9 7-4510 0 0,-58 47-3365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0.2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6 254 4863 0 0,'-5'15'375'0'0,"5"-14"-368"0"0,0 0-1 0 0,0 0 1 0 0,0 0-1 0 0,-1-1 1 0 0,1 1-1 0 0,0 0 1 0 0,0 0-1 0 0,1 0 1 0 0,-1 0-1 0 0,0-1 0 0 0,0 1 1 0 0,0 0-1 0 0,0 0 1 0 0,1-1-1 0 0,-1 1 1 0 0,0 0-1 0 0,1 0 1 0 0,-1-1-1 0 0,1 1 1 0 0,0 1-1 0 0,0 0 3 0 0,9 23 3139 0 0,2-1-1 0 0,0 0 1 0 0,1-2-1 0 0,1 1 1 0 0,26 31-1 0 0,-21-31-1324 0 0,-11-11-1048 0 0,2-1 1 0 0,-1 1-1 0 0,2-1 1 0 0,-1-1-1 0 0,2 0 1 0 0,20 14-1 0 0,-15-13-591 0 0,1-1-1 0 0,1-1 1 0 0,27 9-1 0 0,-38-16-140 0 0,0 0 0 0 0,0 0 0 0 0,0-1-1 0 0,0 0 1 0 0,0 0 0 0 0,0-1 0 0 0,0 0 0 0 0,0-1-1 0 0,0 0 1 0 0,0 0 0 0 0,14-4 0 0 0,-6 0-43 0 0,0-1 0 0 0,0-1 0 0 0,-1 0 0 0 0,0-1 0 0 0,-1-1 0 0 0,0 0 0 0 0,0-1 0 0 0,-1 0 0 0 0,13-13 0 0 0,15-16 0 0 0,42-44 0 0 0,-27 21 0 0 0,47-53 0 0 0,-77 90 0 0 0,1 0 0 0 0,36-25 0 0 0,-39 35 0 0 0,0 1 0 0 0,1 1 0 0 0,0 1 0 0 0,1 1 0 0 0,48-13 0 0 0,-69 23 0 0 0,1-1 0 0 0,0 1 0 0 0,-1 0 0 0 0,1 1 0 0 0,0-1 0 0 0,-1 1 0 0 0,1 1 0 0 0,0-1 0 0 0,-1 1 0 0 0,1-1 0 0 0,0 2 0 0 0,-1-1 0 0 0,8 3 0 0 0,-9-2 0 0 0,1 0 0 0 0,-1 1 0 0 0,0 0 0 0 0,1 0 0 0 0,-1 0 0 0 0,0 0 0 0 0,-1 0 0 0 0,1 1 0 0 0,-1 0 0 0 0,1 0 0 0 0,-1 0 0 0 0,0 0 0 0 0,0 0 0 0 0,-1 0 0 0 0,3 6 0 0 0,-2-3 0 0 0,1 2 0 0 0,0 1 0 0 0,1-1 0 0 0,0 1 0 0 0,1-1 0 0 0,0 0 0 0 0,0-1 0 0 0,1 0 0 0 0,12 11 0 0 0,-1-6 0 0 0,-11-12 0 0 0,-2-1 0 0 0,-1 0 0 0 0,1 0 0 0 0,0 0 0 0 0,0 0 0 0 0,0 0 0 0 0,0-1 0 0 0,0 0 0 0 0,0 0 0 0 0,0 0 0 0 0,8-4 0 0 0,3-3 0 0 0,22-13 0 0 0,-5 2 0 0 0,-10 8 0 0 0,1 1 0 0 0,0 1 0 0 0,0 1 0 0 0,0 1 0 0 0,1 1 0 0 0,0 1 0 0 0,28-1 0 0 0,-40 4 0 0 0,-9 2 0 0 0,1-1 0 0 0,-1 1 0 0 0,1 0 0 0 0,-1 0 0 0 0,1 1 0 0 0,-1-1 0 0 0,1 1 0 0 0,4 1 0 0 0,-4-1 0 0 0,9 0 0 0 0,3-1 0 0 0,-1 1 0 0 0,-16-1 0 0 0,1 0 0 0 0,-1 0 0 0 0,0 0 0 0 0,1 0 0 0 0,-1 0 0 0 0,1 0 0 0 0,-1 0 0 0 0,1 0 0 0 0,-1 0 0 0 0,0-1 0 0 0,1 1 0 0 0,-1 0 0 0 0,1 0 0 0 0,-1 0 0 0 0,0-1 0 0 0,1 1 0 0 0,-1 0 0 0 0,0-1 0 0 0,1 1 0 0 0,-1 0 0 0 0,0-1 0 0 0,1 1 0 0 0,-1 0 0 0 0,0-1 0 0 0,0 1 0 0 0,1 0 0 0 0,-1-1 0 0 0,0 1 0 0 0,0-1 0 0 0,0 1 0 0 0,0-1 0 0 0,0 1 0 0 0,0 0 0 0 0,1-1 0 0 0,-1 1 0 0 0,0-1 0 0 0,0 1 0 0 0,4-10 0 0 0,1 1 0 0 0,0-1 0 0 0,0 1 0 0 0,1 1 0 0 0,1-1 0 0 0,-1 1 0 0 0,13-11 0 0 0,-17 18 0 0 0,-1 0 0 0 0,1 0 0 0 0,0 0 0 0 0,-1 0 0 0 0,1 0 0 0 0,0 1 0 0 0,0-1 0 0 0,0 1 0 0 0,0-1 0 0 0,0 1 0 0 0,0 0 0 0 0,-1 0 0 0 0,1 0 0 0 0,0 0 0 0 0,0 0 0 0 0,0 0 0 0 0,0 0 0 0 0,0 1 0 0 0,0-1 0 0 0,0 1 0 0 0,0-1 0 0 0,3 2 0 0 0,2 1 0 0 0,0 1 0 0 0,0-1 0 0 0,0 1 0 0 0,8 6 0 0 0,-6-3 0 0 0,-1 1 0 0 0,0 0 0 0 0,0 1 0 0 0,-1-1 0 0 0,7 12 0 0 0,17 18 0 0 0,-1 1 0 0 0,-24-29 0 0 0,0-2 0 0 0,1 1 0 0 0,0-1 0 0 0,13 12 0 0 0,-16-17 0 0 0,0 0 0 0 0,1 0 0 0 0,-1 0 0 0 0,0-1 0 0 0,1 1 0 0 0,0-1 0 0 0,-1 0 0 0 0,1-1 0 0 0,0 1 0 0 0,0-1 0 0 0,0 0 0 0 0,0 0 0 0 0,0 0 0 0 0,0-1 0 0 0,0 0 0 0 0,1 0 0 0 0,-1 0 0 0 0,0-1 0 0 0,0 1 0 0 0,0-1 0 0 0,0 0 0 0 0,0-1 0 0 0,0 1 0 0 0,6-4 0 0 0,189-75 0 0 0,-142 63 0 0 0,82-12 0 0 0,-86 18 0 0 0,-23 5 0 0 0,51-9 0 0 0,-57 12 0 0 0,-20 4 0 0 0,1 1 0 0 0,29 2-3040 0 0,-21-2-2948 0 0,3-1-4208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4.6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3767 0 0,'-3'1'291'0'0,"0"1"-272"0"0,1-1 0 0 0,-1 1 0 0 0,1 0 0 0 0,-1-1 0 0 0,1 1 0 0 0,0 0 0 0 0,0 0 0 0 0,0 1 0 0 0,0-1 0 0 0,0 0 0 0 0,0 1-1 0 0,1-1 1 0 0,-1 1 0 0 0,1-1 0 0 0,0 1 0 0 0,-2 5 0 0 0,-3 8 756 0 0,-5 30 0 0 0,7-28-32 0 0,-1 0 26 0 0,-5 24 1398 0 0,9-38-1641 0 0,1 0 0 0 0,-1 0 0 0 0,1 0 0 0 0,0 0 0 0 0,0 0-1 0 0,1 0 1 0 0,-1 0 0 0 0,2 4 0 0 0,-1-6-278 0 0,0 0 0 0 0,0 0 1 0 0,0 0-1 0 0,0 0 0 0 0,0-1 0 0 0,1 1 0 0 0,-1 0 1 0 0,1-1-1 0 0,-1 1 0 0 0,1-1 0 0 0,0 1 0 0 0,0-1 1 0 0,-1 0-1 0 0,1 1 0 0 0,0-1 0 0 0,0 0 0 0 0,0 0 1 0 0,4 0-1 0 0,4 3 397 0 0,1-1 0 0 0,15 3 0 0 0,-18-5-327 0 0,4 2 23 0 0,-1-1-1 0 0,1 1 0 0 0,-1 1 1 0 0,0 0-1 0 0,0 1 0 0 0,12 7 1 0 0,-18-9-242 0 0,0 0 1 0 0,-1 1 0 0 0,1 0-1 0 0,-1 0 1 0 0,1 0 0 0 0,-1 0-1 0 0,-1 1 1 0 0,1 0 0 0 0,-1-1-1 0 0,1 1 1 0 0,-2 1 0 0 0,1-1-1 0 0,0 0 1 0 0,1 7-1 0 0,-1-6 57 0 0,-1 0-1 0 0,0 0 0 0 0,0 0 0 0 0,-1 0 0 0 0,0 1 0 0 0,0-1 0 0 0,-1 0 0 0 0,1 1 0 0 0,-1-1 0 0 0,-1 0 0 0 0,1 1 0 0 0,-1-1 1 0 0,0 0-1 0 0,0 1 0 0 0,-1-1 0 0 0,0 0 0 0 0,0 0 0 0 0,-5 9 0 0 0,1-3 257 0 0,0-1-1 0 0,-1 1 1 0 0,-1-1-1 0 0,0 0 1 0 0,0 0-1 0 0,-1-1 1 0 0,0-1-1 0 0,-1 1 1 0 0,0-1-1 0 0,-14 9 1 0 0,12-10-383 0 0,-1 0 0 0 0,0-1 1 0 0,-17 7-1 0 0,26-12-34 0 0,-1-1 0 0 0,0 1 0 0 0,1-1 0 0 0,-1 0 0 0 0,0 0 0 0 0,1 0 0 0 0,-1-1 0 0 0,0 1 0 0 0,0-1 0 0 0,0 0-1 0 0,0-1 1 0 0,1 1 0 0 0,-10-3 0 0 0,12 2-60 0 0,1 1 0 0 0,0-1 0 0 0,0 1 0 0 0,-1-1-1 0 0,1 0 1 0 0,0 1 0 0 0,0-1 0 0 0,0 0 0 0 0,0 0-1 0 0,0 0 1 0 0,0 0 0 0 0,0 0 0 0 0,0 0 0 0 0,0 0-1 0 0,1 0 1 0 0,-1 0 0 0 0,0 0 0 0 0,1-1 0 0 0,-1 1 0 0 0,1 0-1 0 0,-1 0 1 0 0,1-1 0 0 0,-1-1 0 0 0,1-1-600 0 0,0 0 0 0 0,-1 1 1 0 0,2-1-1 0 0,-1 0 0 0 0,0 0 1 0 0,2-7-1 0 0,1-2-1867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5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55 1951 0 0,'7'9'493'0'0,"-1"0"-1"0"0,0 0 1 0 0,-1 1-1 0 0,0-1 0 0 0,-1 1 1 0 0,1 1-1 0 0,-2-1 1 0 0,0 0-1 0 0,0 1 0 0 0,-1 0 1 0 0,1 10-1 0 0,3 13 1103 0 0,7 32 1935 0 0,9 40 2962 0 0,-19-94-5567 0 0,-2-7-342 0 0,0 0 0 0 0,1 0 0 0 0,-1 0 0 0 0,1 0 0 0 0,4 7 0 0 0,-6-11 284 0 0,9-5 397 0 0,-6 1-1186 0 0,-1 1-1 0 0,0-1 1 0 0,1 0-1 0 0,-1 0 1 0 0,-1-1 0 0 0,1 1-1 0 0,0 0 1 0 0,-1 0-1 0 0,0-1 1 0 0,1 1-1 0 0,-2-1 1 0 0,2-4 0 0 0,1 0-3 0 0,21-90 398 0 0,-9 42-314 0 0,-2-1-1 0 0,8-83 0 0 0,-21 131-116 0 0,2-14 52 0 0,-2 27-61 0 0,0 0 1 0 0,1-1-1 0 0,-1 1 0 0 0,0-1 0 0 0,2 5 1 0 0,0 6 77 0 0,4 27 963 0 0,1 0 0 0 0,20 64 0 0 0,-25-98-939 0 0,1 1 0 0 0,1-1 0 0 0,-1-1 0 0 0,1 1 0 0 0,0-1-1 0 0,9 11 1 0 0,0-2-66 0 0,-8-13-48 0 0,-1 0-20 0 0,13 6-1 0 0,-12-9 0 0 0,-1 0 0 0 0,2 2-95 0 0,-1-1 0 0 0,0 0 1 0 0,0-1-1 0 0,0 1 0 0 0,0-1 0 0 0,0 0 1 0 0,0 0-1 0 0,-1-1 0 0 0,1 1 0 0 0,0-1 1 0 0,0 0-1 0 0,-1-1 0 0 0,0 1 0 0 0,7-5 1 0 0,-6 2-130 0 0,0 1 0 0 0,0-1 0 0 0,-1 0 1 0 0,1 0-1 0 0,-1 0 0 0 0,-1-1 0 0 0,1 1 1 0 0,-1-1-1 0 0,0 0 0 0 0,4-10 0 0 0,-1 2-1877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5.6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6415 0 0,'1'2'499'0'0,"13"30"1393"0"0,-2 2 0 0 0,14 64 1 0 0,-23-89-1577 0 0,28 125 6746 0 0,25 226-1 0 0,-53-327-6419 0 0,2 47 1132 0 0,-5-78-1248 0 0,1-5-431 0 0,13-38-63 0 0,-9 23-19 0 0,1 1 0 0 0,0 0 0 0 0,12-21 0 0 0,-11 28-13 0 0,0 0 0 0 0,0 0 0 0 0,1 1 0 0 0,17-16 0 0 0,-20 20 0 0 0,1 1 0 0 0,-1-1 0 0 0,1 1 0 0 0,0 0 0 0 0,1 1 0 0 0,-1-1 0 0 0,1 1 0 0 0,-1 1 0 0 0,12-4 0 0 0,-15 5 13 0 0,0 1 1 0 0,-1 0-1 0 0,1 0 1 0 0,0 0-1 0 0,0 0 1 0 0,0 1-1 0 0,-1-1 1 0 0,1 1-1 0 0,0-1 1 0 0,3 2-1 0 0,-5-2-5 0 0,0 1-1 0 0,0-1 1 0 0,0 1-1 0 0,0-1 1 0 0,0 1-1 0 0,0-1 1 0 0,0 1-1 0 0,0 0 1 0 0,0 0-1 0 0,0-1 1 0 0,0 1-1 0 0,0 0 1 0 0,0 0-1 0 0,-1 0 1 0 0,1 0-1 0 0,0 0 1 0 0,0 0-1 0 0,-1 0 1 0 0,1 0-1 0 0,-1 0 1 0 0,1 1-1 0 0,-1-1 1 0 0,0 0 0 0 0,1 2-1 0 0,-1 6 61 0 0,0 1 1 0 0,-1-1-1 0 0,0 0 0 0 0,0 0 0 0 0,-1 0 0 0 0,0 0 1 0 0,-1 0-1 0 0,0 0 0 0 0,0-1 0 0 0,-1 1 1 0 0,0-1-1 0 0,0 0 0 0 0,-1 0 0 0 0,0-1 1 0 0,-1 1-1 0 0,-9 9 0 0 0,2-3 92 0 0,-2 0 0 0 0,0-1 0 0 0,-1 0 0 0 0,0-2 0 0 0,0 0 0 0 0,-30 14 0 0 0,38-21-412 0 0,-1 0-1 0 0,1 0 1 0 0,-1-1-1 0 0,0-1 1 0 0,0 0-1 0 0,0 0 1 0 0,-17 1-1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6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 7687 0 0,'-2'5'264'0'0,"0"0"0"0"0,0 0-1 0 0,0 0 1 0 0,-1 6 0 0 0,2-7 603 0 0,1-1 0 0 0,-1 1 0 0 0,1 0 0 0 0,0 0 0 0 0,0-1 0 0 0,0 1 0 0 0,1 0 1 0 0,-1-1-1 0 0,1 1 0 0 0,0 0 0 0 0,0-1 0 0 0,0 1 0 0 0,0-1 0 0 0,1 1 0 0 0,-1-1 1 0 0,1 0-1 0 0,5 7 912 0 0,2-6-322 0 0,-2 0-1208 0 0,-1 0 1 0 0,0 1-1 0 0,-1 0 0 0 0,1 0 1 0 0,-1 0-1 0 0,0 1 0 0 0,7 8 1 0 0,-6-6 0 0 0,1 0 0 0 0,9 9 0 0 0,-14-16-174 0 0,0 1 0 0 0,0 0-1 0 0,-1 0 1 0 0,1 1 0 0 0,-1-1-1 0 0,1 0 1 0 0,-1 1-1 0 0,0-1 1 0 0,0 0 0 0 0,0 1-1 0 0,0 0 1 0 0,0-1 0 0 0,0 1-1 0 0,-1-1 1 0 0,1 1 0 0 0,-1 0-1 0 0,0-1 1 0 0,0 1-1 0 0,0 0 1 0 0,0 3 0 0 0,-1-3 14 0 0,1 1 1 0 0,-1-1 0 0 0,1 0-1 0 0,-1 0 1 0 0,0 1 0 0 0,0-1-1 0 0,-1 0 1 0 0,1 0 0 0 0,-1 0-1 0 0,1-1 1 0 0,-1 1-1 0 0,0 0 1 0 0,0 0 0 0 0,0-1-1 0 0,-4 4 1 0 0,-3 0-91 0 0,-1 0 0 0 0,1-1 0 0 0,-1 0 0 0 0,0 0 0 0 0,-17 4 0 0 0,-16 8 0 0 0,12-6-2776 0 0,8-3-3476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6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5439 0 0,'28'90'772'0'0,"-17"-52"416"0"0,5 36 1719 0 0,-5-20-948 0 0,16 104 3804 0 0,-13-62-2053 0 0,13 109 3295 0 0,-25-194-6825 0 0,2 29 814 0 0,27 170 1852 0 0,-26-197-2813 0 0,0 6-686 0 0,4-45-4450 0 0,-4-11-4588 0 0,-4 14 2149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6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7199 0 0,'9'2'293'0'0,"0"0"-1"0"0,1-1 0 0 0,-1 0 0 0 0,1 0 1 0 0,14-2-1 0 0,19 2 4148 0 0,-7 1-846 0 0,19 1 1074 0 0,-50-2-4230 0 0,0 0 0 0 0,-1 0 0 0 0,1 0 0 0 0,-1 1 0 0 0,1-1 0 0 0,-1 1 0 0 0,0 0 0 0 0,0 1 0 0 0,5 2 0 0 0,-7-3-240 0 0,1 0 0 0 0,-1 1 0 0 0,0-1 0 0 0,-1 0 0 0 0,1 1 0 0 0,0 0 0 0 0,-1-1 0 0 0,1 1 0 0 0,-1 0 0 0 0,0 0 0 0 0,0 0 0 0 0,0 0 0 0 0,0 0 0 0 0,0 0 0 0 0,-1 0 0 0 0,1 5 0 0 0,-1 2 357 0 0,0-1 0 0 0,0 1 0 0 0,-1-1 0 0 0,-2 13 0 0 0,-2-3-482 0 0,0 0-1 0 0,-2 0 1 0 0,0 0-1 0 0,-1-1 0 0 0,-13 23 1 0 0,-59 81 83 0 0,78-119-157 0 0,-12 16-227 0 0,-18 21 0 0 0,28-35 103 0 0,0-1 0 0 0,0 0-1 0 0,0 0 1 0 0,-1-1 0 0 0,1 0 0 0 0,-1 1-1 0 0,0-1 1 0 0,0-1 0 0 0,0 1 0 0 0,-10 3-1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7.1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 75 4319 0 0,'8'-56'1355'0'0,"-8"56"-1232"0"0,0-1-1 0 0,0 0 1 0 0,0 1 0 0 0,0-1-1 0 0,0 0 1 0 0,0 1-1 0 0,0-1 1 0 0,0 0 0 0 0,0 1-1 0 0,0-1 1 0 0,0 0-1 0 0,-1 1 1 0 0,1-1 0 0 0,0 0-1 0 0,0 1 1 0 0,-1-1-1 0 0,1 1 1 0 0,0-1 0 0 0,-1 1-1 0 0,1-1 1 0 0,-1 1 0 0 0,1-1-1 0 0,-1 1 1 0 0,1-1-1 0 0,-1 1 1 0 0,1-1 0 0 0,-1 1-1 0 0,1-1 1 0 0,-1 1-1 0 0,1 0 1 0 0,-1 0 0 0 0,0-1-1 0 0,1 1 1 0 0,-1 0-1 0 0,0 0 1 0 0,1 0 0 0 0,-1-1-1 0 0,1 1 1 0 0,-1 0 0 0 0,0 0-1 0 0,0 0 1 0 0,1 0-1 0 0,-1 0 1 0 0,0 0 0 0 0,0 1-1 0 0,-3-1 270 0 0,1 0 0 0 0,-1 1 0 0 0,1 0 0 0 0,-1 0 0 0 0,1 0 0 0 0,0 0 0 0 0,-7 3 0 0 0,8-3-252 0 0,-1 0 1 0 0,1 0 0 0 0,-1 1-1 0 0,1-1 1 0 0,0 1-1 0 0,-1-1 1 0 0,1 1-1 0 0,0 0 1 0 0,0 0-1 0 0,0 0 1 0 0,0 0-1 0 0,1 0 1 0 0,-1 1-1 0 0,1-1 1 0 0,-1 0-1 0 0,1 1 1 0 0,0-1 0 0 0,-1 1-1 0 0,0 3 1 0 0,-5 17 564 0 0,1-6 73 0 0,-7 33 0 0 0,-2 76 1062 0 0,14-104-592 0 0,1 0-1 0 0,1 0 1 0 0,7 38-1 0 0,-8-57-1034 0 0,1 0 0 0 0,-1-1 0 0 0,1 1 0 0 0,0 0 0 0 0,0 0 0 0 0,0 0-1 0 0,0-1 1 0 0,0 1 0 0 0,0-1 0 0 0,1 1 0 0 0,0-1 0 0 0,-1 1 0 0 0,1-1-1 0 0,0 0 1 0 0,0 0 0 0 0,4 3 0 0 0,-5-5-170 0 0,0 0 0 0 0,0-1 0 0 0,1 1 0 0 0,-1-1 0 0 0,0 1 1 0 0,0-1-1 0 0,0 1 0 0 0,0-1 0 0 0,0 1 0 0 0,0-1 0 0 0,0 0 0 0 0,0 0 0 0 0,0 0 0 0 0,0 0 0 0 0,1-1 0 0 0,0 1 40 0 0,6-7-44 0 0,-1 0 0 0 0,1 0 0 0 0,-1-1 0 0 0,-1 1 0 0 0,1-2-1 0 0,-2 1 1 0 0,1-1 0 0 0,7-20 0 0 0,1-7 164 0 0,9-46 0 0 0,-7 23-127 0 0,14-56 132 0 0,-28 159 184 0 0,1 20-132 0 0,-3-47-177 0 0,0 1 0 0 0,1-1 0 0 0,4 19 0 0 0,-1-19-83 0 0,-1 2 0 0 0,0-14 0 0 0,1-1 0 0 0,9 9 0 0 0,-7-11 0 0 0,-3-2 0 0 0,10 1 0 0 0,-11-1-264 0 0,0 0-1 0 0,1 0 1 0 0,-1 0 0 0 0,0 0-1 0 0,0 0 1 0 0,1 0-1 0 0,1-2 1 0 0,0-1-1257 0 0,1 0 0 0 0,-1 0-1 0 0,0 0 1 0 0,-1 0 0 0 0,1-1-1 0 0,-1 0 1 0 0,5-8 0 0 0,0-3-6498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7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2935 0 0,'-19'46'2050'0'0,"17"-38"-1160"0"0,-22 122 12271 0 0,22-115-11910 0 0,2-1 1 0 0,0 0 0 0 0,0 1 0 0 0,1-1-1 0 0,1 0 1 0 0,0 0 0 0 0,6 17 0 0 0,-8-29-1142 0 0,0-1 1 0 0,1 1 0 0 0,0-1-1 0 0,-1 1 1 0 0,1-1 0 0 0,0 1-1 0 0,0-1 1 0 0,-1 0 0 0 0,1 1-1 0 0,0-1 1 0 0,1 0 0 0 0,-1 0-1 0 0,0 0 1 0 0,0 1 0 0 0,0-1-1 0 0,1-1 1 0 0,-1 1 0 0 0,0 0-1 0 0,1 0 1 0 0,2 1 0 0 0,10 0 3 0 0,-10-2-177 0 0,-1-1 0 0 0,1 0 0 0 0,-1 0 0 0 0,1 0 0 0 0,-1 0 0 0 0,1 0 0 0 0,-1-1 0 0 0,1 1 0 0 0,-1-1 0 0 0,0 0 0 0 0,0 0 0 0 0,3-3 0 0 0,5-4-1891 0 0,17-20 0 0 0,-17 17-167 0 0,-9 9 930 0 0,0 0 0 0 0,0 0 0 0 0,0 0 0 0 0,3-7 0 0 0,2-2-4719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9:00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1951 0 0,'3'3'147'0'0,"1"3"-24"0"0,1 1 1 0 0,-1 0-1 0 0,-1 1 0 0 0,1-1 1 0 0,-1 1-1 0 0,0 0 0 0 0,-1 0 1 0 0,3 13-1 0 0,6 70 3177 0 0,-10-84-3095 0 0,6 77 2869 0 0,7 124 3346 0 0,-13-176-5641 0 0,-3 124 1433 0 0,2-128-1549 0 0,3 34-1 0 0,0 20 1006 0 0,-4-75-1464 0 0,0 18 792 0 0,3 36 0 0 0,-2-55-696 0 0,1 0-1 0 0,0 0 0 0 0,0-1 0 0 0,1 1 1 0 0,0 0-1 0 0,0 0 0 0 0,0-1 1 0 0,0 1-1 0 0,1-1 0 0 0,0 0 1 0 0,6 8-1 0 0,-8-11 504 0 0,13-2-65 0 0,-11-1-650 0 0,0 0-1 0 0,-1 1 1 0 0,1-1-1 0 0,-1 0 1 0 0,1-1-1 0 0,-1 1 0 0 0,0 0 1 0 0,0-1-1 0 0,1 1 1 0 0,-1-1-1 0 0,0 0 1 0 0,0 1-1 0 0,0-1 0 0 0,0 0 1 0 0,-1 0-1 0 0,1 0 1 0 0,1-3-1 0 0,4-6 216 0 0,0 0 1 0 0,5-15-1 0 0,-10 23-285 0 0,16-36 230 0 0,-1-2 1 0 0,16-59-1 0 0,-30 89-395 0 0,1 1 0 0 0,8-19 0 0 0,-11 25-98 0 0,1 0 1 0 0,0 1-1 0 0,0 0 0 0 0,0-1 1 0 0,1 1-1 0 0,-1 0 1 0 0,1 0-1 0 0,0 0 0 0 0,0 0 1 0 0,4-3-1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7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38 294 5439 0 0,'0'0'416'0'0,"6"2"-228"0"0,-2-1 3016 0 0,19-3 1996 0 0,-21 1-3641 0 0,3-2-951 0 0,-1 0 1 0 0,0 0-1 0 0,0-1 1 0 0,-1 1-1 0 0,1-1 1 0 0,-1 0-1 0 0,6-8 1 0 0,-1-1 2 0 0,-2 0 0 0 0,1-1 1 0 0,7-25-1 0 0,-6 9-122 0 0,-3 14-213 0 0,-1 1 0 0 0,-1-1 0 0 0,0 0 0 0 0,-1-1 0 0 0,0-24 0 0 0,-7 22 211 0 0,5 18-231 0 0,-2 0 7 0 0,-1-1-184 0 0,0 1-1 0 0,1 0 1 0 0,-1 1 0 0 0,0-1-1 0 0,0 0 1 0 0,0 1 0 0 0,0 0 0 0 0,0-1-1 0 0,0 1 1 0 0,0 0 0 0 0,0 1 0 0 0,0-1-1 0 0,0 0 1 0 0,0 1 0 0 0,0 0 0 0 0,1 0-1 0 0,-1 0 1 0 0,0 0 0 0 0,0 0 0 0 0,1 0-1 0 0,-6 4 1 0 0,-2 1 0 0 0,0 1 1 0 0,0 0-1 0 0,1 1 1 0 0,-10 10-1 0 0,14-13-18 0 0,0 1-1 0 0,1-1 1 0 0,0 1 0 0 0,-5 9-1 0 0,8-12-28 0 0,-1 0 0 0 0,1 1-1 0 0,-1-1 1 0 0,1 0 0 0 0,0 1 0 0 0,0-1-1 0 0,1 0 1 0 0,-1 1 0 0 0,1-1-1 0 0,-1 6 1 0 0,13 34 388 0 0,-11-10-30 0 0,-1-23-191 0 0,0-1 1 0 0,0 1-1 0 0,1-1 1 0 0,1 1 0 0 0,-1-1-1 0 0,5 12 1 0 0,-2-11-78 0 0,0 0 1 0 0,1 0 0 0 0,0 0 0 0 0,0-1 0 0 0,12 16-1 0 0,-13-21-83 0 0,-1 0-1 0 0,1-1 0 0 0,0 1 0 0 0,0-1 0 0 0,0 1 0 0 0,1-1 1 0 0,-1-1-1 0 0,1 1 0 0 0,-1-1 0 0 0,1 1 0 0 0,0-1 0 0 0,0-1 1 0 0,0 1-1 0 0,6 1 0 0 0,-3-2-330 0 0,0 0 0 0 0,0-1 0 0 0,-1 1 0 0 0,1-1 0 0 0,0-1-1 0 0,0 0 1 0 0,0 0 0 0 0,0 0 0 0 0,0-1 0 0 0,0 0 0 0 0,-1-1 0 0 0,11-4 0 0 0,-5 0-863 0 0,-1 0 0 0 0,0 0 0 0 0,0-1 0 0 0,-1-1 0 0 0,0 0 0 0 0,11-12 0 0 0,-8 6-7859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 3679 0 0,'0'0'284'0'0,"2"0"-186"0"0,0-1 244 0 0,0 1 0 0 0,0 0 0 0 0,-1-1 0 0 0,1 1 0 0 0,0 0 1 0 0,0 0-1 0 0,0 0 0 0 0,0 1 0 0 0,0-1 0 0 0,0 0 0 0 0,-1 1 0 0 0,1-1 1 0 0,0 1-1 0 0,0 0 0 0 0,3 1 0 0 0,-2 0 230 0 0,0 0 0 0 0,0 1 1 0 0,-1-1-1 0 0,1 1 0 0 0,0 0 0 0 0,-1-1 0 0 0,4 7 1 0 0,0 0 376 0 0,-1 1 1 0 0,0-1 0 0 0,0 1-1 0 0,-1 0 1 0 0,0 0 0 0 0,-1 1-1 0 0,2 11 1 0 0,9 79 2664 0 0,-11-69-2804 0 0,2 130 2126 0 0,-6-111-1511 0 0,9 77-1 0 0,-7-124-1353 0 0,-1 0 1 0 0,1-1-1 0 0,0 1 0 0 0,0-1 1 0 0,3 6-1 0 0,2 9-187 0 0,-5-15-887 0 0,12-5-9795 0 0</inkml:trace>
  <inkml:trace contextRef="#ctx0" brushRef="#br0" timeOffset="1">212 341 4663 0 0,'2'0'360'0'0,"9"-1"3420"0"0,0 0 0 0 0,20 2 0 0 0,-24-1-1819 0 0,-1 0-1 0 0,1 0 1 0 0,9-1 0 0 0,-4 0 571 0 0,-5 1-1791 0 0,0-1-1 0 0,1 0 1 0 0,12-3-1 0 0,4-3-1016 0 0,-22 6-77 0 0,1 1-1712 0 0,-3 0 1973 0 0,0 0-1 0 0,1 0 1 0 0,-1 0 0 0 0,0-1 0 0 0,1 1-1 0 0,-1 0 1 0 0,0 0 0 0 0,0 0-1 0 0,1 0 1 0 0,-1-1 0 0 0,0 1 0 0 0,0 0-1 0 0,0 0 1 0 0,1-1 0 0 0,-1 1-1 0 0,0 0 1 0 0,0-1 0 0 0,4-2-2028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8.6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7599 0 0,'0'0'583'0'0,"2"2"-380"0"0,2 0 603 0 0,-1-1 1 0 0,1 1-1 0 0,0-1 1 0 0,0 1-1 0 0,0-1 1 0 0,0 0-1 0 0,0-1 1 0 0,0 1 0 0 0,0-1-1 0 0,0 0 1 0 0,0 0-1 0 0,0 0 1 0 0,5-1-1 0 0,13-1 3444 0 0,24-7-1 0 0,-38 7-3978 0 0,41-11 881 0 0,-1-2 0 0 0,51-24 1 0 0,16-6-289 0 0,-107 41-1127 0 0,-9 1-402 0 0,-11 3-1114 0 0,11 0 1430 0 0,-2 0-851 0 0,-1 1 0 0 0,1 0 0 0 0,-1 0 0 0 0,1 0 0 0 0,-1 0 0 0 0,1 1 0 0 0,-4 2 0 0 0,-14 9-7496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09.8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1 5351 0 0,'0'0'416'0'0,"1"2"-272"0"0,13 31 882 0 0,-11-24 145 0 0,0 0 0 0 0,-1 1 0 0 0,0 0 0 0 0,0-1 0 0 0,-1 1 0 0 0,0 18 0 0 0,-5 28 2686 0 0,-10 59-1 0 0,6-66-1802 0 0,-2-1 1 0 0,-32 92-1 0 0,31-122-1580 0 0,10-16-206 0 0,-1 0-1 0 0,0 0 1 0 0,1 0-1 0 0,0 0 1 0 0,-1 1-1 0 0,1-1 1 0 0,0 0-1 0 0,0 1 1 0 0,-1 3-1 0 0,-6-23 156 0 0,7 12-406 0 0,1 0 1 0 0,-1 0 0 0 0,1 0-1 0 0,0 0 1 0 0,0 0 0 0 0,0 0 0 0 0,1 1-1 0 0,-1-1 1 0 0,2-5 0 0 0,0 1-10 0 0,1-2-8 0 0,0 1 0 0 0,1-1 0 0 0,0 1 0 0 0,6-11 0 0 0,-2 5 0 0 0,-7 14 0 0 0,10-11 0 0 0,0 0 0 0 0,-7 12 0 0 0,-1 1 0 0 0,7 1 0 0 0,-8 0 0 0 0,-1 0 0 0 0,1 0 0 0 0,-1 0 0 0 0,1 0 0 0 0,-1 0 0 0 0,1 0 0 0 0,-1 1 0 0 0,0-1 0 0 0,1 0 0 0 0,-1 1 0 0 0,0-1 0 0 0,0 1 0 0 0,0 0 0 0 0,0-1 0 0 0,-1 1 0 0 0,1 0 0 0 0,0 1 0 0 0,10 33 0 0 0,-11-35 0 0 0,6 24 0 0 0,-1-1 0 0 0,-1 1 0 0 0,1 33 0 0 0,-5-49 0 0 0,0-6 0 0 0,-1-1 0 0 0,1 1 0 0 0,0 0 0 0 0,0 0 0 0 0,1 0 0 0 0,-1 0 0 0 0,1-1 0 0 0,-1 1 0 0 0,1 0 0 0 0,0 0 0 0 0,0-1 0 0 0,0 1 0 0 0,0-1 0 0 0,1 1 0 0 0,-1-1 0 0 0,1 1 0 0 0,-1-1 0 0 0,1 0 0 0 0,0 1 0 0 0,2 1 0 0 0,3 0 0 0 0,-4-4 0 0 0,-1-1 0 0 0,0 1 0 0 0,0-1 0 0 0,0 0 0 0 0,0 1 0 0 0,0-1 0 0 0,0 0 0 0 0,-1 0 0 0 0,1 0 0 0 0,0-1 0 0 0,0 1 0 0 0,-1 0 0 0 0,1 0 0 0 0,2-3 0 0 0,-1 0 0 0 0,1 0 0 0 0,-1 0 0 0 0,1-1 0 0 0,4-7 0 0 0,32-52 0 0 0,-32 50 0 0 0,0 1 0 0 0,1-1 0 0 0,18-20 0 0 0,-20 28 0 0 0,-1-1 0 0 0,1 1 0 0 0,0 0 0 0 0,0 1 0 0 0,1 0 0 0 0,0 0 0 0 0,16-7 0 0 0,-6 5 0 0 0,-13 7 0 0 0,0 1 0 0 0,-1-2 0 0 0,-1 1 0 0 0,1-1 0 0 0,0 1 0 0 0,0 0 0 0 0,0 1 0 0 0,0-1 0 0 0,4 2 0 0 0,0 0 0 0 0,-3-2 0 0 0,10 4 0 0 0,5 3 0 0 0,4 0 0 0 0,-20-6 0 0 0,11 5 0 0 0,-8-1 0 0 0,-4 5-3695 0 0,1 2-5398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1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1 5039 0 0,'-1'2'131'0'0,"0"1"0"0"0,4 10 129 0 0,-1-1 1540 0 0,0 0 1 0 0,0 0 0 0 0,-2 0-1 0 0,1 0 1 0 0,-2 14 0 0 0,-11 63 8127 0 0,4-37-6947 0 0,7-50-2136 0 0,14-9-653 0 0,32-33-252 0 0,-30 30 48 0 0,-7 4 12 0 0,-1 1 0 0 0,1 0 0 0 0,0 1 0 0 0,0 0 0 0 0,15-5 0 0 0,-2 3 15 0 0,-19 6 138 0 0,0 0-73 0 0,-1 1-35 0 0,1 0 0 0 0,-1 0 1 0 0,1 0-1 0 0,-1 0 0 0 0,0 0 0 0 0,1 0 0 0 0,-1 0 0 0 0,0 0 1 0 0,0 0-1 0 0,0 1 0 0 0,0-1 0 0 0,0 0 0 0 0,0 1 1 0 0,0-1-1 0 0,0 1 0 0 0,0-1 0 0 0,0 1 0 0 0,-1-1 0 0 0,1 1 1 0 0,-1 0-1 0 0,1-1 0 0 0,-1 1 0 0 0,0 0 0 0 0,0-1 1 0 0,0 1-1 0 0,0 3 0 0 0,0 2 57 0 0,-1-1 1 0 0,1 1-1 0 0,-2-1 0 0 0,1 1 0 0 0,-1-1 1 0 0,-2 7-1 0 0,-5 10-43 0 0,-1-1-1 0 0,-22 35 1 0 0,-32 38 91 0 0,37-56-132 0 0,-116 149-18 0 0,131-174 0 0 0,6-3 0 0 0,6-11 0 0 0,0 0 0 0 0,0 0 0 0 0,0 1 0 0 0,0-1 0 0 0,0 0 0 0 0,0 0 0 0 0,0 0 0 0 0,0 0 0 0 0,0 0 0 0 0,0 0 0 0 0,0 0 0 0 0,0 0 0 0 0,0 1 0 0 0,0-1 0 0 0,0 0 0 0 0,1 0 0 0 0,-1 0 0 0 0,0 0 0 0 0,0 0 0 0 0,0 0 0 0 0,0 0 0 0 0,0 0 0 0 0,0 0 0 0 0,0 0 0 0 0,0 0 0 0 0,1 0 0 0 0,-1 0 0 0 0,0 0 0 0 0,0 0 0 0 0,0 0 0 0 0,0 0 0 0 0,0 0 0 0 0,0 0 0 0 0,0 0 0 0 0,1 0 0 0 0,-1 0 0 0 0,0 0 0 0 0,0 0 0 0 0,0 0 0 0 0,0 0 0 0 0,0 0 0 0 0,0 0 0 0 0,1 0 0 0 0,9-4 0 0 0,19-8 0 0 0,-1-2 0 0 0,-1-1 0 0 0,0-1 0 0 0,42-34 0 0 0,-8 4 0 0 0,-52 40 0 0 0,1-1 0 0 0,-1 0 0 0 0,0 0 0 0 0,-1-1 0 0 0,12-13 0 0 0,-19 21-12 0 0,-1 0 0 0 0,0-1 0 0 0,1 1 0 0 0,-1 0 1 0 0,0-1-1 0 0,1 1 0 0 0,-1-1 0 0 0,0 1 0 0 0,1-1 0 0 0,-1 1 0 0 0,0 0 0 0 0,0-1 0 0 0,1 1 1 0 0,-1-1-1 0 0,0 1 0 0 0,0-1 0 0 0,0 1 0 0 0,0-1 0 0 0,0 1 0 0 0,0-1 0 0 0,0 1 0 0 0,0-1 1 0 0,0 1-1 0 0,0-1 0 0 0,0 1 0 0 0,0-2 0 0 0,-4-1-1039 0 0,3 2 902 0 0,0 1 0 0 0,-1-1 0 0 0,1 0 0 0 0,0 0 0 0 0,-1 1 0 0 0,1-1 0 0 0,0 1 1 0 0,-1-1-1 0 0,1 1 0 0 0,-2-1 0 0 0,-31-1-9887 0 0,2 0-520 0 0,11-4 4784 0 0,13 4 6162 0 0,6 2 546 0 0,-4 14 3482 0 0,2 3-925 0 0,0 6 1398 0 0,-2 96 4022 0 0,3-101-7888 0 0,0 1 1 0 0,-1 0 0 0 0,-7 20-1 0 0,10-35-897 0 0,0 0-1 0 0,0 0 0 0 0,1 0 1 0 0,-1 0-1 0 0,1 7 0 0 0,0-8-15 0 0,0-2 234 0 0,-5 3-687 0 0,4-8-3351 0 0,1 1 2868 0 0,0-1 0 0 0,0 1 0 0 0,1 0 0 0 0,0 0 0 0 0,-1 0 0 0 0,1-1 1 0 0,0 1-1 0 0,2-4 0 0 0,-2 6 464 0 0,0 0 0 0 0,0 0-1 0 0,-1 0 1 0 0,1 0 0 0 0,0 0 0 0 0,0 0 0 0 0,0 0 0 0 0,0 0 0 0 0,0 0 0 0 0,0 0 0 0 0,0 1-1 0 0,0-1 1 0 0,3-1 0 0 0,13 0-245 0 0,-14 2 958 0 0,-1 1 0 0 0,1 0-1 0 0,0-1 1 0 0,-1 1-1 0 0,1 0 1 0 0,-1 0 0 0 0,1 0-1 0 0,-1 1 1 0 0,0-1 0 0 0,0 1-1 0 0,1-1 1 0 0,-1 1 0 0 0,0 0-1 0 0,0 0 1 0 0,0-1 0 0 0,-1 1-1 0 0,1 1 1 0 0,2 2 0 0 0,0 1 665 0 0,-1-1 1 0 0,0 1-1 0 0,0 0 1 0 0,-1 0 0 0 0,1 0-1 0 0,1 7 1 0 0,-4-11-199 0 0,1 0-159 0 0,3 6-70 0 0,-3-6 1211 0 0,0-4-1982 0 0,0-9 121 0 0,0 4-455 0 0,0 0 0 0 0,0 0 1 0 0,-1 0-1 0 0,0 0 0 0 0,-1-10 0 0 0,-5-11-5351 0 0,-19-52 0 0 0,14 50 2595 0 0,-6-34 1 0 0,15 54 2885 0 0,0-1 0 0 0,1 0 0 0 0,0 0 0 0 0,1 1 0 0 0,0-1 1 0 0,1 0-1 0 0,2-12 0 0 0,1 2 672 0 0,2 0 0 0 0,0 0 0 0 0,2 0 0 0 0,0 1 0 0 0,21-36 0 0 0,-17 34 1568 0 0,30-46 3779 0 0,-37 60-4793 0 0,1 0 1 0 0,0 1 0 0 0,1 0-1 0 0,0 1 1 0 0,0-1 0 0 0,9-6-1 0 0,-15 12-716 0 0,0 1 1 0 0,0-1-1 0 0,0 0 0 0 0,0 1 1 0 0,0-1-1 0 0,0 1 0 0 0,0-1 1 0 0,0 1-1 0 0,0 0 0 0 0,1-1 1 0 0,-1 1-1 0 0,0 0 0 0 0,0 0 1 0 0,0 0-1 0 0,0-1 0 0 0,0 1 1 0 0,1 0-1 0 0,-1 1 0 0 0,0-1 1 0 0,0 0-1 0 0,0 0 0 0 0,2 1 1 0 0,-2 0-37 0 0,0 0 0 0 0,0-1 0 0 0,1 1 0 0 0,-1 0 0 0 0,0 0 0 0 0,0 1 0 0 0,0-1 0 0 0,0 0 0 0 0,-1 0 0 0 0,1 0 0 0 0,0 1 1 0 0,0-1-1 0 0,-1 0 0 0 0,1 1 0 0 0,0 0 0 0 0,1 7 252 0 0,1-1 0 0 0,-2 1 0 0 0,1 0 0 0 0,-1 15 0 0 0,2 50 1668 0 0,-2-3-1074 0 0,13 77 1 0 0,-10-119-934 0 0,-1-9-3 0 0,0-1 1 0 0,1 1-1 0 0,1-1 0 0 0,9 22 0 0 0,-8-30 0 0 0,2-2 0 0 0,1-4 0 0 0,1-10 0 0 0,-2-3 0 0 0,-7 4-117 0 0,0 1 0 0 0,0 0-1 0 0,0-1 1 0 0,-1 0 0 0 0,1 1 0 0 0,-1-1 0 0 0,0 1-1 0 0,0-1 1 0 0,0 1 0 0 0,0-1 0 0 0,-1 0 0 0 0,1 1-1 0 0,-1-1 1 0 0,0 1 0 0 0,-2-4 0 0 0,-2-9-1083 0 0,-15-27 0 0 0,18 40 1136 0 0,-73-131-2652 0 0,72 127 2699 0 0,0 1 0 0 0,0-1-1 0 0,1 0 1 0 0,0-1 0 0 0,0 1 0 0 0,0 0-1 0 0,1-1 1 0 0,0-10 0 0 0,1 13 15 0 0,0 0 1 0 0,0 0 0 0 0,1 0 0 0 0,0 0-1 0 0,0 0 1 0 0,1 0 0 0 0,-1 0 0 0 0,1 0-1 0 0,0 1 1 0 0,0-1 0 0 0,0 1 0 0 0,7-9-1 0 0,-5 7 127 0 0,0 1-1 0 0,1 0 0 0 0,0 0 1 0 0,0 1-1 0 0,0 0 0 0 0,1 0 0 0 0,-1 0 1 0 0,1 0-1 0 0,0 1 0 0 0,0 0 1 0 0,0 0-1 0 0,0 0 0 0 0,10-2 0 0 0,-2 0 296 0 0,-10 3-100 0 0,0 1-1 0 0,0-1 1 0 0,0 1 0 0 0,0 0-1 0 0,0 0 1 0 0,8-1 0 0 0,-10 2-180 0 0,-1 1 0 0 0,1 0 1 0 0,-1 0-1 0 0,1-1 0 0 0,-1 1 0 0 0,1 0 1 0 0,-1 0-1 0 0,0 0 0 0 0,1 0 0 0 0,-1 1 1 0 0,0-1-1 0 0,0 0 0 0 0,0 0 0 0 0,0 1 1 0 0,0-1-1 0 0,0 1 0 0 0,0-1 0 0 0,-1 1 1 0 0,2 2-1 0 0,1 7-119 0 0,-5 3-18 0 0,-2-1-3 0 0,-1-4 0 0 0,1-9 0 0 0,2-6 0 0 0,-1-1-481 0 0,2 0 0 0 0,-1 0 0 0 0,1 0 0 0 0,0 0 0 0 0,0-8 1 0 0,-1-8-972 0 0,2 22 1361 0 0,-2-9-1414 0 0,1 0 1 0 0,0 0-1 0 0,0 0 0 0 0,2 0 0 0 0,1-17 0 0 0,-2 24 1309 0 0,1 0 0 0 0,0 0 0 0 0,0 0 1 0 0,0 1-1 0 0,0-1 0 0 0,1 0 0 0 0,-1 1 0 0 0,1-1 0 0 0,-1 1 0 0 0,3-3 0 0 0,-1 2 346 0 0,-1 1-1 0 0,1 0 1 0 0,0 0-1 0 0,-1 0 1 0 0,1 0-1 0 0,0 1 0 0 0,0-1 1 0 0,0 1-1 0 0,0-1 1 0 0,6 0-1 0 0,1-1 1355 0 0,0 1-1 0 0,0 1 1 0 0,0 0-1 0 0,18 0 0 0 0,-26 1-511 0 0,1 0-96 0 0,24 1 818 0 0,-24-1-1017 0 0,11 5 1090 0 0,-6 6-1482 0 0,-5-8-282 0 0,3 6 6 0 0,-6 12-21 0 0,-2-12-108 0 0,0-1 0 0 0,0 0 0 0 0,-1 1 1 0 0,0-1-1 0 0,0 0 0 0 0,-1 0 0 0 0,0-1 0 0 0,0 1 0 0 0,-1-1 1 0 0,0 0-1 0 0,0 0 0 0 0,-1 0 0 0 0,0-1 0 0 0,0 0 0 0 0,-1 0 0 0 0,1-1 1 0 0,-10 6-1 0 0,15-10-904 0 0,-5-1-2075 0 0,2 0 2396 0 0,1-1-1 0 0,-1 1 0 0 0,1-1 0 0 0,0 0 0 0 0,0 0 1 0 0,-1 0-1 0 0,1-1 0 0 0,0 1 0 0 0,0-1 1 0 0,-4-2-1 0 0,5-1-2871 0 0,2 5 3165 0 0,0-1-1 0 0,-1 0 0 0 0,1 0 1 0 0,0 0-1 0 0,0 0 0 0 0,1 0 1 0 0,-1 0-1 0 0,0 0 0 0 0,0-1 1 0 0,5-3-496 0 0,-5 4 914 0 0,0 1-1 0 0,1-1 0 0 0,-1 1 1 0 0,1-1-1 0 0,-1 1 0 0 0,1 0 1 0 0,0-1-1 0 0,-1 1 0 0 0,1 0 1 0 0,-1-1-1 0 0,1 1 0 0 0,0 0 1 0 0,-1 0-1 0 0,1-1 0 0 0,0 1 1 0 0,-1 0-1 0 0,1 0 0 0 0,0 0 1 0 0,-1 0-1 0 0,1 0 0 0 0,0 0 1 0 0,0 0-1 0 0,-1 0 0 0 0,1 0 1 0 0,0 0-1 0 0,0 1 0 0 0,14 7 2601 0 0,-11-3-1950 0 0,0 0-1 0 0,0 1 1 0 0,0-1 0 0 0,-1 1 0 0 0,0 0 0 0 0,0 0 0 0 0,0 0 0 0 0,-1 0 0 0 0,0 1 0 0 0,0-1 0 0 0,-1 0 0 0 0,2 9 0 0 0,0 12 1099 0 0,-1 46 0 0 0,-2-43-990 0 0,2 43 459 0 0,3 88 1192 0 0,-5-160-2439 0 0,0-1 0 0 0,-1 1-1 0 0,1-1 1 0 0,0 0 0 0 0,0 1 0 0 0,0-1 0 0 0,1 1-1 0 0,-1-1 1 0 0,0 1 0 0 0,0-1 0 0 0,0 1-1 0 0,0-1 1 0 0,0 0 0 0 0,0 1 0 0 0,1-1 0 0 0,-1 1-1 0 0,0-1 1 0 0,0 0 0 0 0,1 1 0 0 0,-1-1 0 0 0,0 1-1 0 0,5-7-1869 0 0,4-18-6549 0 0,-4 4-590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12.8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3223 0 0,'3'0'240'0'0,"-1"-1"-107"0"0,0 1 0 0 0,0 0 0 0 0,0-1 0 0 0,0 1 0 0 0,0 0 0 0 0,0 0 0 0 0,0 1 0 0 0,-1-1-1 0 0,1 0 1 0 0,0 0 0 0 0,0 1 0 0 0,0-1 0 0 0,0 1 0 0 0,2 1 0 0 0,-2-1 232 0 0,1 1 0 0 0,-1 0 0 0 0,1 0 0 0 0,-1 0-1 0 0,0 0 1 0 0,0 0 0 0 0,0 1 0 0 0,0-1 0 0 0,2 5 0 0 0,3 5 1007 0 0,-1 1 1 0 0,0 1-1 0 0,-2-1 0 0 0,1 1 0 0 0,-1-1 1 0 0,-1 1-1 0 0,1 15 0 0 0,2 2 811 0 0,-1 3 70 0 0,2 39 0 0 0,-1 5 381 0 0,-2-37-1703 0 0,-4-31-688 0 0,0 0 0 0 0,1-1 0 0 0,0 1 0 0 0,1-1 0 0 0,0 1-1 0 0,0-1 1 0 0,1 1 0 0 0,0-1 0 0 0,7 13 0 0 0,-9-20-243 0 0,1-1 0 0 0,-1 1 0 0 0,1 0 0 0 0,-1 0 0 0 0,1-1 0 0 0,0 1 0 0 0,-1-1 0 0 0,1 1 0 0 0,0-1 0 0 0,0 0 0 0 0,0 1 0 0 0,0-1 0 0 0,0 0 0 0 0,0-1 0 0 0,0 1 0 0 0,1 0 0 0 0,-1 0 0 0 0,0-1 0 0 0,0 0 0 0 0,1 1 0 0 0,-1-1 0 0 0,0 0 0 0 0,0 0 0 0 0,1 0 0 0 0,-1 0 0 0 0,0 0 0 0 0,1-1 0 0 0,-1 1 0 0 0,0-1 0 0 0,3-1 0 0 0,1 0 0 0 0,0 0 0 0 0,-1-1 0 0 0,1 1 0 0 0,-1-1 0 0 0,1-1 0 0 0,-1 1 0 0 0,0-1 0 0 0,-1 0 0 0 0,10-9 0 0 0,-5 3 1 0 0,3-4 3 0 0,0 0-1 0 0,11-16 1 0 0,-20 25-10 0 0,-1 0 1 0 0,1 0-1 0 0,0 0 1 0 0,-1 0-1 0 0,0-1 1 0 0,-1 1-1 0 0,1-1 0 0 0,-1 1 1 0 0,0-1-1 0 0,0-11 1 0 0,-1 12-276 0 0,0 1 1 0 0,0-1-1 0 0,-1 0 1 0 0,0 1-1 0 0,0-1 1 0 0,-1 1 0 0 0,1-1-1 0 0,-1 1 1 0 0,0-1-1 0 0,-3-5 1 0 0,-13-14-4876 0 0,-5 3-3334 0 0,6 8 1518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13.2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6 108 4319 0 0,'0'0'332'0'0,"-1"2"-220"0"0,-4 8 4722 0 0,12-6-430 0 0,-4-1-3499 0 0,0-2-341 0 0,0 0 1 0 0,0 0 0 0 0,0 0-1 0 0,0-1 1 0 0,1 1-1 0 0,-1-1 1 0 0,0 0-1 0 0,0 0 1 0 0,0 0 0 0 0,0-1-1 0 0,0 1 1 0 0,6-2-1 0 0,5-2 1742 0 0,20-8 0 0 0,-25 8-1964 0 0,11-4 404 0 0,0-1 1 0 0,-1-1-1 0 0,0-1 0 0 0,0-1 0 0 0,20-17 0 0 0,-34 25-654 0 0,0 0-1 0 0,0 0 0 0 0,1 1 1 0 0,-1 0-1 0 0,1 0 0 0 0,0 1 1 0 0,9-4-1 0 0,-1 5-14 0 0,0 7-10 0 0,-9-1-52 0 0,1 1 0 0 0,-1-1 0 0 0,0 1 1 0 0,-1-1-1 0 0,1 1 0 0 0,-1 1 0 0 0,6 11 0 0 0,19 52 80 0 0,-28-68-95 0 0,40 129 0 0 0,-20-55 0 0 0,15 55 0 0 0,-27-99 0 0 0,21 65 0 0 0,-14-52 0 0 0,-16-44 0 0 0,0-1 0 0 0,0 0 0 0 0,1 0 0 0 0,-1 1 0 0 0,0-1 0 0 0,0 0 0 0 0,0 0 0 0 0,0 0 0 0 0,0 1 0 0 0,0-1 0 0 0,1 0 0 0 0,-1 1 0 0 0,0-1 0 0 0,0 0 0 0 0,0 0 0 0 0,0 1 0 0 0,0-1 0 0 0,0 0 0 0 0,0 0 0 0 0,0 1 0 0 0,0-1 0 0 0,0 0 0 0 0,-1 1 0 0 0,1-1 0 0 0,0 0 0 0 0,0 0 0 0 0,0 1 0 0 0,0-1 0 0 0,0 0 0 0 0,0 0 0 0 0,-1 1 0 0 0,1-1 0 0 0,0 0 0 0 0,0 0 0 0 0,0 0 0 0 0,0 1 0 0 0,-1-1 0 0 0,1 0 0 0 0,0 0 0 0 0,0 0 0 0 0,-1 0 0 0 0,1 0 0 0 0,0 1 0 0 0,0-1 0 0 0,-1 0 0 0 0,1 0 0 0 0,0 0 0 0 0,0 0 0 0 0,-1 0 0 0 0,1 0 0 0 0,0 0 0 0 0,-1 0 0 0 0,-12-2 0 0 0,12 1 0 0 0,-30-8-140 0 0,21 5-89 0 0,0 1 0 0 0,-13-2 0 0 0,-102-9-3092 0 0,59 7 2478 0 0,55 6 722 0 0,-1 0 0 0 0,-19 3 0 0 0,23-2 134 0 0,-2 0 790 0 0,10-3-530 0 0,9-4-132 0 0,-8 7-49 0 0,109-61 2308 0 0,-19 13-768 0 0,-60 27-1632 0 0,-2 0 0 0 0,0-2 0 0 0,-1-1 0 0 0,29-34 0 0 0,25-22 0 0 0,-65 64 0 0 0,-12 11 0 0 0,15-10 0 0 0,-16 12-94 0 0,13-8-2426 0 0,-16 11 1718 0 0,1-1 0 0 0,0 0 1 0 0,0 0-1 0 0,0 0 0 0 0,0 1 1 0 0,0-1-1 0 0,4 1 0 0 0,9 0-9394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16.4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0 4863 0 0,'0'0'375'0'0,"-2"1"-244"0"0,1 0-58 0 0,-1 0 0 0 0,1 1 0 0 0,0-1 0 0 0,-1 0 0 0 0,1 0 0 0 0,0 0 0 0 0,0 1 0 0 0,0-1 0 0 0,0 1 0 0 0,0-1 0 0 0,0 1 0 0 0,0 1 1 0 0,-3 4 337 0 0,-7 12 1063 0 0,0 0 0 0 0,1 1 0 0 0,2 0 0 0 0,-10 31 0 0 0,17-49-1389 0 0,-6 22 1102 0 0,1 0 0 0 0,1 0 0 0 0,2 0 0 0 0,-3 46 0 0 0,6-17 1140 0 0,8 61 0 0 0,-7-107-2107 0 0,0 0 1 0 0,0 0-1 0 0,0 0 1 0 0,1-1-1 0 0,0 1 1 0 0,0 0-1 0 0,1-1 1 0 0,-1 0-1 0 0,1 1 1 0 0,1-1-1 0 0,-1-1 1 0 0,1 1-1 0 0,0 0 1 0 0,1-1-1 0 0,4 5 1 0 0,-7-8 91 0 0,28 2 346 0 0,-28-4-519 0 0,1-1-31 0 0,3-1-186 0 0,0-1-1 0 0,-1 1 1 0 0,1-1-1 0 0,-1-1 1 0 0,0 1 0 0 0,0-1-1 0 0,0 0 1 0 0,0 0-1 0 0,-1 0 1 0 0,1-1-1 0 0,-1 1 1 0 0,0-1 0 0 0,0 0-1 0 0,-1 0 1 0 0,4-7-1 0 0,-1-2-1855 0 0,2-3-4801 0 0,1 0-1717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16.7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2015 0 0,'0'0'1900'0'0,"0"2"-958"0"0,-1 17 819 0 0,-6 29 1 0 0,4-33-1147 0 0,1 0 0 0 0,1 0-1 0 0,0 0 1 0 0,1 17 0 0 0,2 6 361 0 0,-1-22-168 0 0,3 23 0 0 0,-1-21-132 0 0,-2-7 60 0 0,1 0 0 0 0,1 0-1 0 0,0 0 1 0 0,7 17 0 0 0,1-11 1903 0 0,-10-16-2466 0 0,0 0 1 0 0,0 0-1 0 0,0-1 1 0 0,0 1-1 0 0,0 0 1 0 0,-1 0 0 0 0,1 0-1 0 0,0-1 1 0 0,1 1-1 0 0,-1-1 1 0 0,0 1-1 0 0,0-1 1 0 0,0 1-1 0 0,0-1 1 0 0,2 1-1 0 0,1-2 4 0 0,-1-1-1 0 0,0 1 0 0 0,0-1 0 0 0,0 1 0 0 0,0-1 0 0 0,0 0 0 0 0,0 0 0 0 0,0 0 0 0 0,-1-1 1 0 0,4-3-1 0 0,-4 5-78 0 0,1-3-7 0 0,1-1 0 0 0,0 1-1 0 0,-1-1 1 0 0,0 1 0 0 0,0-1-1 0 0,0 0 1 0 0,-1 0 0 0 0,1-1-1 0 0,-1 1 1 0 0,-1 0 0 0 0,1-1-1 0 0,1-10 1 0 0,-1-2 204 0 0,0 1 0 0 0,-2-33 0 0 0,-1 43-244 0 0,1 0-1 0 0,-1 1 1 0 0,-1-1-1 0 0,1 0 0 0 0,-1 0 1 0 0,0 1-1 0 0,0-1 0 0 0,-1 1 1 0 0,-4-7-1 0 0,-1 1 47 0 0,0 0 0 0 0,0 1-1 0 0,-15-15 1 0 0,13 13-17 0 0,8 10-389 0 0,0 0-1 0 0,-1 0 1 0 0,1 0-1 0 0,-1 0 1 0 0,1 1-1 0 0,-1-1 1 0 0,-5-3-1 0 0,4-4-4316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17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0 365 5695 0 0,'48'83'1405'0'0,"-13"-30"2398"0"0,-23-36-1633 0 0,-8-11-1341 0 0,6 9 1807 0 0,22 26 1 0 0,-29-38-2130 0 0,0 1-1 0 0,1-1 1 0 0,-1 0-1 0 0,1 0 0 0 0,0 0 1 0 0,0-1-1 0 0,-1 0 1 0 0,2 1-1 0 0,-1-1 1 0 0,0-1-1 0 0,0 1 1 0 0,8 1-1 0 0,-10-2-365 0 0,1-1 1 0 0,-1 0-1 0 0,0 0 1 0 0,1 0-1 0 0,-1 0 0 0 0,0 0 1 0 0,1-1-1 0 0,-1 1 0 0 0,0-1 1 0 0,0 1-1 0 0,0-1 0 0 0,1 0 1 0 0,-1 0-1 0 0,3-2 1 0 0,-1 1 53 0 0,0-1 1 0 0,-1 0-1 0 0,1 0 1 0 0,-1 0 0 0 0,0-1-1 0 0,6-6 1 0 0,-2 0 199 0 0,-1-1 0 0 0,0 0-1 0 0,0 0 1 0 0,6-19 0 0 0,-3 7 114 0 0,-1 1-120 0 0,10-40 1 0 0,2-86-134 0 0,-17 99-420 0 0,5-32-991 0 0,-6 71 717 0 0,0 0 1 0 0,0 0 0 0 0,1 1 0 0 0,1-1 0 0 0,8-17-1 0 0,-9 23-998 0 0,-1 0-1 0 0,1 0 0 0 0,0 1 0 0 0,4-5 1 0 0,18-13-7894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9:00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401 0 4895 0 0,'-15'39'525'0'0,"8"-20"248"0"0,-11 22 0 0 0,-13 20 2614 0 0,-56 95 2706 0 0,79-144-5667 0 0,-40 61 2565 0 0,-74 87 1 0 0,106-141-2152 0 0,-24 41 0 0 0,32-47-560 0 0,7-11-1404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18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6335 0 0,'15'16'381'0'0,"16"24"0"0"0,-8-10 2063 0 0,-14-17-475 0 0,1 1 0 0 0,-2 0 1 0 0,0 0-1 0 0,0 1 0 0 0,-1 0 1 0 0,8 29-1 0 0,-3-12-54 0 0,-8-22-1067 0 0,0 1-1 0 0,4 21 0 0 0,-8-32-843 0 0,3 22 1514 0 0,9 28-1 0 0,-11-48-875 0 0,-5 0-2444 0 0,4-2 1763 0 0,0 1 0 0 0,0-1 0 0 0,0 0 0 0 0,0 0 0 0 0,0 1 0 0 0,-1-1 0 0 0,1 0 0 0 0,0 0 0 0 0,0 0 0 0 0,0 0 0 0 0,0 1 0 0 0,0-1 0 0 0,-1 0 0 0 0,1 0 0 0 0,0 0 0 0 0,0 0 0 0 0,0 0 0 0 0,-1 1 0 0 0,1-1 0 0 0,0 0 0 0 0,0 0 0 0 0,-1 0 0 0 0,1 0 0 0 0,0 0 0 0 0,0 0 0 0 0,-1 0 0 0 0,1 0 0 0 0,0 0 0 0 0,0 0 0 0 0,-1 0 0 0 0,1 0 0 0 0,-11-1-1217 0 0,0 0 0 0 0,0-1 0 0 0,-17-5 0 0 0,17 4 471 0 0,0 0-1 0 0,0 1 1 0 0,-19-1 0 0 0,28 3 1282 0 0,3 3-373 0 0,0 0 1 0 0,-1 0 0 0 0,1 0-1 0 0,0-1 1 0 0,1 1-1 0 0,1 4 1 0 0,0-2 56 0 0,-1-2 31 0 0,-1 0 0 0 0,1 0-1 0 0,0 0 1 0 0,1 0 0 0 0,-1-1-1 0 0,0 1 1 0 0,1-1 0 0 0,-1 1-1 0 0,1-1 1 0 0,0 0 0 0 0,0 0-1 0 0,0 0 1 0 0,6 2 0 0 0,-1 0 495 0 0,0-1 1 0 0,0 0 0 0 0,0-1 0 0 0,14 2 0 0 0,-15-3-562 0 0,-1-1 0 0 0,1 0 1 0 0,0 0-1 0 0,0-1 0 0 0,0 1 1 0 0,0-2-1 0 0,0 1 0 0 0,-1-1 1 0 0,1 0-1 0 0,0 0 0 0 0,-1-1 1 0 0,0 0-1 0 0,1 0 0 0 0,-1 0 1 0 0,-1-1-1 0 0,10-7 0 0 0,-6 4 52 0 0,0-1 0 0 0,-1 0 0 0 0,0 0-1 0 0,-1-1 1 0 0,0 0 0 0 0,0-1 0 0 0,-1 1-1 0 0,0-1 1 0 0,6-14 0 0 0,-10 19-128 0 0,-1 1-1 0 0,1-1 1 0 0,-1 0-1 0 0,1-7 1 0 0,-1 5-431 0 0,0-1 0 0 0,1 1 1 0 0,0-1-1 0 0,6-13 0 0 0,-2 8-7211 0 0,-3 1-2624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20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240 582 3247 0 0,'-4'2'251'0'0,"-9"0"-175"0"0,13-3-75 0 0,-1 1 0 0 0,1 0-1 0 0,0 0 1 0 0,0 0 0 0 0,-1 0-1 0 0,1 0 1 0 0,0 0 0 0 0,0 0-1 0 0,-1-1 1 0 0,1 1 0 0 0,0 0-1 0 0,0 0 1 0 0,-1 0 0 0 0,1 0 0 0 0,0-1-1 0 0,0 1 1 0 0,0 0 0 0 0,-1 0-1 0 0,1-1 1 0 0,0 1 0 0 0,0 0-1 0 0,0 0 1 0 0,0-1 0 0 0,0 1-1 0 0,-1-3 2 0 0,1 0 0 0 0,0 1 0 0 0,0-1 0 0 0,0 0 0 0 0,0 1 0 0 0,1-1 0 0 0,0-3 0 0 0,3-17 122 0 0,-4 13 350 0 0,0 0 0 0 0,0 0 0 0 0,0 1 0 0 0,-4-20-1 0 0,3 26-325 0 0,0 0 1 0 0,0 0-1 0 0,0 0 0 0 0,0-1 0 0 0,0 1 0 0 0,-1 0 1 0 0,1 0-1 0 0,-1 1 0 0 0,0-1 0 0 0,1 0 0 0 0,-1 0 0 0 0,-1 1 1 0 0,1 0-1 0 0,0-1 0 0 0,-1 1 0 0 0,1 0 0 0 0,-4-2 0 0 0,4 3-50 0 0,0 0-1 0 0,0 0 0 0 0,0 1 0 0 0,0-1 0 0 0,0 1 0 0 0,0-1 0 0 0,0 1 0 0 0,0 0 1 0 0,0 0-1 0 0,0 0 0 0 0,0 0 0 0 0,0 0 0 0 0,0 0 0 0 0,0 1 0 0 0,0-1 1 0 0,0 1-1 0 0,0-1 0 0 0,0 1 0 0 0,0 0 0 0 0,0 0 0 0 0,0 0 0 0 0,1 0 0 0 0,-1 0 1 0 0,-3 3-1 0 0,-1 0 67 0 0,0 1 1 0 0,1 0 0 0 0,0 1-1 0 0,-1-1 1 0 0,-4 9-1 0 0,7-9-73 0 0,0 0-1 0 0,0 1 1 0 0,1-1-1 0 0,-4 10 1 0 0,-5 12 79 0 0,6-17-116 0 0,0 0 1 0 0,1 0-1 0 0,0 0 1 0 0,0 1-1 0 0,-3 18 1 0 0,-2 17 0 0 0,-6 34 87 0 0,9-43-67 0 0,4-26-61 0 0,0 0 0 0 0,0 0 0 0 0,1 0 0 0 0,1 16 0 0 0,9 41 46 0 0,-9-61 13 0 0,1 1 0 0 0,-1-1 0 0 0,1 0 0 0 0,0 0 0 0 0,0 1 0 0 0,1-1 0 0 0,0 0 0 0 0,1 0 0 0 0,3 7 0 0 0,1 2 568 0 0,5 8 1012 0 0,-11-24-1573 0 0,0 1 0 0 0,-1-1 1 0 0,1 1-1 0 0,0-1 0 0 0,-1 0 0 0 0,1 1 0 0 0,0-1 0 0 0,-1 0 0 0 0,1 0 0 0 0,0 1 0 0 0,0-1 1 0 0,0 0-1 0 0,-1 0 0 0 0,1 0 0 0 0,0 0 0 0 0,0 0 0 0 0,-1 0 0 0 0,1 0 0 0 0,1 0 0 0 0,0 0 160 0 0,0 0-112 0 0,0-1 0 0 0,0 1 1 0 0,0 0-1 0 0,1-1 0 0 0,-1 1 1 0 0,0-1-1 0 0,0 0 1 0 0,0 0-1 0 0,0 1 0 0 0,0-1 1 0 0,0-1-1 0 0,0 1 0 0 0,0 0 1 0 0,0 0-1 0 0,-1-1 0 0 0,1 1 1 0 0,0-1-1 0 0,-1 0 1 0 0,0 1-1 0 0,3-3 0 0 0,1-5 156 0 0,1 1 0 0 0,-1-1 0 0 0,4-9 0 0 0,-7 13-133 0 0,24-51 992 0 0,-3-2 0 0 0,22-83 0 0 0,8-127-220 0 0,-45 209-829 0 0,0 15-34 0 0,0-56-1 0 0,-6 51 22 0 0,-1 6 117 0 0,-6-70-1 0 0,5 103-279 0 0,-3-4 792 0 0,0 13-296 0 0,-3 6-190 0 0,3 0-147 0 0,0 0 1 0 0,0 0 0 0 0,0 1 0 0 0,0-1 0 0 0,1 1-1 0 0,0-1 1 0 0,0 1 0 0 0,0 0 0 0 0,1 0-1 0 0,0 0 1 0 0,-1 9 0 0 0,1 9-4 0 0,2 37 0 0 0,0-49 42 0 0,2 30 151 0 0,3 0 0 0 0,11 47 1 0 0,30 80 1258 0 0,-31-124-1250 0 0,28 60 0 0 0,-42-101-276 0 0,0 0 0 0 0,0 0 0 0 0,1-1 0 0 0,-1 1 0 0 0,1-1 0 0 0,0 1 0 0 0,0-1 0 0 0,0 0 0 0 0,0 0 0 0 0,6 4 0 0 0,5 0 0 0 0,2-4 0 0 0,-1-6 0 0 0,-10 1-53 0 0,0 0 1 0 0,-1 0-1 0 0,1-1 0 0 0,-1 1 0 0 0,0-1 1 0 0,1-1-1 0 0,-2 1 0 0 0,1 0 1 0 0,0-1-1 0 0,-1 0 0 0 0,1 0 0 0 0,-1 0 1 0 0,0 0-1 0 0,3-6 0 0 0,1-3-294 0 0,0-1-1 0 0,0 1 0 0 0,7-26 1 0 0,-8 16-2124 0 0,-2-1-4493 0 0,-1-1-2156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20.6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0 325 5327 0 0,'2'13'347'0'0,"8"25"0"0"0,1 10 2953 0 0,2 40 5033 0 0,-12-85-7930 0 0,0 1 0 0 0,0-1 0 0 0,0 1-1 0 0,0-1 1 0 0,2 4 0 0 0,-2-5 483 0 0,2 2 346 0 0,-3-4-1198 0 0,0 0 0 0 0,0 0 0 0 0,0 1 0 0 0,0-1 0 0 0,0 0 0 0 0,0 0 0 0 0,0 0 0 0 0,0 1 0 0 0,0-1 0 0 0,0 0-1 0 0,0 0 1 0 0,1 0 0 0 0,-1 1 0 0 0,0-1 0 0 0,0 0 0 0 0,0 0 0 0 0,0 0 0 0 0,0 0 0 0 0,1 1 0 0 0,-1-1 0 0 0,0 0 0 0 0,0 0 0 0 0,0 0 0 0 0,0 0 0 0 0,1 0 0 0 0,-1 0 0 0 0,0 0 0 0 0,0 0 0 0 0,0 0 0 0 0,1 1 0 0 0,-1-1 0 0 0,0 0 0 0 0,0 0 0 0 0,1 0 0 0 0,-1 0 0 0 0,0 0 0 0 0,3-2-178 0 0,-1 0 1 0 0,1 1-1 0 0,-1-1 1 0 0,0 0-1 0 0,0 0 0 0 0,0 0 1 0 0,0 0-1 0 0,0-1 1 0 0,0 1-1 0 0,-1 0 1 0 0,1-1-1 0 0,1-3 0 0 0,8-21-4324 0 0,-8 17 1931 0 0,6-15-3766 0 0</inkml:trace>
  <inkml:trace contextRef="#ctx0" brushRef="#br0" timeOffset="1">120 2 4031 0 0,'0'0'424'0'0,"8"-2"1112"0"0,6 7-672 0 0,1 4 0 0 0,-2 2-592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1:22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1384 4607 0 0,'-1'-1'354'0'0,"1"-1"-318"0"0,-1 1 1 0 0,0-1-1 0 0,1 1 1 0 0,-1-1-1 0 0,0 1 1 0 0,0 0-1 0 0,0-1 1 0 0,0 1-1 0 0,0 0 1 0 0,0 0-1 0 0,-1 0 1 0 0,1 0-1 0 0,0 0 1 0 0,0 0-1 0 0,-1 0 0 0 0,1 0 1 0 0,-1 0-1 0 0,1 1 1 0 0,-1-1-1 0 0,1 0 1 0 0,-1 1-1 0 0,-2-1 1 0 0,0 0 215 0 0,1 1-1 0 0,-1 0 1 0 0,1 0 0 0 0,-1 0-1 0 0,0 0 1 0 0,1 0 0 0 0,-1 1-1 0 0,1-1 1 0 0,-7 3 0 0 0,4-1 21 0 0,1 1-1 0 0,0-1 1 0 0,0 1 0 0 0,0 0 0 0 0,0 1 0 0 0,1-1 0 0 0,-1 1 0 0 0,1 0 0 0 0,0 0 0 0 0,0 0-1 0 0,0 0 1 0 0,1 1 0 0 0,-1 0 0 0 0,1 0 0 0 0,0 0 0 0 0,0 0 0 0 0,-3 10 0 0 0,0 1 102 0 0,1-1 0 0 0,1 1 0 0 0,0 1 0 0 0,1-1 0 0 0,0 19 0 0 0,2-11 300 0 0,2 0 0 0 0,5 38 1 0 0,-4-52-129 0 0,0 0 1 0 0,1 0-1 0 0,7 15 1 0 0,-5-12 460 0 0,-4-11-124 0 0,1-1-51 0 0,0 0-695 0 0,1 0-1 0 0,-1 0 0 0 0,1-1 0 0 0,-1 1 0 0 0,1-1 0 0 0,-1 1 0 0 0,1-1 0 0 0,-1 0 0 0 0,1 0 0 0 0,-1 0 0 0 0,1 0 0 0 0,-1-1 0 0 0,1 1 0 0 0,-1-1 0 0 0,1 1 1 0 0,2-3-1 0 0,-1 2-24 0 0,0-1 0 0 0,-1 0 0 0 0,1-1 0 0 0,-1 1 0 0 0,0-1 0 0 0,0 1 0 0 0,0-1 0 0 0,0 0 0 0 0,3-5-1 0 0,4-6 69 0 0,-1-1 0 0 0,-1 0 0 0 0,13-31-1 0 0,-17 37-89 0 0,33-82 251 0 0,27-98 0 0 0,-63 183-330 0 0,10-19 41 0 0,-7 17 11 0 0,-3 6 115 0 0,4 13-14 0 0,-2 1-63 0 0,0 0-1 0 0,0 0 0 0 0,1 19 1 0 0,3 17 136 0 0,-6-45-230 0 0,2 14 139 0 0,2 0 0 0 0,0 1 0 0 0,1-2 0 0 0,14 29 0 0 0,-9-28 74 0 0,15 17 0 0 0,-14-18-70 0 0,-12-15-136 0 0,1 0 0 0 0,0 0-1 0 0,0 0 1 0 0,0 0 0 0 0,0 0-1 0 0,0-1 1 0 0,0 1 0 0 0,0 0 0 0 0,0-1-1 0 0,1 1 1 0 0,-1-1 0 0 0,0 1 0 0 0,3 0-1 0 0,8 6 196 0 0,-11-7-195 0 0,1 0 0 0 0,-1 0 0 0 0,0 1 0 0 0,0-1 0 0 0,0 0 0 0 0,1 0 0 0 0,-1 0 0 0 0,0 0 0 0 0,0-1 0 0 0,1 1 0 0 0,0-1 0 0 0,0 1 13 0 0,1-1-15 0 0,1 1 0 0 0,-1-1 0 0 0,0 0 0 0 0,0-1-1 0 0,0 1 1 0 0,0 0 0 0 0,-1-1 0 0 0,1 0 0 0 0,0 0 0 0 0,-1 0 0 0 0,1 0 0 0 0,-1 0-1 0 0,1 0 1 0 0,-1 0 0 0 0,0-1 0 0 0,0 1 0 0 0,0-1 0 0 0,0 0 0 0 0,-1 0 0 0 0,3-4-1 0 0,1-4 38 0 0,1-1 0 0 0,-2 1 0 0 0,6-24-1 0 0,-4 15-39 0 0,-3 9-10 0 0,0 0 0 0 0,-1 0 1 0 0,0 0-1 0 0,0-16 0 0 0,-1 2-28 0 0,0 19 10 0 0,-1 0 1 0 0,1 1-1 0 0,-1-1 0 0 0,-1 0 0 0 0,1 1 1 0 0,-3-9-1 0 0,-6-12-97 0 0,8 25 88 0 0,0-1 0 0 0,0 1 0 0 0,0 0 0 0 0,0 0 0 0 0,0 0 0 0 0,0 0 0 0 0,-1 0 0 0 0,1 0 0 0 0,0 0 0 0 0,0 1 0 0 0,-1-1 0 0 0,1 0 0 0 0,-1 1 0 0 0,-1-2 0 0 0,1 2-157 0 0,0 1 15 0 0,-3 2 133 0 0,0 0 1 0 0,1 0 0 0 0,-1 1-1 0 0,1 0 1 0 0,0-1-1 0 0,0 2 1 0 0,0-1 0 0 0,0 0-1 0 0,1 1 1 0 0,0 0-1 0 0,-5 8 1 0 0,2-1-10 0 0,0 1 0 0 0,1 0 1 0 0,-6 26-1 0 0,8-24 20 0 0,0 0 0 0 0,2-1 1 0 0,0 2-1 0 0,1 21 0 0 0,11 63-144 0 0,-4-45 131 0 0,27 173 448 0 0,-17-119-263 0 0,-10-45-79 0 0,-3 0-1 0 0,-6 106 1 0 0,2-163-62 0 0,-1 0 0 0 0,1 0-1 0 0,-2 0 1 0 0,1 0 0 0 0,-1-1-1 0 0,0 1 1 0 0,0 0 0 0 0,-4 7 0 0 0,4-11-9 0 0,0 0 1 0 0,0 0 0 0 0,-1 0-1 0 0,1 0 1 0 0,-1 0 0 0 0,1 0-1 0 0,-1-1 1 0 0,0 0 0 0 0,0 1-1 0 0,0-1 1 0 0,0 0-1 0 0,-1 0 1 0 0,1-1 0 0 0,0 1-1 0 0,-1-1 1 0 0,1 1 0 0 0,-5 0-1 0 0,-10 2-501 0 0,-1 0 0 0 0,0-1-1 0 0,0-1 1 0 0,0 0-1 0 0,0-2 1 0 0,0 0 0 0 0,0-1-1 0 0,0-1 1 0 0,-29-7-1 0 0,45 8 335 0 0,-1 0-1 0 0,1 0 0 0 0,0 0 0 0 0,-1-1 1 0 0,1 1-1 0 0,0-1 0 0 0,0 0 1 0 0,0 0-1 0 0,0 0 0 0 0,0 0 0 0 0,0-1 1 0 0,1 1-1 0 0,-1-1 0 0 0,1 1 0 0 0,-1-1 1 0 0,1 0-1 0 0,0 0 0 0 0,0 0 0 0 0,1 0 1 0 0,-1-1-1 0 0,1 1 0 0 0,-1 0 0 0 0,-1-7 1 0 0,1-3-73 0 0,-1-1 0 0 0,2 0 0 0 0,0 1 0 0 0,2-27 0 0 0,-1 39 230 0 0,1-13-35 0 0,1-1-1 0 0,1 1 1 0 0,0 0-1 0 0,5-14 1 0 0,1-1 42 0 0,1-2 269 0 0,2 1 0 0 0,1 0-1 0 0,19-32 1 0 0,-31 61-250 0 0,6-11 175 0 0,0 1 0 0 0,1 0 0 0 0,0 1-1 0 0,17-18 1 0 0,44-32 1535 0 0,-8 7 190 0 0,36-50 24 0 0,-94 99-1876 0 0,67-83 1170 0 0,-44 54-861 0 0,-2-1 1 0 0,-2-1-1 0 0,-1-1 1 0 0,21-53-1 0 0,18-25 1415 0 0,-60 113-1426 0 0,2-4 119 0 0,-4 4-267 0 0,-4 6-124 0 0,-1 7-87 0 0,5-4 0 0 0,-1 0 0 0 0,-1 15 0 0 0,3-20 0 0 0,0 1 0 0 0,0 1 0 0 0,1-1 0 0 0,-1 0 0 0 0,1 1 0 0 0,0-1 0 0 0,1 8 0 0 0,0 0 0 0 0,2 34 0 0 0,0-13 0 0 0,3 36 0 0 0,-2-54 0 0 0,2-3 0 0 0,-5-11 0 0 0,0 0 0 0 0,0 0 0 0 0,0 0 0 0 0,0-1 0 0 0,1 1 0 0 0,-1 0 0 0 0,0 0 0 0 0,0-1 0 0 0,0 1 0 0 0,1 0 0 0 0,-1-1 0 0 0,0 1 0 0 0,1-1 0 0 0,-1 0 0 0 0,0 1 0 0 0,1-1 0 0 0,-1 0 0 0 0,0 0 0 0 0,1 0 0 0 0,-1 0 0 0 0,3 0 0 0 0,-2-1 0 0 0,0 0 0 0 0,0 1 0 0 0,0-1 0 0 0,0 0 0 0 0,0 0 0 0 0,0-1 0 0 0,0 1 0 0 0,0 0 0 0 0,-1 0 0 0 0,1-1 0 0 0,-1 0 0 0 0,3-2 0 0 0,2-3 0 0 0,-1-1 0 0 0,0 0 0 0 0,0-1 0 0 0,-1 1 0 0 0,4-12 0 0 0,1-2 0 0 0,7-31 0 0 0,-14 46 0 0 0,-1 0 0 0 0,0 0 0 0 0,0 0 0 0 0,-1 0 0 0 0,0-1 0 0 0,0 1 0 0 0,0 0 0 0 0,-1 0 0 0 0,-1-7 0 0 0,1 11 0 0 0,-1 1 0 0 0,1-1 0 0 0,0 0 0 0 0,-1 1 0 0 0,1 0 0 0 0,-1-1 0 0 0,0 1 0 0 0,0 0 0 0 0,0 0 0 0 0,0 0 0 0 0,0 0 0 0 0,0 0 0 0 0,-1 0 0 0 0,1 1 0 0 0,-1-1 0 0 0,1 1 0 0 0,-1-1 0 0 0,-4-1 0 0 0,-7-1 0 0 0,1-1 0 0 0,-23-3 0 0 0,15 3 0 0 0,-11-4-73 0 0,31 9-63 0 0,1 0 0 0 0,-1 0 0 0 0,1 0 1 0 0,-1 0-1 0 0,1 0 0 0 0,-1 0 0 0 0,1 0 1 0 0,0-1-1 0 0,-1 1 0 0 0,1 0 0 0 0,-1 0 1 0 0,1-1-1 0 0,-1 1 0 0 0,1 0 0 0 0,0-1 1 0 0,-1 1-1 0 0,1 0 0 0 0,0-1 0 0 0,-1 1 0 0 0,1 0 1 0 0,0-1-1 0 0,0 1 0 0 0,-1-1 0 0 0,1 1 1 0 0,0-1-1 0 0,0 1 0 0 0,0 0 0 0 0,-1-1 1 0 0,1 1-1 0 0,0-1 0 0 0,0 1 0 0 0,0-1 1 0 0,0 1-1 0 0,0-1 0 0 0,0 1 0 0 0,0-1 1 0 0,0 1-1 0 0,0-1 0 0 0,0 1 0 0 0,1-1 1 0 0,-1 1-1 0 0,0-1 0 0 0,0 1 0 0 0,0 0 0 0 0,0-1 1 0 0,1 1-1 0 0,-1-1 0 0 0,0 1 0 0 0,0-1 1 0 0,1 1-1 0 0,-1 0 0 0 0,0-1 0 0 0,1 1 1 0 0,-1 0-1 0 0,1-1 0 0 0,2-3-1773 0 0,0 1-1 0 0,1 0 0 0 0,-1 0 1 0 0,8-6-1 0 0,6 0-1984 0 0,-15 9 2432 0 0,-1-1 44 0 0,29-19-799 0 0,-24 16 2624 0 0,1-1 0 0 0,-1 1 0 0 0,1 0-1 0 0,0 0 1 0 0,0 1 0 0 0,0 0 0 0 0,1 0 0 0 0,11-2 0 0 0,-18 5-135 0 0,0 0 0 0 0,0 0 0 0 0,0 0-1 0 0,0 0 1 0 0,0 0 0 0 0,0 0 0 0 0,1 1 0 0 0,-1-1 0 0 0,0 0 0 0 0,0 1 0 0 0,-1-1-1 0 0,1 1 1 0 0,0-1 0 0 0,0 1 0 0 0,0 0 0 0 0,0-1 0 0 0,1 2 0 0 0,12 15 2697 0 0,-12-16-2807 0 0,1 4 346 0 0,0 0-1 0 0,0 1 1 0 0,0-1-1 0 0,0 1 1 0 0,-1 0-1 0 0,0 0 1 0 0,0 0-1 0 0,-1 0 1 0 0,1 0-1 0 0,-1 0 1 0 0,-1 0 0 0 0,1 7-1 0 0,-1 9 361 0 0,-1 0 0 0 0,-5 24 0 0 0,1-10-181 0 0,-20 109 1777 0 0,10-70-1065 0 0,13-69-1243 0 0,2 21 404 0 0,0-27-560 0 0,5-23 52 0 0,-1 9-44 0 0,4-24-8 0 0,3 0 0 0 0,24-58 0 0 0,42-66 0 0 0,-70 148 0 0 0,-3 7 0 0 0,0-1 0 0 0,10-13 0 0 0,-1 6 0 0 0,-8 13 0 0 0,-2 1 0 0 0,8-3 0 0 0,1 8 0 0 0,-2 3 0 0 0,-3 1 0 0 0,-2 1 0 0 0,1 0 0 0 0,-1 0 0 0 0,-1 1 0 0 0,6 15 0 0 0,0 0 0 0 0,-3-10 0 0 0,-4-5 0 0 0,1-2 0 0 0,1 1 0 0 0,9 15 0 0 0,-4-11 0 0 0,-8-9 0 0 0,0-1 0 0 0,1 1 0 0 0,0-1 0 0 0,5 6 0 0 0,-7-8 0 0 0,1 0 0 0 0,-1 0 0 0 0,1-1 0 0 0,-1 1 0 0 0,1 0 0 0 0,-1 0 0 0 0,1-1 0 0 0,0 1 0 0 0,-1-1 0 0 0,1 1 0 0 0,0-1 0 0 0,-1 0 0 0 0,1 0 0 0 0,0 0 0 0 0,3 0 0 0 0,-2-1 0 0 0,1 1 0 0 0,0-1 0 0 0,-1 0 0 0 0,1-1 0 0 0,-1 1 0 0 0,0-1 0 0 0,1 1 0 0 0,-1-1 0 0 0,0 0 0 0 0,0 0 0 0 0,0 0 0 0 0,0-1 0 0 0,0 1 0 0 0,0-1 0 0 0,-1 0 0 0 0,0 0 0 0 0,1 0 0 0 0,-1 0 0 0 0,0 0 0 0 0,3-6 0 0 0,1-3 0 0 0,1-1 0 0 0,-2-1 0 0 0,0 1 0 0 0,4-16 0 0 0,-7 19 0 0 0,0 0 0 0 0,-1-1 0 0 0,0 1 0 0 0,0 0 0 0 0,-1-1 0 0 0,-1 1 0 0 0,0 0 0 0 0,-4-21 0 0 0,4 26 0 0 0,0 0 0 0 0,0 0 0 0 0,-1 0 0 0 0,0 0 0 0 0,0 0 0 0 0,-1 1 0 0 0,1-1 0 0 0,-1 1 0 0 0,0 0 0 0 0,0-1 0 0 0,0 1 0 0 0,0 0 0 0 0,-1 1 0 0 0,0-1 0 0 0,0 1 0 0 0,0-1 0 0 0,0 1 0 0 0,0 1 0 0 0,-9-5 0 0 0,4 4 0 0 0,-3 2 0 0 0,10 2 0 0 0,-1 1 0 0 0,0-1 0 0 0,0 1 0 0 0,0 0 0 0 0,1 0 0 0 0,-1 0 0 0 0,1 0 0 0 0,-1 0 0 0 0,1 0 0 0 0,0 0 0 0 0,0 1 0 0 0,0-1 0 0 0,-3 6 0 0 0,-3 12 0 0 0,1 0 0 0 0,-7 34 0 0 0,12-44 0 0 0,1-1 0 0 0,0 1 0 0 0,0 0 0 0 0,1-1 0 0 0,0 1 0 0 0,1 0 0 0 0,0-1 0 0 0,3 11 0 0 0,0-6 0 0 0,1-2 0 0 0,6-3 0 0 0,3-6 0 0 0,-12-3 0 0 0,1 0 0 0 0,-1-1 0 0 0,1 1 0 0 0,-1-1 0 0 0,1 0 0 0 0,-1 0 0 0 0,1 0 0 0 0,-1 0 0 0 0,0 0 0 0 0,1 0 0 0 0,-1-1 0 0 0,0 1 0 0 0,0-1 0 0 0,0 0 0 0 0,0 1 0 0 0,0-1 0 0 0,0 0 0 0 0,2-4 0 0 0,3-4 0 0 0,0 0 0 0 0,9-20 0 0 0,-9 17 0 0 0,-2 4 0 0 0,2 2 0 0 0,-7 7 0 0 0,0 0 0 0 0,1 0 0 0 0,-1 0 0 0 0,0 0 0 0 0,1 0 0 0 0,-1 0 0 0 0,1-1 0 0 0,-1 1 0 0 0,0 0 0 0 0,1 0 0 0 0,-1 0 0 0 0,1 0 0 0 0,-1 1 0 0 0,0-1 0 0 0,1 0 0 0 0,-1 0 0 0 0,0 0 0 0 0,1 0 0 0 0,-1 0 0 0 0,0 0 0 0 0,1 1 0 0 0,0-1 0 0 0,4 11 0 0 0,0 7 0 0 0,-3-11 0 0 0,0 0 0 0 0,0 0 0 0 0,1 0 0 0 0,0 0 0 0 0,6 9 0 0 0,-9-15 0 0 0,0 0 0 0 0,1 0 0 0 0,-1-1 0 0 0,1 1 0 0 0,-1 0 0 0 0,1 0 0 0 0,-1-1 0 0 0,1 1 0 0 0,-1 0 0 0 0,1-1 0 0 0,0 1 0 0 0,-1 0 0 0 0,1-1 0 0 0,0 1 0 0 0,0-1 0 0 0,-1 0 0 0 0,1 1 0 0 0,0-1 0 0 0,0 1 0 0 0,0-1 0 0 0,-1 0 0 0 0,1 0 0 0 0,0 1 0 0 0,2-1 0 0 0,-2 0 0 0 0,1-1 0 0 0,-1 1 0 0 0,0-1 0 0 0,1 1 0 0 0,-1-1 0 0 0,0 1 0 0 0,1-1 0 0 0,-1 0 0 0 0,0 1 0 0 0,0-1 0 0 0,1 0 0 0 0,-1 0 0 0 0,2-2 0 0 0,3-4 0 0 0,0 0 0 0 0,-1-1 0 0 0,9-13 0 0 0,-13 20 0 0 0,16-31 0 0 0,25-63 0 0 0,4-40 0 0 0,-16 46 0 0 0,72-262 0 0 0,-54 62 0 0 0,-31 161 0 0 0,-10 88 0 0 0,-2 11 0 0 0,3-57 0 0 0,-10 75 0 0 0,2 11 0 0 0,0 0 0 0 0,0-1 0 0 0,0 1 0 0 0,0 0 0 0 0,0 0 0 0 0,0 0 0 0 0,0 0 0 0 0,-1 0 0 0 0,1 0 0 0 0,0 0 0 0 0,0 0 0 0 0,0 0 0 0 0,0 0 0 0 0,0 0 0 0 0,0 0 0 0 0,0 0 0 0 0,-1 0 0 0 0,1 0 0 0 0,0 0 0 0 0,0-1 0 0 0,0 1 0 0 0,0 0 0 0 0,0 1 0 0 0,0-1 0 0 0,-1 0 0 0 0,1 0 0 0 0,0 0 0 0 0,0 0 0 0 0,0 0 0 0 0,0 0 0 0 0,0 0 0 0 0,0 0 0 0 0,0 0 0 0 0,-1 0 0 0 0,1 0 0 0 0,0 0 0 0 0,0 0 0 0 0,-5 6 0 0 0,0 4 0 0 0,1-1 0 0 0,1 1 0 0 0,-1-1 0 0 0,2 1 0 0 0,-1 0 0 0 0,2 0 0 0 0,-2 19 0 0 0,-3 52 0 0 0,6 106 0 0 0,24 80 0 0 0,11-67 0 0 0,-29-175 0 0 0,2-1 0 0 0,0 0 0 0 0,2 0 0 0 0,0-1 0 0 0,27 43 0 0 0,-33-61 0 0 0,0 1 0 0 0,1-1 0 0 0,0 0 0 0 0,0 0 0 0 0,0 0 0 0 0,1 0 0 0 0,-1-1 0 0 0,1 0 0 0 0,0-1 0 0 0,0 1 0 0 0,8 3 0 0 0,-10-6 0 0 0,-1 0 0 0 0,0 0 0 0 0,1 0 0 0 0,-1 0 0 0 0,1 0 0 0 0,0-1 0 0 0,-1 1 0 0 0,1-1 0 0 0,-1 0 0 0 0,1 0 0 0 0,0 0 0 0 0,-1-1 0 0 0,1 1 0 0 0,-1-1 0 0 0,1 0 0 0 0,-1 0 0 0 0,1 0 0 0 0,-1 0 0 0 0,1-1 0 0 0,-1 0 0 0 0,0 1 0 0 0,0-1 0 0 0,5-4 0 0 0,2-4 0 0 0,0 0 0 0 0,-1 0 0 0 0,-1-1 0 0 0,0 0 0 0 0,0 0 0 0 0,9-20 0 0 0,33-80 0 0 0,-38 81 0 0 0,34-84 0 0 0,-22 64 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3:45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 4255 0 0,'2'-2'332'0'0,"3"-8"-212"0"0,-4 8 40 0 0,0 0 0 0 0,0 0 0 0 0,0 0 0 0 0,1 0 0 0 0,-1 0-1 0 0,1 0 1 0 0,-1 0 0 0 0,1 1 0 0 0,0-1 0 0 0,-1 1 0 0 0,1-1 0 0 0,0 1 0 0 0,0-1-1 0 0,0 1 1 0 0,0 0 0 0 0,0 0 0 0 0,0 0 0 0 0,1 0 0 0 0,2-1 0 0 0,0 1 148 0 0,0 0 1 0 0,0 0-1 0 0,0 1 1 0 0,0-1 0 0 0,0 1-1 0 0,0 0 1 0 0,0 1-1 0 0,0-1 1 0 0,0 1-1 0 0,0 0 1 0 0,0 0-1 0 0,0 0 1 0 0,0 1 0 0 0,-1 0-1 0 0,8 3 1 0 0,2 4 313 0 0,1 0 1 0 0,-1 1-1 0 0,16 15 1 0 0,-2-2 126 0 0,25 21 257 0 0,67 72 1 0 0,-2-9 659 0 0,-75-70-289 0 0,55 58 1 0 0,-40-32 567 0 0,76 64-1 0 0,95 60 139 0 0,-218-179-1996 0 0,44 34 490 0 0,65 38-1 0 0,-107-73-452 0 0,1 0-1 0 0,1-1 1 0 0,-1 0 0 0 0,1-2 0 0 0,0 1-1 0 0,0-2 1 0 0,0 0 0 0 0,29 2-1 0 0,-24-5-22 0 0,0 0 0 0 0,1-2 0 0 0,-1 0 0 0 0,0-1-1 0 0,-1-1 1 0 0,23-8 0 0 0,-4-2 21 0 0,-1-2 0 0 0,0-1 0 0 0,-1-2-1 0 0,-1-2 1 0 0,-1-1 0 0 0,39-33 0 0 0,3-10-29 0 0,37-27 88 0 0,-93 78-158 0 0,1 0 1 0 0,1 1-1 0 0,43-18 1 0 0,-32 20-24 0 0,1 0 0 0 0,1 3 0 0 0,65-9 0 0 0,109 5 0 0 0,-191 13 0 0 0,1 0 0 0 0,-1 1 0 0 0,0 1 0 0 0,0 0 0 0 0,0 2 0 0 0,-1 0 0 0 0,1 1 0 0 0,-1 0 0 0 0,0 2 0 0 0,-1 0 0 0 0,0 0 0 0 0,0 2 0 0 0,-1 0 0 0 0,0 1 0 0 0,26 25 0 0 0,187 206 0 0 0,-223-237 0 0 0,1 1 0 0 0,0-1 0 0 0,0 1 0 0 0,12 6 0 0 0,10 10 0 0 0,-17-9 0 0 0,-10-11 0 0 0,0 0 0 0 0,1 0 0 0 0,-1-1 0 0 0,1 1 0 0 0,0 0 0 0 0,0-1 0 0 0,-1 1 0 0 0,1-1 0 0 0,0 1 0 0 0,3 1 0 0 0,-1-2 0 0 0,0 0 0 0 0,1 0 0 0 0,-1 0 0 0 0,0-1 0 0 0,0 1 0 0 0,0-1 0 0 0,0 0 0 0 0,0 0 0 0 0,1-1 0 0 0,5 0 0 0 0,46-11 0 0 0,-29 3 0 0 0,15-10 0 0 0,62-37 0 0 0,3-3 0 0 0,7 12 0 0 0,-94 41 0 0 0,0 1 0 0 0,0 1 0 0 0,39-4 0 0 0,-37 7 0 0 0,0 0 0 0 0,0 2 0 0 0,0 0 0 0 0,0 2 0 0 0,0 0 0 0 0,0 2 0 0 0,32 10 0 0 0,-11 1 0 0 0,-2 1 0 0 0,45 26 0 0 0,-67-33 0 0 0,0 0 0 0 0,1-2 0 0 0,0-1 0 0 0,0 0 0 0 0,1-1 0 0 0,0-1 0 0 0,0-1 0 0 0,28 1 0 0 0,-38-5 0 0 0,0 0 0 0 0,0-1 0 0 0,-1 0 0 0 0,1-1 0 0 0,-1 0 0 0 0,1-1 0 0 0,-1 0 0 0 0,0 0 0 0 0,0-1 0 0 0,0-1 0 0 0,13-7 0 0 0,8-8 0 0 0,-2-1 0 0 0,29-26 0 0 0,19-14 0 0 0,-48 42 0 0 0,0 1 0 0 0,1 2 0 0 0,1 1 0 0 0,0 1 0 0 0,50-14 0 0 0,-39 17 0 0 0,0 2 0 0 0,1 2 0 0 0,83-3 0 0 0,-109 9 0 0 0,189-10 0 0 0,-172 7 0 0 0,-1-2 0 0 0,0-1 0 0 0,0-1 0 0 0,34-14 0 0 0,-33 8 0 0 0,144-49 0 0 0,-157 57 0 0 0,1 1 0 0 0,0 1 0 0 0,0 1 0 0 0,0 1 0 0 0,0 1 0 0 0,32 2 0 0 0,85 20 0 0 0,-84-11 0 0 0,110 6 0 0 0,-131-17 0 0 0,-1-1 0 0 0,1-1 0 0 0,-1-2 0 0 0,0-1 0 0 0,-1-2 0 0 0,35-12 0 0 0,-9-3 0 0 0,26-9 0 0 0,-44 22 0 0 0,-19 5 0 0 0,-1 1 0 0 0,1 1 0 0 0,0 1 0 0 0,0 0 0 0 0,28 3 0 0 0,-8 5 0 0 0,1 3 0 0 0,-1 1 0 0 0,40 16 0 0 0,-36-10 0 0 0,89 17 0 0 0,-89-28 0 0 0,85 0 0 0 0,45-14 0 0 0,-37 1 0 0 0,-116 8 0 0 0,0 1 0 0 0,0 1 0 0 0,1 1 0 0 0,-1 0 0 0 0,-1 2 0 0 0,1 1 0 0 0,-1 1 0 0 0,0 0 0 0 0,0 2 0 0 0,-1 0 0 0 0,0 1 0 0 0,25 18 0 0 0,101 62 0 0 0,-105-67 0 0 0,73 28 0 0 0,-93-45 0 0 0,1 0 0 0 0,-1-1 0 0 0,1-1 0 0 0,0-1 0 0 0,0-1 0 0 0,1-1 0 0 0,-1-1 0 0 0,0 0 0 0 0,42-9 0 0 0,7-6 0 0 0,117-41 0 0 0,-41 10 0 0 0,-99 35 0 0 0,0 2 0 0 0,1 1 0 0 0,0 3 0 0 0,85 2 0 0 0,-51 8 0 0 0,163 32 0 0 0,-160-20 0 0 0,146 8 0 0 0,-175-23 0 0 0,0-3 0 0 0,0-2 0 0 0,89-18 0 0 0,243-92 0 0 0,-152 37 0 0 0,-190 63 0 0 0,1 2 0 0 0,0 3 0 0 0,1 1 0 0 0,0 2 0 0 0,0 3 0 0 0,50 4 0 0 0,9 10 0 0 0,142 34 0 0 0,-95-14 0 0 0,-150-31 0 0 0,233 40 0 0 0,-157-31 0 0 0,81-1 0 0 0,-38-12 0 0 0,0-6 0 0 0,217-45 0 0 0,-103 11-2111 0 0,-169 34-1347 0 0,101 0-1 0 0,-70 12-6737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09.2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2245 2759 0 0,'1'-2'207'0'0,"4"-18"-123"0"0,15-74 2267 0 0,21-139 511 0 0,-24 135-1257 0 0,5 0-1 0 0,55-150 0 0 0,-31 132 942 0 0,102-184-1 0 0,-25 94-130 0 0,-82 139-1882 0 0,52-100 430 0 0,-7 11 92 0 0,-61 115-427 0 0,53-64 1 0 0,147-140 1989 0 0,-219 240-2534 0 0,5-6 458 0 0,0 1-1 0 0,18-12 1998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1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5695 0 0,'46'140'1786'0'0,"-42"-117"-456"0"0,3 33 1 0 0,-2-11 52 0 0,4 74 1659 0 0,-8-107-2497 0 0,4 24 1 0 0,1 8-9 0 0,-6-39-500 0 0,1 0 0 0 0,-1 0 0 0 0,1 0 0 0 0,0 0 0 0 0,0 0 0 0 0,0 0 0 0 0,4 7 1 0 0,-1 2-571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1.8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1 204 4631 0 0,'3'-1'360'0'0,"2"0"-387"0"0,6-2 418 0 0,0 0 1 0 0,-1 0-1 0 0,0-1 1 0 0,0 0 0 0 0,0-1-1 0 0,13-8 1 0 0,-15 7 47 0 0,-2 2 79 0 0,1-1-1 0 0,-1 0 1 0 0,0 0 0 0 0,0-1-1 0 0,-1 0 1 0 0,8-9-1 0 0,34-46 2027 0 0,-41 53-2238 0 0,0 1 0 0 0,13-11 0 0 0,-9 8 40 0 0,-9 9-289 0 0,1 0 0 0 0,0-1 1 0 0,-1 1-1 0 0,1 1 0 0 0,0-1 0 0 0,0 0 0 0 0,-1 0 0 0 0,1 1 0 0 0,3-2 0 0 0,-2 2 4 0 0,-1-1 79 0 0,0 2 118 0 0,8 4-27 0 0,0 1 0 0 0,-1 0-1 0 0,1 1 1 0 0,-1 0 0 0 0,-1 0 0 0 0,1 0 0 0 0,-1 1 0 0 0,-1 1 0 0 0,1-1 0 0 0,-2 1 0 0 0,1 1 0 0 0,7 12 0 0 0,48 73 2124 0 0,-30-48-657 0 0,40 78 1 0 0,-43-66-704 0 0,52 81-1 0 0,-21-41-166 0 0,-59-98-1117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2.2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7567 0 0,'39'-18'1479'0'0,"16"-15"6424"0"0,-36 19-6112 0 0,4-3-230 0 0,-13 11-1083 0 0,7-4 161 0 0,-17 9-583 0 0,1 1-1 0 0,0-1 0 0 0,-1 1 1 0 0,1 0-1 0 0,0 0 0 0 0,0-1 1 0 0,-1 1-1 0 0,1 0 0 0 0,0 0 0 0 0,0 0 1 0 0,0 0-1 0 0,-1 0 0 0 0,1 0 1 0 0,0 0-1 0 0,0 0 0 0 0,0 0 1 0 0,0 0-1 0 0,0 2 126 0 0,3 8-145 0 0,-4-5-52 0 0,0-1 0 0 0,0 1 1 0 0,-1 0-1 0 0,1-1 0 0 0,-1 0 0 0 0,0 1 0 0 0,-1-1 0 0 0,1 1 0 0 0,-1-1 1 0 0,0 0-1 0 0,0 0 0 0 0,0 0 0 0 0,0 0 0 0 0,-4 4 0 0 0,-9 19-65 0 0,-91 199 2659 0 0,108-225-2487 0 0,0-1-1 0 0,1 0 1 0 0,-1 0 0 0 0,0 0 0 0 0,0 0-1 0 0,1 0 1 0 0,-1-1 0 0 0,0 1 0 0 0,0-1 0 0 0,1 1-1 0 0,-1-1 1 0 0,0 0 0 0 0,0 0 0 0 0,0 0-1 0 0,0 0 1 0 0,0 0 0 0 0,0 0 0 0 0,0-1-1 0 0,-1 1 1 0 0,1 0 0 0 0,0-1 0 0 0,-1 0 0 0 0,1 1-1 0 0,1-4 1 0 0,5-5 99 0 0,-3 4-33 0 0,0-1-1 0 0,-1 1 1 0 0,5-11-1 0 0,20-31 111 0 0,-14 15-1604 0 0,-6 10-7127 0 0,-9 22 8120 0 0,5-12-7466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2.5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4975 0 0,'7'8'239'0'0,"-1"1"0"0"0,0-1 0 0 0,0 2 0 0 0,-1-1 1 0 0,0 1-1 0 0,-1-1 0 0 0,0 1 0 0 0,3 13 0 0 0,2 12 3219 0 0,4 39 1 0 0,-9-49-1698 0 0,6 42 1019 0 0,-8-38-1627 0 0,3 0 0 0 0,0-1 0 0 0,2 1 0 0 0,13 36 0 0 0,-18-62-1067 0 0,0 1 0 0 0,0 0 0 0 0,0-1 0 0 0,1 1 1 0 0,-1-1-1 0 0,1 0 0 0 0,6 6 0 0 0,4 1-1187 0 0,1-7-4704 0 0,2-4-1993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9:01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6911 0 0,'3'2'528'0'0,"29"30"765"0"0,9 20 6292 0 0,-33-39-5265 0 0,0 0 0 0 0,6 16 0 0 0,-6-12-581 0 0,-7-15-948 0 0,4 12 101 0 0,-5-12-713 0 0,1 1-689 0 0,0 11 1505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3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0 6391 0 0,'0'0'492'0'0,"0"3"-322"0"0,1 8-29 0 0,-1-3 592 0 0,0-1 0 0 0,0 1 0 0 0,-1 0 0 0 0,0-1 0 0 0,-2 9 1 0 0,-25 113 5106 0 0,-3-8 1431 0 0,43-130-7104 0 0,-6 4-162 0 0,0 0 1 0 0,-1-1-1 0 0,0 0 1 0 0,0 0-1 0 0,0 0 0 0 0,-1-1 1 0 0,6-11-1 0 0,-5 9 38 0 0,1-1-1 0 0,11-13 1 0 0,-13 19-20 0 0,1-1 0 0 0,0 1 0 0 0,9-5 0 0 0,-13 8-26 0 0,0 0 135 0 0,5 10 12 0 0,-5-5-136 0 0,0 1 1 0 0,0-1-1 0 0,-1 0 0 0 0,1 1 0 0 0,-1-1 0 0 0,0 1 1 0 0,-1-1-1 0 0,1 1 0 0 0,-2 5 0 0 0,0 10 42 0 0,2-11-3 0 0,-1 0 1 0 0,-1-1-1 0 0,0 1 0 0 0,0-1 0 0 0,-4 9 1 0 0,2-4 21 0 0,0 1 1 0 0,-4 28-1 0 0,7-40 187 0 0,5-1-168 0 0,-1 1-89 0 0,10-6-10 0 0,-10 3-2 0 0,0 0 0 0 0,-1 0 0 0 0,0 0 0 0 0,1-1 0 0 0,-1 1 0 0 0,0-1-1 0 0,1 1 1 0 0,1-4 0 0 0,15-8 70 0 0,-12 11 12 0 0,-6 2-65 0 0,-1 0 0 0 0,1 0-1 0 0,-1 1 1 0 0,1-1 0 0 0,-1 0-1 0 0,1 0 1 0 0,-1 0 0 0 0,1 1 0 0 0,-1-1-1 0 0,1 0 1 0 0,-1 0 0 0 0,0 1-1 0 0,1-1 1 0 0,-1 0 0 0 0,0 1 0 0 0,1-1-1 0 0,-1 1 1 0 0,0-1 0 0 0,1 0 0 0 0,-1 1-1 0 0,0-1 1 0 0,1 1 0 0 0,4 11 29 0 0,-4-10-15 0 0,1 3 15 0 0,0 0 0 0 0,-1 1 0 0 0,1-1 0 0 0,-1 1 0 0 0,0-1 0 0 0,-1 1 0 0 0,1 7 0 0 0,-5 42 176 0 0,1-29-103 0 0,-12 99 497 0 0,7-64 2665 0 0,20-81-2851 0 0,-4-1-362 0 0,-1 0-1 0 0,-1-1 1 0 0,-1 0 0 0 0,3-29-1 0 0,-7 47-160 0 0,0 0-1 0 0,0-1 0 0 0,0 1 0 0 0,0 0 0 0 0,4-6 0 0 0,3-15-977 0 0,-5 11 90 0 0,2-13-7014 0 0,4 7-1010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3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14 5695 0 0,'0'0'443'0'0,"1"-1"-294"0"0,7-2 66 0 0,-7 2 814 0 0,1 1 351 0 0,4-2-443 0 0,-1 0 0 0 0,1 1 0 0 0,-1-1-1 0 0,1 1 1 0 0,0 1 0 0 0,6-1 0 0 0,-10 1-431 0 0,0 1-142 0 0,0 1-279 0 0,0-1-1 0 0,-1 1 1 0 0,1 0-1 0 0,0-1 1 0 0,-1 1-1 0 0,1 0 0 0 0,-1 0 1 0 0,0 0-1 0 0,1 1 1 0 0,-1-1-1 0 0,0 0 1 0 0,0 0-1 0 0,0 1 1 0 0,-1-1-1 0 0,1 0 1 0 0,-1 1-1 0 0,1-1 0 0 0,-1 3 1 0 0,1 7 201 0 0,-1 0-1 0 0,-1 19 1 0 0,-1-5 311 0 0,2-25-582 0 0,0 0 1 0 0,0 0-1 0 0,0 0 1 0 0,0 0-1 0 0,1 0 1 0 0,-1 0-1 0 0,0 0 0 0 0,0-1 1 0 0,1 1-1 0 0,-1 0 1 0 0,1 0-1 0 0,-1 0 1 0 0,1 0-1 0 0,-1-1 1 0 0,1 1-1 0 0,-1 0 1 0 0,1 0-1 0 0,0-1 0 0 0,-1 1 1 0 0,1 0-1 0 0,1 0 1 0 0,19 8-453 0 0,-6-3-17 0 0,-4 1 261 0 0,1 3 165 0 0,-10-8 45 0 0,0 1 0 0 0,-1 0-1 0 0,1-1 1 0 0,-1 1 0 0 0,1 0 0 0 0,-1 0 0 0 0,0 0 0 0 0,0 0 0 0 0,0 0-1 0 0,-1 0 1 0 0,1 0 0 0 0,-1 6 0 0 0,1 3 215 0 0,-4 24-1 0 0,2-20-61 0 0,-3 8 635 0 0,0 1 0 0 0,-2-1 0 0 0,-1-1 0 0 0,-1 1 1 0 0,-12 26-1 0 0,2-5 776 0 0,14-34-1279 0 0,0-2 0 0 0,-1 1 0 0 0,0 0 0 0 0,0-1 0 0 0,-1 0 0 0 0,-9 10 0 0 0,15-18-291 0 0,-1-1 0 0 0,1 0-1 0 0,-1 1 1 0 0,1-1 0 0 0,-1 0-1 0 0,0 1 1 0 0,1-1 0 0 0,-1 0-1 0 0,1 0 1 0 0,-1 1 0 0 0,0-1 0 0 0,1 0-1 0 0,-1 0 1 0 0,0 0 0 0 0,1 0-1 0 0,-1 0 1 0 0,0 0 0 0 0,1 0-1 0 0,-1 0 1 0 0,0 0 0 0 0,1 0-1 0 0,-1 0 1 0 0,1 0 0 0 0,-1-1-1 0 0,0 1 1 0 0,1 0 0 0 0,-1 0-1 0 0,1-1 1 0 0,-1 1 0 0 0,0 0-1 0 0,1-1 1 0 0,-1 1 0 0 0,1-1-1 0 0,-1 1 1 0 0,1-1 0 0 0,-1 0-1 0 0,-1-1-239 0 0,0 0 1 0 0,0-1-1 0 0,0 1 0 0 0,0-1 0 0 0,-3-4 0 0 0,-3-13-6294 0 0,-3-6-2277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3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4831 0 0,'65'46'-72'0'0,"26"32"6826"0"0,47 67 6003 0 0,-104-107-10344 0 0,-11-14-724 0 0,21 30 1 0 0,-20-22-1149 0 0,0-1 0 0 0,3-1 0 0 0,0-1 0 0 0,40 31 0 0 0,-51-50-541 0 0,-12-7 0 0 0,0-1 0 0 0,0-1 0 0 0,1 1 0 0 0,-1-1 0 0 0,5 1 0 0 0,2-2 0 0 0,-9-1-104 0 0,-1 0 0 0 0,0 0 0 0 0,0 0 0 0 0,0 0 1 0 0,0 0-1 0 0,0 0 0 0 0,0 0 0 0 0,0 0 0 0 0,0 0 0 0 0,0 0 0 0 0,0-1 0 0 0,0 1 0 0 0,-1 0 0 0 0,1-1 1 0 0,0 1-1 0 0,-1-1 0 0 0,0 1 0 0 0,1-1 0 0 0,-1 1 0 0 0,0 0 0 0 0,1-1 0 0 0,-1 1 0 0 0,0-1 1 0 0,0 0-1 0 0,0 1 0 0 0,-1-1 0 0 0,1 1 0 0 0,0-2 0 0 0,-2-5-1378 0 0,1 0 1 0 0,-1 0-1 0 0,-5-14 0 0 0,-2-1-4654 0 0,-3-2-252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6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1 113 7919 0 0,'37'40'2942'0'0,"48"70"-1"0"0,-59-75 563 0 0,-21-27-3013 0 0,17 20 1679 0 0,-1 1 0 0 0,-2 1 1 0 0,26 54-1 0 0,-9-8 22 0 0,-29-60-1786 0 0,-5-12-312 0 0,0-1 1 0 0,-1 1-1 0 0,1-1 1 0 0,-1 1 0 0 0,0-1-1 0 0,0 1 1 0 0,0 0-1 0 0,0 7 1 0 0,-1-2 174 0 0,1-7-10 0 0,-2 0-3 0 0,1 0-214 0 0,0 2 85 0 0,-1 0 1 0 0,1 0 0 0 0,-1 0-1 0 0,0 0 1 0 0,-3 7-1 0 0,4-10-100 0 0,-1 0-1 0 0,1 0 1 0 0,-1 0-1 0 0,0 0 1 0 0,0 0-1 0 0,1 0 1 0 0,-1 0-1 0 0,0 0 1 0 0,0-1-1 0 0,0 1 1 0 0,0 0-1 0 0,0-1 1 0 0,0 1-1 0 0,0 0 1 0 0,0-1-1 0 0,0 1 1 0 0,0-1-1 0 0,-1 0 1 0 0,1 1-1 0 0,0-1 1 0 0,0 0-1 0 0,0 1 1 0 0,0-1-1 0 0,-1 0 1 0 0,-1 0-1 0 0,-4-1 28 0 0,0 0 0 0 0,-1 0 0 0 0,1 0 0 0 0,0-1 0 0 0,0 0 0 0 0,0-1 0 0 0,-12-5 0 0 0,2-1-295 0 0,-29-19 1 0 0,24 12-571 0 0,1-2 0 0 0,-36-36 1 0 0,53 50 698 0 0,1 0 1 0 0,0 1-1 0 0,0-1 1 0 0,1 0-1 0 0,-1 0 1 0 0,1 0-1 0 0,0-1 0 0 0,0 1 1 0 0,0-1-1 0 0,1 1 1 0 0,-1-1-1 0 0,1 0 1 0 0,0 1-1 0 0,1-1 1 0 0,-1 0-1 0 0,1 0 1 0 0,0 1-1 0 0,0-1 1 0 0,0 0-1 0 0,1 0 1 0 0,-1 1-1 0 0,3-8 0 0 0,-1 6 122 0 0,0 1 0 0 0,1-1 0 0 0,-1 1 0 0 0,1 0 0 0 0,0 0 0 0 0,1 0 0 0 0,-1 1 0 0 0,1-1 0 0 0,0 1 0 0 0,6-6 0 0 0,2 1 419 0 0,1 0 0 0 0,19-11 0 0 0,-7 5-118 0 0,-12 7 25 0 0,17-16 0 0 0,-26 21-317 0 0,-1 0-100 0 0,1-1-1 0 0,-1 0 1 0 0,1 1 0 0 0,-1-1 0 0 0,0 0-1 0 0,-1-1 1 0 0,1 1 0 0 0,2-5 0 0 0,2-10-4672 0 0,-12 6-1771 0 0,-9-3 3093 0 0,5 7 2125 0 0,-2-1 1503 0 0,10 9-137 0 0,0 1 1 0 0,0-1-1 0 0,0 0 1 0 0,0 1-1 0 0,1-1 1 0 0,-1 0-1 0 0,0 0 1 0 0,0 0-1 0 0,1 0 1 0 0,-1 0-1 0 0,0-1 1 0 0,0 1 115 0 0,1 0 0 0 0,0-1 0 0 0,-1 1 0 0 0,1 0 0 0 0,0 0 1 0 0,0 0-1 0 0,0-1 0 0 0,0 1 0 0 0,0 0 0 0 0,0 0 0 0 0,1 0 0 0 0,-1 0 1 0 0,0-1-1 0 0,1 1 0 0 0,-1 0 0 0 0,0 0 0 0 0,1 0 0 0 0,0 0 1 0 0,-1 0-1 0 0,1 0 0 0 0,-1 0 0 0 0,1 0 0 0 0,0 0 0 0 0,0 0 0 0 0,0 0 1 0 0,1-1-1 0 0,4-3 1000 0 0,1-1 0 0 0,12-8 0 0 0,-4 3 153 0 0,-6 4-547 0 0,0 1 1 0 0,0 0 0 0 0,0 1-1 0 0,16-7 1 0 0,-14 7-285 0 0,-1 0 0 0 0,1-1 0 0 0,13-10 0 0 0,-23 15-437 0 0,0 1 0 0 0,0-1 0 0 0,0 0 0 0 0,0 1 0 0 0,0-1 0 0 0,0 1 0 0 0,0-1 0 0 0,0 1 0 0 0,0-1 0 0 0,0 1 0 0 0,1 0 0 0 0,13-5 168 0 0,-12 4-161 0 0,1-2-181 0 0,-3 2-542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6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5727 0 0,'7'9'128'0'0,"-1"0"-1"0"0,1 0 1 0 0,-1 1-1 0 0,-1 0 1 0 0,0 0-1 0 0,0 0 1 0 0,4 16-1 0 0,2 2 1425 0 0,-4-9 870 0 0,6 27 1 0 0,5 12 1159 0 0,0-8-1147 0 0,-12-29-1704 0 0,2 0 0 0 0,0 0 0 0 0,22 36-1 0 0,-22-48-7085 0 0</inkml:trace>
  <inkml:trace contextRef="#ctx0" brushRef="#br0" timeOffset="1">47 312 8927 0 0,'0'0'687'0'0,"2"-2"-448"0"0,5-4 1329 0 0,1-1 0 0 0,0 1 1 0 0,10-5-1 0 0,16-13 3592 0 0,-3 3-2518 0 0,-30 20-2874 0 0,16-2-2572 0 0,-10 2-1635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6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1 167 5903 0 0,'2'-1'3580'0'0,"51"-27"8707"0"0,-36 21-9327 0 0,29-21 0 0 0,-34 19-2094 0 0,0 2 1 0 0,1 0 0 0 0,0 0-1 0 0,18-6 1 0 0,29-11-210 0 0,-49 19-603 0 0,16-7-655 0 0,-14 7-1889 0 0,0-1-3787 0 0,4-2-3762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7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99 4175 0 0,'-19'47'687'0'0,"17"-39"-103"0"0,0 0-1 0 0,-1-1 0 0 0,0 1 0 0 0,0-1 0 0 0,-1 0 1 0 0,0 0-1 0 0,0 0 0 0 0,-14 17 7936 0 0,49-52-6083 0 0,2 2 1 0 0,43-28-1 0 0,-29 21-905 0 0,11-12-26 0 0,-3 4-445 0 0,-54 40-1229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7.6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6215 0 0,'0'0'552'0'0,"8"14"-440"0"0,3-2-112 0 0,-3 2 0 0 0,-4 3 1216 0 0,1 0 216 0 0,0 0 40 0 0,1 2 16 0 0,3 0-784 0 0,-6-1-160 0 0,-1 0-32 0 0,1-6 88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7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0 2759 0 0,'1'2'207'0'0,"2"1"312"0"0,-1 0-1 0 0,0 1 1 0 0,0-1-1 0 0,-1 0 0 0 0,1 1 1 0 0,-1 0-1 0 0,1-1 1 0 0,-1 1-1 0 0,0 0 1 0 0,-1 0-1 0 0,1 0 1 0 0,0 6-1 0 0,-1 7 1942 0 0,-3 28 0 0 0,1-18-1056 0 0,1-20-1213 0 0,0 0-1 0 0,0 0 1 0 0,-1 0-1 0 0,0 0 1 0 0,0-1 0 0 0,-1 1-1 0 0,-3 6 1 0 0,-14 22-1993 0 0,20-34 720 0 0,-4 1-1617 0 0,4-2 2531 0 0,0 0-1 0 0,0 0 0 0 0,0 0 1 0 0,-1 0-1 0 0,1 0 0 0 0,0 0 1 0 0,0 0-1 0 0,-1 0 0 0 0,1 0 1 0 0,0 0-1 0 0,0 0 0 0 0,0 0 1 0 0,-1 0-1 0 0,1-1 0 0 0,0 1 1 0 0,-1 0-29 0 0,0-1 0 0 0,1 1 1 0 0,-1-1-1 0 0,1 1 1 0 0,-1-1-1 0 0,1 1 0 0 0,-1-1 1 0 0,1 1-1 0 0,0-1 0 0 0,-1 1 1 0 0,1-1-1 0 0,0 0 1 0 0,-1 1-1 0 0,1-1 0 0 0,0 0 1 0 0,0 1-1 0 0,0-1 0 0 0,0 0 1 0 0,-1 0-1 0 0,1 1 1 0 0,0-1-1 0 0,0 0 0 0 0,0 1 1 0 0,1-2-1 0 0,-1 0 1520 0 0,0 5-1085 0 0,3 7-32 0 0,-2-7-124 0 0,0 0-1 0 0,0 0 1 0 0,0 1 0 0 0,0-1-1 0 0,-1 0 1 0 0,1 1 0 0 0,-1-1-1 0 0,0 0 1 0 0,0 1 0 0 0,-1 4-1 0 0,-34 83 5942 0 0,38-94-5902 0 0,0 0 0 0 0,0 1 0 0 0,0 0 0 0 0,0 0 0 0 0,1 0 1 0 0,-1 0-1 0 0,5-2 0 0 0,-2 1-17 0 0,15-10 341 0 0,1 2-1 0 0,1 0 0 0 0,24-8 1 0 0,-44 18-71 0 0,1 0 0 0 0,-1 0 1 0 0,1 1-1 0 0,-1-1 0 0 0,1 1 1 0 0,0-1-1 0 0,5 1 0 0 0,-7 1 433 0 0,2 17 1513 0 0,-3-15-2145 0 0,-1-1 0 0 0,1 1 0 0 0,0 0 0 0 0,-1-1 0 0 0,0 1 0 0 0,0 0 0 0 0,0 2 0 0 0,-4 28 1275 0 0,-3 0 1 0 0,-12 41-1 0 0,1-10-737 0 0,8-29-297 0 0,-27 63 1 0 0,29-82-375 0 0,-1 0 1 0 0,-1-1-1 0 0,0-1 1 0 0,-21 24-1 0 0,27-33-192 0 0,-1 0 0 0 0,0-1 0 0 0,0 0-1 0 0,0 0 1 0 0,-7 4 0 0 0,-17 6-7209 0 0,3-7-1781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8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4975 0 0,'0'0'388'0'0,"2"0"-254"0"0,33 1 4331 0 0,0 1 1 0 0,-1 1-1 0 0,0 2 1 0 0,53 15-1 0 0,99 41-579 0 0,-92-28-2829 0 0,-86-30-1057 0 0,1-1 0 0 0,21 0 0 0 0,-24-2-262 0 0,0 0 0 0 0,0 0-1 0 0,0-1 1 0 0,0 0 0 0 0,0 0 0 0 0,0-1 0 0 0,0 0 0 0 0,6-3-1 0 0,-3 1-1155 0 0,0 0 1 0 0,-1-1-1 0 0,0-1 0 0 0,9-6 0 0 0,-2 0-8605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9:01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4519 0 0,'66'2'506'0'0,"32"-9"5944"0"0,19 0 728 0 0,-98 7-6475 0 0,11 0 1300 0 0,57-6 0 0 0,-83 6-1846 0 0,-1-1 1 0 0,1 1 0 0 0,0-1-1 0 0,0 1 1 0 0,0 1 0 0 0,0-1-1 0 0,0 1 1 0 0,0-1 0 0 0,0 1-1 0 0,0 0 1 0 0,-1 0-1 0 0,6 3 1 0 0,-8-4-144 0 0,1 1 0 0 0,-1 0-1 0 0,0 0 1 0 0,1-1 0 0 0,-1 1-1 0 0,0 0 1 0 0,0 0 0 0 0,0 0-1 0 0,0 1 1 0 0,0-1 0 0 0,0 0-1 0 0,0 0 1 0 0,0 1 0 0 0,0-1 0 0 0,0 0-1 0 0,-1 1 1 0 0,2 2 0 0 0,4 25 263 0 0,-4-20-194 0 0,-1-4-16 0 0,-1 0-1 0 0,0 0 1 0 0,1 0 0 0 0,-2 0 0 0 0,0 8-1 0 0,0 4 64 0 0,-1 6 133 0 0,0 0-1 0 0,-1 0 1 0 0,-11 35-1 0 0,6-25 16 0 0,-10 26 14 0 0,12-42-128 0 0,0 0 0 0 0,-5 30 0 0 0,10-43-88 0 0,0 0 0 0 0,0 0 0 0 0,0-1 0 0 0,0 1-1 0 0,-1-1 1 0 0,1 1 0 0 0,-5 5 0 0 0,-5 12 339 0 0,11-19-371 0 0,-1 0 0 0 0,0-1 1 0 0,0 1-1 0 0,1 0 0 0 0,-1-1 1 0 0,-1 1-1 0 0,1-1 0 0 0,0 1 1 0 0,0-1-1 0 0,0 1 0 0 0,-1-1 1 0 0,1 0-1 0 0,-1 0 0 0 0,1 0 1 0 0,-3 2-1 0 0,-19 13 689 0 0,21-16-737 0 0,1 1-1 0 0,0-1 1 0 0,0 0-1 0 0,0 0 1 0 0,-1 0-1 0 0,1 0 1 0 0,0 0-1 0 0,0 0 1 0 0,0 0 0 0 0,-1 0-1 0 0,1 0 1 0 0,0-1-1 0 0,0 1 1 0 0,0-1-1 0 0,0 1 1 0 0,-2-1-1 0 0,2 1-23 0 0,0-1-121 0 0,-1-1-174 0 0,1 1 97 0 0,-26-25-2255 0 0,10 5-6141 0 0,10 9 314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8.6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91 6911 0 0,'0'0'528'0'0,"1"1"-341"0"0,7 4 202 0 0,0-1-1 0 0,0-1 1 0 0,10 4 0 0 0,-10-4-85 0 0,1 1-9 0 0,0 0 0 0 0,0 1 0 0 0,0 0 0 0 0,10 8 1 0 0,-13-9 37 0 0,0 1 1 0 0,-1 1-1 0 0,1-1 1 0 0,-1 1-1 0 0,0 0 1 0 0,0 0-1 0 0,-1 0 1 0 0,0 1-1 0 0,0 0 1 0 0,0 0-1 0 0,-1 0 1 0 0,0 0-1 0 0,0 0 1 0 0,2 12 0 0 0,-2 1 1026 0 0,0-1 1 0 0,-1 0 0 0 0,-1 1-1 0 0,-2 31 1 0 0,-5 51 2518 0 0,5-72-2556 0 0,1-21-1442 0 0,1-20-2795 0 0,1-4-3336 0 0,2-1-1813 0 0</inkml:trace>
  <inkml:trace contextRef="#ctx0" brushRef="#br0" timeOffset="1">284 1 11719 0 0,'7'22'580'0'0,"8"41"0"0"0,0 3 1972 0 0,-4-28 829 0 0,15 45 3634 0 0,-17-62-5662 0 0,-1 2-97 0 0,2-1 1 0 0,0 0 0 0 0,21 31 0 0 0,-27-47-1082 0 0,5 5 78 0 0,20 5-125 0 0,-26-13-124 0 0,2 0-3 0 0,16-1-2 0 0,-17-2-140 0 0,0 0 1 0 0,0-1-1 0 0,0 1 0 0 0,0-1 0 0 0,0 0 1 0 0,-1 0-1 0 0,1 0 0 0 0,0 0 0 0 0,-1 0 1 0 0,1-1-1 0 0,-1 0 0 0 0,1 0 1 0 0,-1 0-1 0 0,5-4 0 0 0,-3 3-488 0 0,-1-1 0 0 0,-1 0 1 0 0,1 0-1 0 0,0 0 0 0 0,-1 0 0 0 0,0-1 0 0 0,0 0 1 0 0,0 1-1 0 0,0-1 0 0 0,1-6 0 0 0,1-4-9567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19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235 1 5039 0 0,'-3'2'148'0'0,"-46"44"783"0"0,30-24 2401 0 0,-9 14 3050 0 0,13-17-1663 0 0,-21 34 0 0 0,21-28-3345 0 0,1 1 1 0 0,1 0-1 0 0,1 1 0 0 0,-16 55 1 0 0,26-63-961 0 0,1-18-505 0 0,1-1-1 0 0,0 1 1 0 0,0 0-1 0 0,0 0 1 0 0,0-1-1 0 0,0 1 0 0 0,1 0 1 0 0,-1 0-1 0 0,0-1 1 0 0,0 1-1 0 0,0 0 1 0 0,1 0-1 0 0,-1-1 1 0 0,1 2-1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0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9759 0 0,'13'26'471'0'0,"-2"1"1"0"0,8 30-1 0 0,-11-33 505 0 0,-2-1 379 0 0,0 1 0 0 0,1 25 0 0 0,2 4 441 0 0,13 94 2093 0 0,-17-119-3514 0 0,-1-3 183 0 0,10 31 0 0 0,-13-54-437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0.9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4255 0 0,'0'0'332'0'0,"3"0"-220"0"0,2 1 127 0 0,-1 0 0 0 0,1 0 0 0 0,-1 0 0 0 0,1 1 0 0 0,-1-1-1 0 0,0 1 1 0 0,0 0 0 0 0,1 0 0 0 0,-1 1 0 0 0,-1-1 0 0 0,1 1-1 0 0,0 0 1 0 0,-1 0 0 0 0,1 0 0 0 0,3 4 0 0 0,2 5 1086 0 0,-6-9-1000 0 0,-1 0 0 0 0,0-1 0 0 0,0 1 1 0 0,0 0-1 0 0,0 0 0 0 0,0 0 0 0 0,-1 0 1 0 0,1 1-1 0 0,-1-1 0 0 0,2 6 0 0 0,-1 12 374 0 0,0 0 0 0 0,-1 0 0 0 0,-2 0 0 0 0,0 0 0 0 0,-1 0 0 0 0,-1 0 0 0 0,-7 27 0 0 0,4-19 119 0 0,5-19-329 0 0,-1-1 1 0 0,-1 1 0 0 0,-5 15-1 0 0,3-15 235 0 0,5-10-697 0 0,0 0 0 0 0,0 0 0 0 0,0 0 0 0 0,0 0 0 0 0,0 0 0 0 0,0 0 0 0 0,0 0 0 0 0,0 0 0 0 0,0 0 0 0 0,0 0 0 0 0,0 0 0 0 0,0-1 487 0 0,0 1-487 0 0,0 0 0 0 0,-1 0 0 0 0,1 0 0 0 0,0 0 0 0 0,0 0 0 0 0,0 0 0 0 0,0 0 0 0 0,0 0 0 0 0,0 0 0 0 0,0 0 0 0 0,0 0 0 0 0,0 0 0 0 0,0 0 1 0 0,0 0-1 0 0,0 0 0 0 0,0 0 0 0 0,0 0 0 0 0,4-20 2461 0 0,0 4-2961 0 0,10-62-253 0 0,-6 45-6385 0 0,0 13-636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1.3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4287 0 0,'2'1'166'0'0,"0"0"-1"0"0,0 0 1 0 0,-1 0-1 0 0,1 0 1 0 0,-1 0-1 0 0,1 1 0 0 0,-1-1 1 0 0,1 1-1 0 0,-1-1 1 0 0,0 1-1 0 0,0 0 0 0 0,0-1 1 0 0,0 1-1 0 0,0 0 1 0 0,0 0-1 0 0,0 0 1 0 0,0 0-1 0 0,-1 0 0 0 0,1 3 1 0 0,2 6 2208 0 0,0 1 1 0 0,0 12-1 0 0,-3-18-1542 0 0,2 17 1924 0 0,-1 0 0 0 0,-5 45 0 0 0,-13 45 905 0 0,10-74-3271 0 0,2-16-1608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1.7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0 8927 0 0,'0'0'687'0'0,"3"0"-448"0"0,25 2 908 0 0,18 4 8539 0 0,-44-5-9320 0 0,0 0 0 0 0,0 0 1 0 0,0 0-1 0 0,0 0 0 0 0,0 0 1 0 0,0 0-1 0 0,0 0 0 0 0,0 1 1 0 0,-1-1-1 0 0,3 3 0 0 0,-3-3 1 0 0,1 0-195 0 0,-1 1 0 0 0,0-1 0 0 0,0 1 0 0 0,0 0 0 0 0,0-1 0 0 0,0 1 0 0 0,0 0 0 0 0,-1 0 1 0 0,1-1-1 0 0,-1 1 0 0 0,1 0 0 0 0,0 4 0 0 0,0-1 195 0 0,0 1-126 0 0,0-1-1 0 0,-1 1 1 0 0,1 0 0 0 0,-1 0 0 0 0,-1 0 0 0 0,1 0 0 0 0,-1 0 0 0 0,0-1-1 0 0,0 1 1 0 0,-2 7 0 0 0,-4 6 481 0 0,-14 28 0 0 0,19-41-646 0 0,-13 21-144 0 0,6-18-700 0 0,5-6 296 0 0,2-2-317 0 0,-6 2-1092 0 0,-2-34-16457 0 0,10 33 18399 0 0,0-1 0 0 0,0 0 0 0 0,0 0 0 0 0,1 0 0 0 0,-1 0 0 0 0,0 0 0 0 0,1 0 0 0 0,-1 0 0 0 0,1 0 0 0 0,-1 0 0 0 0,1 0 0 0 0,-1-1 0 0 0,1 1 0 0 0,1 1 0 0 0,5 10-1061 0 0,-14-2-923 0 0,27-18 2107 0 0,-16 10-116 0 0,-3 0-48 0 0,1 1 0 0 0,0-1 0 0 0,-1 1 0 0 0,1 0 0 0 0,-1-1 0 0 0,0 1 0 0 0,0 0 0 0 0,0 0 0 0 0,0-1 0 0 0,-1 1 0 0 0,1 0-1 0 0,-1 0 1 0 0,1 6 0 0 0,-2-5-4 0 0,1 1 0 0 0,-1-1 0 0 0,0 1 0 0 0,0-1 0 0 0,-1 0-1 0 0,1 0 1 0 0,-1 1 0 0 0,0-1 0 0 0,-4 6 0 0 0,-6 7 76 0 0,0-1 1 0 0,-1-1 0 0 0,-23 23-1 0 0,-6 6 815 0 0,5-5 1156 0 0,33-36-1601 0 0,0 0 0 0 0,0 0-1 0 0,0 0 1 0 0,0-1 0 0 0,-1 1 0 0 0,1-1-1 0 0,-12 4 6475 0 0,17-7-5866 0 0,3-5-372 0 0,1 0-1 0 0,1 0 1 0 0,8-6 0 0 0,5-7 262 0 0,-7 9-513 0 0,1 0 0 0 0,0 0 0 0 0,0 1 0 0 0,1 1 0 0 0,0 0 0 0 0,17-7-1 0 0,14-7 576 0 0,-10 4-497 0 0,39-13 0 0 0,-42 19-186 0 0,0-1 0 0 0,29-19 0 0 0,-52 27-1443 0 0,0 1 0 0 0,1 1-1 0 0,-1 0 1 0 0,0 0 0 0 0,12-2 0 0 0,-6 1-2124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2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2039 0 0,'1'3'446'0'0,"8"11"1953"0"0,0 0 1 0 0,1-1 0 0 0,22 24 0 0 0,6 8 1571 0 0,-22-25-2517 0 0,25 34 1631 0 0,50 85 0 0 0,-75-110-2535 0 0,0-1-133 0 0,0 1 0 0 0,-3 0 0 0 0,11 33-1 0 0,-11-29-277 0 0,2 9 46 0 0,-14-38-150 0 0,0-1 0 0 0,-1 1 0 0 0,1 0 0 0 0,-1-1 0 0 0,1 1 0 0 0,-1 0 0 0 0,0-1 0 0 0,-1 8 0 0 0,0-9 6 0 0,1 0 1 0 0,-1 0-1 0 0,0 1 0 0 0,0-1 0 0 0,0 0 1 0 0,0 0-1 0 0,0 0 0 0 0,0 0 0 0 0,0 0 1 0 0,-1 0-1 0 0,1 0 0 0 0,-1-1 1 0 0,0 1-1 0 0,1 0 0 0 0,-1-1 0 0 0,0 1 1 0 0,0-1-1 0 0,0 0 0 0 0,-4 2 0 0 0,3-1 14 0 0,0-1 0 0 0,0 0-1 0 0,0 0 1 0 0,-1-1 0 0 0,1 1-1 0 0,0-1 1 0 0,0 0 0 0 0,-1 0-1 0 0,1 0 1 0 0,0 0 0 0 0,-1 0-1 0 0,-5-2 1 0 0,1 0 53 0 0,0 0 0 0 0,0 0 1 0 0,0-1-1 0 0,1 0 0 0 0,-1-1 0 0 0,1 1 0 0 0,-8-6 0 0 0,10 5-62 0 0,0 0 0 0 0,0-1-1 0 0,1 1 1 0 0,0-1 0 0 0,0 1 0 0 0,0-1-1 0 0,0 0 1 0 0,1-1 0 0 0,0 1-1 0 0,-3-7 1 0 0,2 2 0 0 0,0 0 0 0 0,1 0 1 0 0,0-1-1 0 0,1 1 0 0 0,0-1 0 0 0,1 1 1 0 0,0-1-1 0 0,1 0 0 0 0,0 1 0 0 0,0-1 0 0 0,1 0 1 0 0,1 1-1 0 0,0-1 0 0 0,0 1 0 0 0,1-1 1 0 0,1 1-1 0 0,8-19 0 0 0,-8 20-17 0 0,6-14 37 0 0,0 1 0 0 0,18-26 0 0 0,8 0-1151 0 0,-9 18-7145 0 0,-10 10-890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2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3 6623 0 0,'0'0'704'0'0,"8"10"-704"0"0,1-4 1944 0 0,8 2-864 0 0,-1-2-3704 0 0,-2-3-736 0 0</inkml:trace>
  <inkml:trace contextRef="#ctx0" brushRef="#br0" timeOffset="1">131 0 3247 0 0,'0'0'288'0'0,"-8"14"-224"0"0,-3 2-64 0 0,0 1 0 0 0,3 0 1408 0 0,-2 2 280 0 0,-4 1 48 0 0,0-2 16 0 0,4 0-1536 0 0,-1-1-312 0 0,0 0-56 0 0,1-2-2576 0 0,-3 1-520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2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0 251 10943 0 0,'36'21'1568'0'0,"-26"-16"299"0"0,0 1 0 0 0,0 1 1 0 0,-1-1-1 0 0,17 16 0 0 0,-23-19-1389 0 0,0-1 0 0 0,-1 0 0 0 0,1 0 0 0 0,0 0 0 0 0,0 0-1 0 0,0-1 1 0 0,0 1 0 0 0,1-1 0 0 0,-1 0 0 0 0,0 0 0 0 0,4 1 0 0 0,1 1-378 0 0,-7-3-64 0 0,0 0 1 0 0,0 0 0 0 0,0 0 0 0 0,-1 0 0 0 0,1 0-1 0 0,0 0 1 0 0,0 0 0 0 0,0 0 0 0 0,0 0-1 0 0,-1 0 1 0 0,1 0 0 0 0,0 0 0 0 0,0 0-1 0 0,0-1 1 0 0,-1 1 0 0 0,2-1 0 0 0,3 0-995 0 0</inkml:trace>
  <inkml:trace contextRef="#ctx0" brushRef="#br0" timeOffset="1">161 98 8783 0 0,'16'-6'827'0'0,"29"-14"-1"0"0,9-4 3932 0 0,-8 4-425 0 0,-39 16-3373 0 0,1 0-1 0 0,0 0 0 0 0,0 1 1 0 0,0 0-1 0 0,1 0 0 0 0,-1 1 0 0 0,1 0 1 0 0,-1 1-1 0 0,10-1 0 0 0,-17 2-890 0 0,0 0 0 0 0,0 1-1 0 0,0-1 1 0 0,0 0 0 0 0,0 1-1 0 0,0-1 1 0 0,0 1 0 0 0,0-1-1 0 0,0 1 1 0 0,0-1-1 0 0,0 1 1 0 0,0 0 0 0 0,0-1-1 0 0,0 1 1 0 0,-1 0 0 0 0,1 0-1 0 0,0 0 1 0 0,0-1 0 0 0,-1 1-1 0 0,1 0 1 0 0,-1 0 0 0 0,1 0-1 0 0,-1 0 1 0 0,1 0 0 0 0,-1 0-1 0 0,0 0 1 0 0,1 1-1 0 0,-1 1 1 0 0,1 0 69 0 0,0 1 0 0 0,-1-1 0 0 0,1 1 0 0 0,-1 0 0 0 0,0-1 0 0 0,0 1 0 0 0,-1 6 0 0 0,-3 8-172 0 0,0 1-1 0 0,-2-1 1 0 0,0 0 0 0 0,0-1-1 0 0,-2 1 1 0 0,0-1 0 0 0,-21 30-1 0 0,9-27-1989 0 0,5-9-3902 0 0,11-9 3577 0 0,-8 7-6981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3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68 1951 0 0,'1'-2'147'0'0,"12"-14"228"0"0,5-9 4455 0 0,-18 24-4646 0 0,1 1 0 0 0,-1-1 0 0 0,1 0 0 0 0,-1 1 0 0 0,1-1 0 0 0,-1 1 0 0 0,1-1 0 0 0,0 1 0 0 0,-1-1 0 0 0,1 1-1 0 0,0 0 1 0 0,-1-1 0 0 0,1 1 0 0 0,0 0 0 0 0,0-1 0 0 0,1 1 0 0 0,2-2 409 0 0,0 0 613 0 0,1 0-1 0 0,-1-1 1 0 0,1 1-1 0 0,9-2 0 0 0,-13 4-1097 0 0,1-1-1 0 0,-1 1 0 0 0,0 0 0 0 0,0 0 0 0 0,1 0 1 0 0,-1 0-1 0 0,0 0 0 0 0,1 0 0 0 0,-1 0 1 0 0,0 0-1 0 0,0 1 0 0 0,1-1 0 0 0,-1 0 0 0 0,0 1 1 0 0,0-1-1 0 0,0 1 0 0 0,1 0 0 0 0,-1-1 0 0 0,0 1 1 0 0,0 0-1 0 0,0 0 0 0 0,0-1 0 0 0,0 1 0 0 0,0 0 1 0 0,1 2-1 0 0,0 0-9 0 0,0 1 0 0 0,0 0 1 0 0,0-1-1 0 0,0 1 0 0 0,-1 0 0 0 0,1 0 1 0 0,-1 0-1 0 0,0 0 0 0 0,0 0 0 0 0,-1 0 1 0 0,1 0-1 0 0,-1 0 0 0 0,0 1 0 0 0,0-1 1 0 0,0 0-1 0 0,-2 6 0 0 0,1-2 18 0 0,-1 0 0 0 0,-1 0 0 0 0,1-1 0 0 0,-1 1 0 0 0,0-1-1 0 0,-1 0 1 0 0,0 0 0 0 0,-5 7 0 0 0,-50 79 2001 0 0,57-91-1700 0 0,1 1 0 0 0,-1-1 0 0 0,0 1-1 0 0,0-1 1 0 0,0 0 0 0 0,-5 5 2269 0 0,22-24-1239 0 0,-11 12-1301 0 0,0 0 1 0 0,0 1 0 0 0,0 0-1 0 0,1 0 1 0 0,-1 0 0 0 0,1 0-1 0 0,0 1 1 0 0,6-4 0 0 0,-5 4-126 0 0,-1 0-1 0 0,-1-1 1 0 0,1 1 0 0 0,4-6 0 0 0,9-6 20 0 0,-13 13-41 0 0,10-15 0 0 0,14-15-67 0 0,-28 30-279 0 0,0 2 333 0 0,-1 0 1 0 0,0 0 0 0 0,1 0-1 0 0,-1 0 1 0 0,0 0 0 0 0,1 0-1 0 0,-1-1 1 0 0,0 1 0 0 0,1 0 0 0 0,-1 0-1 0 0,0 0 1 0 0,0-1 0 0 0,1 1-1 0 0,-1 0 1 0 0,0-1 0 0 0,0 1-1 0 0,1 0 1 0 0,-1 0 0 0 0,0-1-1 0 0,0 1 1 0 0,1-1 0 0 0,1-3-2457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9:01.7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324 1 5383 0 0,'-2'0'29'0'0,"0"1"-1"0"0,0 0 0 0 0,0-1 1 0 0,0 1-1 0 0,1 0 0 0 0,-1 0 1 0 0,0 0-1 0 0,0 1 0 0 0,1-1 0 0 0,-1 0 1 0 0,1 0-1 0 0,0 1 0 0 0,-1-1 1 0 0,1 1-1 0 0,0 0 0 0 0,0-1 1 0 0,-1 1-1 0 0,2 0 0 0 0,-2 2 0 0 0,-6 7 194 0 0,-6 5 866 0 0,5-7 431 0 0,-12 20 0 0 0,11-16 127 0 0,-17 19 1 0 0,17-21-107 0 0,-17 25 1 0 0,-26 40 2596 0 0,18-29-1585 0 0,30-40-2197 0 0,0 0-1 0 0,-1-1 0 0 0,-11 9 0 0 0,-9 12 683 0 0,16-17-747 0 0,1 2 72 0 0,8-11-464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3.5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0 7599 0 0,'5'16'871'0'0,"6"32"-1"0"0,-9-34 926 0 0,1 0 0 0 0,1 0-1 0 0,7 17 1 0 0,8 12 1791 0 0,69 176 7182 0 0,-82-197-10525 0 0,4 12 314 0 0,17 38-1 0 0,-23-63-504 0 0,0-1 0 0 0,1 1 0 0 0,0-1-1 0 0,0 0 1 0 0,1 0 0 0 0,0 0 0 0 0,0-1 0 0 0,1 0 0 0 0,9 8 0 0 0,-14-13-53 0 0,0 0 0 0 0,0-1-1 0 0,0 1 1 0 0,1 0 0 0 0,-1-1 0 0 0,1 1 0 0 0,-1-1 0 0 0,1 0 0 0 0,0 0-1 0 0,-1 0 1 0 0,6 1 0 0 0,-2 0-301 0 0,-4-1-1272 0 0,12 4-5108 0 0</inkml:trace>
  <inkml:trace contextRef="#ctx0" brushRef="#br0" timeOffset="1">0 551 14279 0 0,'39'-31'1434'0'0,"15"-23"5518"0"0,3-3-978 0 0,-42 44-5494 0 0,1 0 0 0 0,1 2 0 0 0,0 0 0 0 0,27-13 0 0 0,-7 8 384 0 0,48-14 0 0 0,-78 27-1384 0 0,-1 1 1 0 0,0-1-1 0 0,0 0 0 0 0,9-6 0 0 0,20-18-6734 0 0,-23 16-2597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3.9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96 7567 0 0,'0'0'583'0'0,"1"2"-380"0"0,7 9 6150 0 0,-4-10-5602 0 0,0-1 0 0 0,0 1 1 0 0,0-1-1 0 0,0 0 0 0 0,0 0 0 0 0,0-1 1 0 0,-1 1-1 0 0,1-1 0 0 0,0 0 0 0 0,0 0 0 0 0,-1 0 1 0 0,1 0-1 0 0,0-1 0 0 0,3-2 0 0 0,-1 1-221 0 0,-1 0-1 0 0,0 0 0 0 0,0-1 0 0 0,-1 0 0 0 0,8-7 1 0 0,32-28 1792 0 0,-34 31-1835 0 0,-8 7-400 0 0,0 0-1 0 0,1-1 1 0 0,-1 1-1 0 0,0-1 1 0 0,0 0-1 0 0,0 0 0 0 0,2-3 1 0 0,3-2 511 0 0</inkml:trace>
  <inkml:trace contextRef="#ctx0" brushRef="#br0" timeOffset="1">130 284 3767 0 0,'10'14'114'0'0,"-1"1"0"0"0,9 17 0 0 0,12 34 4266 0 0,-1 0 4220 0 0,-13-29-4148 0 0,-1 0 1 0 0,10 42 0 0 0,-17-52-3512 0 0,29 83 438 0 0,-30-96-1379 0 0,3-6-2111 0 0,-1-3-4806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4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3655 0 0,'0'0'25820'0'0,"3"1"-24817"0"0,0-1-831 0 0,0 1-1 0 0,1 0 1 0 0,-1 0 0 0 0,0 1 0 0 0,0-1 0 0 0,0 1 0 0 0,0 0 0 0 0,-1-1 0 0 0,1 1 0 0 0,0 0-1 0 0,3 4 1 0 0,-1-1-198 0 0,27 32-3645 0 0,-16-8-5225 0 0,-8-7 268 0 0</inkml:trace>
  <inkml:trace contextRef="#ctx0" brushRef="#br0" timeOffset="1">163 398 8231 0 0,'7'17'1041'0'0,"-2"-1"0"0"0,6 31-1 0 0,-6-28 8430 0 0,2 7-2147 0 0,-4-19-6601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4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81 6911 0 0,'0'0'528'0'0,"2"-2"-341"0"0,28-22 985 0 0,-16 13 4571 0 0,24-14 2071 0 0,-36 24-6221 0 0,9-3-476 0 0,-1 0 0 0 0,1 1-1 0 0,0 1 1 0 0,12-2-1 0 0,-21 4-853 0 0,0 0-126 0 0,0 1-135 0 0,0 0 0 0 0,0 0-1 0 0,0-1 1 0 0,0 1 0 0 0,-1 0 0 0 0,1 1-1 0 0,0-1 1 0 0,0 0 0 0 0,-1 0 0 0 0,1 1 0 0 0,-1-1-1 0 0,0 1 1 0 0,1-1 0 0 0,-1 1 0 0 0,0 0-1 0 0,2 3 1 0 0,-2-2-45 0 0,0 0 1 0 0,0-1-1 0 0,0 1 0 0 0,0 0 0 0 0,-1 0 0 0 0,0 0 0 0 0,1 0 1 0 0,-1 0-1 0 0,0 0 0 0 0,0 0 0 0 0,-1 0 0 0 0,0 3 0 0 0,-3 10-45 0 0,-1 0-1 0 0,-1-1 1 0 0,0 0 0 0 0,-1-1-1 0 0,-17 27 1 0 0,-29 43 3912 0 0,55-84-3763 0 0,18-1-52 0 0,-15-2-9 0 0,-1 1-1 0 0,11-5 1 0 0,0 0 0 0 0,-1-1 0 0 0,1-1 0 0 0,-2 0 0 0 0,0-1 0 0 0,0 0 0 0 0,16-17 0 0 0,-26 23 0 0 0,0 0 0 0 0,0 0 0 0 0,0 0 0 0 0,2-5 0 0 0,11-16 0 0 0,1-1 0 0 0,-6 10 0 0 0,-10 15-29 0 0,5-9-2325 0 0,-1-3-4291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5.0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7687 0 0,'2'10'171'0'0,"0"0"0"0"0,1 0 0 0 0,0 0-1 0 0,4 10 1 0 0,8 21 2563 0 0,-11-21-351 0 0,0-1-1 0 0,-1 1 0 0 0,-1 0 1 0 0,0 33-1 0 0,-3 170 6221 0 0,0-194-8283 0 0,-1-2-101 0 0,2 0 0 0 0,4 28 0 0 0,-2-43-427 0 0,-1-10-875 0 0,6-14-2965 0 0,-2-4-2917 0 0,-5-4-1875 0 0</inkml:trace>
  <inkml:trace contextRef="#ctx0" brushRef="#br0" timeOffset="1">154 298 14335 0 0,'0'0'1110'0'0,"3"1"-726"0"0,18 12 705 0 0,9 15 5956 0 0,-22-19-5208 0 0,-2 1 816 0 0,-6-9-2477 0 0,1-1 0 0 0,-1 1 0 0 0,1 0 0 0 0,-1 0 0 0 0,1 0 0 0 0,-1 0 0 0 0,1-1 0 0 0,-1 1 0 0 0,1 0 0 0 0,-1-1 0 0 0,1 1 0 0 0,0 0 0 0 0,0-1 0 0 0,-1 1 0 0 0,1-1-1 0 0,0 1 1 0 0,1 0 0 0 0,4 2-74 0 0,13 6 308 0 0,-6-6-3511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5.4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4863 0 0,'1'2'2800'0'0,"3"1"-1756"0"0,0 1-1 0 0,-1 0 0 0 0,0-1 0 0 0,1 1 0 0 0,-2 1 1 0 0,1-1-1 0 0,0 0 0 0 0,3 9 0 0 0,-4-8-703 0 0,0 1 1 0 0,-1-1-1 0 0,0 0 0 0 0,0 0 0 0 0,0 1 0 0 0,0-1 0 0 0,-1 0 1 0 0,0 10-1 0 0,-2 1-23 0 0,1 1 3 0 0,0-1-1 0 0,-2 1 1 0 0,-4 17 0 0 0,1-17 162 0 0,0-1 0 0 0,0 1-1 0 0,-2-1 1 0 0,-12 21 0 0 0,9-16 401 0 0,9-18-506 0 0,0 1 0 0 0,0 0-1 0 0,0 0 1 0 0,0-1-1 0 0,-1 0 1 0 0,1 1-1 0 0,-1-1 1 0 0,-5 5 1471 0 0,16-18-575 0 0,195-214 358 0 0,-138 154-1795 0 0,-64 69-688 0 0,0-3-541 0 0,-1-2-846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5.8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12639 0 0,'7'132'2243'0'0,"0"-76"1841"0"0,-7-49-3384 0 0,9 47 4797 0 0,-8-49-4845 0 0,0 0 0 0 0,1 0 0 0 0,-1 0 1 0 0,1-1-1 0 0,0 1 0 0 0,0-1 0 0 0,1 1 0 0 0,3 4 0 0 0,-5-7 411 0 0,8 0-777 0 0,-8-1-267 0 0,0-1-1 0 0,0 1 1 0 0,0-1-1 0 0,0 0 0 0 0,0 1 1 0 0,1-1-1 0 0,-1 0 0 0 0,0 0 1 0 0,0 0-1 0 0,0 0 0 0 0,1 0 1 0 0,-1 0-1 0 0,0 0 0 0 0,0 0 1 0 0,0 0-1 0 0,1 0 1 0 0,-1-1-1 0 0,0 1 0 0 0,0-1 1 0 0,2 0-1 0 0,0 1-18 0 0,15-9 0 0 0,-10 4-20 0 0,-7 4-83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6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0 243 7455 0 0,'0'0'575'0'0,"3"2"-379"0"0,24 10 101 0 0,41 26 14747 0 0,-67-38-14928 0 0,-1 0 0 0 0,1 0 1 0 0,-1 0-1 0 0,1 0 0 0 0,-1 0 0 0 0,1 1 0 0 0,-1-1 0 0 0,1 0 0 0 0,-1 1 0 0 0,1-1 0 0 0,-1 0 1 0 0,1 0-1 0 0,-1 1 0 0 0,0-1 0 0 0,1 1 0 0 0,-1-1 0 0 0,0 0 0 0 0,1 1 0 0 0,-1-1 1 0 0,1 2-1 0 0,-1-2-241 0 0,0 1 0 0 0,1-1 0 0 0,-1 1 0 0 0,1 0-1 0 0,-1-1 1 0 0,1 1 0 0 0,-1-1 0 0 0,1 1 0 0 0,-1-1 0 0 0,1 1 0 0 0,0-1 0 0 0,-1 0 0 0 0,1 1 0 0 0,0-1 0 0 0,-1 0 0 0 0,1 1 0 0 0,0-1 0 0 0,0 0 0 0 0,-22-34-19518 0 0,16 30 19476 0 0,0 0-1 0 0,0-1 0 0 0,1 1 1 0 0,-1-1-1 0 0,1 0 0 0 0,-5-7 1 0 0,8 9 190 0 0,-1 0 0 0 0,1 0 0 0 0,0 0 1 0 0,0-1-1 0 0,0 1 0 0 0,0-1 1 0 0,0 1-1 0 0,1 0 0 0 0,-1-1 0 0 0,1 1 1 0 0,0-1-1 0 0,0 1 0 0 0,1-5 0 0 0,-1-17 468 0 0,0 22-404 0 0,-1 1-1 0 0,1-1 1 0 0,0 1-1 0 0,0-1 1 0 0,0 1-1 0 0,0-1 1 0 0,1 1-1 0 0,-1-1 1 0 0,1 1 0 0 0,-1-1-1 0 0,1 1 1 0 0,0 0-1 0 0,0-1 1 0 0,0 1-1 0 0,0 0 1 0 0,0 0-1 0 0,1 0 1 0 0,-1-1-1 0 0,1 1 1 0 0,1-2-1 0 0,3-4 262 0 0,-5 7-119 0 0,0-1 0 0 0,0 1 0 0 0,0-1 1 0 0,0 1-1 0 0,0 0 0 0 0,1-1 0 0 0,-1 1 0 0 0,0 0 0 0 0,1 0 0 0 0,1-2 0 0 0,14-6 2415 0 0,0 1 0 0 0,31-11 0 0 0,92-23 8140 0 0,-135 40-10387 0 0,1 1 0 0 0,0 0 1 0 0,-1 0-1 0 0,1 0 0 0 0,0 0 0 0 0,0 1 0 0 0,-1 0 1 0 0,11 2-1 0 0,-14-2-312 0 0,0 1 1 0 0,0 0 0 0 0,-1 0 0 0 0,1 0-1 0 0,0 0 1 0 0,-1 0 0 0 0,1 0 0 0 0,-1 1-1 0 0,1-1 1 0 0,-1 0 0 0 0,0 1 0 0 0,1-1-1 0 0,-1 1 1 0 0,1 3 0 0 0,2-1 165 0 0,0 2-185 0 0,0 0-1 0 0,-1 0 1 0 0,0 0 0 0 0,0 0-1 0 0,0 0 1 0 0,-1 1 0 0 0,0-1 0 0 0,0 1-1 0 0,1 8 1 0 0,0 7-85 0 0,-1 35 1 0 0,-2-36-15 0 0,4 32 1 0 0,-4-38-2335 0 0,-4-5-4064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6.5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94 3679 0 0,'0'0'284'0'0,"-1"-2"-186"0"0,1 1-509 0 0,-5-10 1424 0 0,5 9-251 0 0,-1 0-1 0 0,1 1 1 0 0,-1-1-1 0 0,1 0 1 0 0,0 0-1 0 0,0 1 1 0 0,0-1-1 0 0,0 0 1 0 0,0 0 0 0 0,0 0-1 0 0,0 0 1 0 0,1 1-1 0 0,0-4 1 0 0,0 1 152 0 0,1 1 1 0 0,0-1 0 0 0,0 1 0 0 0,0-1 0 0 0,0 1-1 0 0,1 0 1 0 0,-1 0 0 0 0,6-5 0 0 0,-6 6 405 0 0,10-4 449 0 0,-8 3-1418 0 0,-1 2-153 0 0,-1 0-1 0 0,1 0 1 0 0,0 0 0 0 0,0 1 0 0 0,0-1 0 0 0,0 1-1 0 0,0-1 1 0 0,0 1 0 0 0,0 0 0 0 0,0 0-1 0 0,0 0 1 0 0,6 2 0 0 0,0 0-105 0 0,0 1 0 0 0,15 6 1 0 0,-15-5 65 0 0,-7-3-179 0 0,-1-1-1 0 0,0 1 0 0 0,0 0 0 0 0,1-1 0 0 0,-1 1 0 0 0,0 0 1 0 0,0 0-1 0 0,0 0 0 0 0,0 0 0 0 0,0 0 0 0 0,0 0 0 0 0,-1 1 1 0 0,1-1-1 0 0,0 0 0 0 0,0 0 0 0 0,-1 0 0 0 0,1 1 0 0 0,-1-1 1 0 0,1 0-1 0 0,-1 3 0 0 0,1 1-111 0 0,0 0 0 0 0,0 1 0 0 0,-1 9-1 0 0,0-10-22 0 0,-1 4 116 0 0,0-1-1 0 0,-1 1 1 0 0,0-1 0 0 0,0 0-1 0 0,-1 1 1 0 0,-4 8-1 0 0,3-4 136 0 0,0-4 145 0 0,0 1 0 0 0,-1-1 0 0 0,-9 14 2731 0 0,18-23-2755 0 0,13-4-187 0 0,-1-1-1 0 0,0-1 1 0 0,0 0-1 0 0,16-8 1 0 0,-27 11-30 0 0,0 0 0 0 0,1 0 0 0 0,-2 0 0 0 0,9-8 0 0 0,-2 2 0 0 0,-2 3-526 0 0,0-1 0 0 0,-1 0 0 0 0,14-15-1 0 0,-7 4-2391 0 0,-1 0 0 0 0,14-27-1 0 0,-16 24-6517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6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0 301 4111 0 0,'0'0'319'0'0,"1"-2"-210"0"0,1-4 1206 0 0,1 0 0 0 0,-1-1-1 0 0,1 1 1 0 0,1 0 0 0 0,-1 1-1 0 0,8-11 1 0 0,31-30 9844 0 0,-13 15-6900 0 0,-13 15-3658 0 0,1 1 1 0 0,0 0-1 0 0,1 1 0 0 0,1 1 0 0 0,31-17 0 0 0,-24 12-601 0 0,-19 13 0 0 0,0 0 0 0 0,0 0 0 0 0,0 1 0 0 0,0 0 0 0 0,1 0 0 0 0,14-4 0 0 0,-8 2 0 0 0,-3 0-24 0 0,-9 5-100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9:02.1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 7975 0 0,'7'2'6245'0'0,"6"4"-4599"0"0,-9-4-497 0 0,-2-1 393 0 0,11 3 462 0 0,8-1-984 0 0,-11-2-287 0 0,-2 1-123 0 0,-1-1-1 0 0,1-1 1 0 0,12 0 0 0 0,-4-1 251 0 0,27-7 0 0 0,-21 4-417 0 0,-8 0-71 0 0,-1-1-1 0 0,1 0 1 0 0,20-11-1 0 0,-32 15-322 0 0,1 0-128 0 0,-1 0-1 0 0,0 0 1 0 0,1 1 0 0 0,-1-1-1 0 0,1 1 1 0 0,-1 0 0 0 0,4-1-1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7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3599 0 0,'3'12'100'0'0,"-1"1"0"0"0,-1-1 0 0 0,0 16 0 0 0,2 21 2174 0 0,3 23 3377 0 0,-1-5-876 0 0,-1-35-2379 0 0,8 46 3362 0 0,-9-67-4870 0 0,0 1 0 0 0,0-1 0 0 0,2 0 1 0 0,8 18-1 0 0,-10-25-809 0 0,0 1 1 0 0,0 0-1 0 0,-1-1 1 0 0,0 1-1 0 0,0 0 1 0 0,0 0-1 0 0,-1 0 1 0 0,0 0-1 0 0,0 1 1 0 0,0-1-1 0 0,0 0 1 0 0,-1 11-1 0 0,-1-7-101 0 0,1 0 0 0 0,2 15 0 0 0,-1 12-72 0 0,-1-33 5 0 0,-1-4-563 0 0,0 1 618 0 0,1 0 0 0 0,0 0 1 0 0,-1 0-1 0 0,1 0 0 0 0,0 0 0 0 0,-1 0 1 0 0,1-1-1 0 0,0 1 0 0 0,0 0 0 0 0,-1 0 1 0 0,1-1-1 0 0,0 1 0 0 0,0 0 0 0 0,-1 0 1 0 0,1-1-1 0 0,0 1 0 0 0,0 0 0 0 0,0 0 1 0 0,-1-1-1 0 0,1 1 0 0 0,0 0 0 0 0,0-1 1 0 0,0 1-1 0 0,0 0 0 0 0,0-1 0 0 0,0 0 1 0 0,-1-16-347 0 0,1 12 289 0 0,1 0 0 0 0,0-1 0 0 0,0 1-1 0 0,4-8 1 0 0,4-12-130 0 0,5-9 410 0 0,11-20 625 0 0,-5 10-124 0 0,-19 42-684 0 0,0 0 0 0 0,0 0 0 0 0,0-1 0 0 0,0 1 1 0 0,0-1-1 0 0,-1 1 0 0 0,1 0 0 0 0,-1-1 0 0 0,1-3 0 0 0,0-6-943 0 0,-1 10 164 0 0,0 1 126 0 0,0-1 1 0 0,0 1 0 0 0,0 0 0 0 0,-1-1-1 0 0,1 1 1 0 0,0 0 0 0 0,-1 0-1 0 0,0-1 1 0 0,1 1 0 0 0,-1 0 0 0 0,1 0-1 0 0,-1 0 1 0 0,-2-2 0 0 0,-9-14-6263 0 0,-11-4 343 0 0,17 15 6538 0 0,0 0-1 0 0,0 0 0 0 0,0 1 0 0 0,-1 0 0 0 0,0 0 0 0 0,-11-6 0 0 0,16 11 291 0 0,2 0-152 0 0,0 0 0 0 0,-1-1-1 0 0,1 1 1 0 0,0 0-1 0 0,-1 0 1 0 0,1 0 0 0 0,0 0-1 0 0,-1 0 1 0 0,1 0-1 0 0,-1 0 1 0 0,1 0 0 0 0,0 0-1 0 0,-1 0 1 0 0,1 0-1 0 0,0 0 1 0 0,-1 0 0 0 0,1 0-1 0 0,0 0 1 0 0,-1 0-1 0 0,1 0 1 0 0,0 0 0 0 0,-1 1-1 0 0,1-1 1 0 0,0 0-1 0 0,-1 0 1 0 0,1 0 0 0 0,0 1-1 0 0,0-1 1 0 0,-1 0-1 0 0,3 7 1235 0 0,1-1-1 0 0,0 0 0 0 0,6 7 0 0 0,8 18 2210 0 0,-6-7-1566 0 0,-8-17-1392 0 0,1 0 0 0 0,-1 0 0 0 0,-1 0 0 0 0,4 14 0 0 0,0 15 1122 0 0,11 74 1201 0 0,-16-97-2651 0 0,0 0 1 0 0,-2 1 0 0 0,1-1 0 0 0,-5 22-1 0 0,-2-22-93 0 0,6-12-155 0 0,1-1-1 0 0,-1 1 0 0 0,1 0 0 0 0,-1-1 0 0 0,1 1 1 0 0,-1 0-1 0 0,1-1 0 0 0,0 1 0 0 0,-1 0 0 0 0,1 0 1 0 0,0 0-1 0 0,-1 1 0 0 0,0-2 66 0 0,0 1 0 0 0,0-1 0 0 0,1 0 0 0 0,-1 0 0 0 0,0 0 0 0 0,0 0 0 0 0,0 0-1 0 0,0 0 1 0 0,0 0 0 0 0,0 0 0 0 0,0 0 0 0 0,0 0 0 0 0,0 0 0 0 0,0 0 0 0 0,0-1 0 0 0,-1 0 0 0 0,1-1-37 0 0,1 1 1 0 0,0-1 0 0 0,0 0 0 0 0,0 0-1 0 0,0 0 1 0 0,0 0 0 0 0,0 0-1 0 0,0 0 1 0 0,1 0 0 0 0,-1 0-1 0 0,1 0 1 0 0,0 0 0 0 0,-1 0 0 0 0,1 0-1 0 0,0 1 1 0 0,0-1 0 0 0,0 0-1 0 0,0 1 1 0 0,0-1 0 0 0,0 0 0 0 0,1 1-1 0 0,-1 0 1 0 0,3-3 0 0 0,4-3 302 0 0,1 1 1 0 0,0 0-1 0 0,13-7 0 0 0,-3 2-155 0 0,0 0-195 0 0,1 2 0 0 0,31-12 0 0 0,-34 15 0 0 0,-1 0 0 0 0,0-1 0 0 0,0-1 0 0 0,-1-1 0 0 0,17-11 0 0 0,-4 0 0 0 0,-15 11 0 0 0,0-1 0 0 0,0 0 0 0 0,15-16 0 0 0,-28 25 0 0 0,15-16 0 0 0,-2-1 0 0 0,-5 9-1298 0 0,4-6-6432 0 0,-7 3-2466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7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7975 0 0,'3'2'611'0'0,"0"1"-963"0"0,20 20 257 0 0,11 16 5879 0 0,-28-31-4048 0 0,0 0 0 0 0,0 1 0 0 0,-1 0 0 0 0,0 0 0 0 0,0 1 0 0 0,3 13 0 0 0,2 4 302 0 0,-6-20-1415 0 0,-1 1 1 0 0,-1 0 0 0 0,1 0-1 0 0,1 14 1 0 0,-2 12 86 0 0,-1-16-442 0 0,5 30 1 0 0,-2-25-197 0 0,2-1 0 0 0,0 1 1 0 0,15 31-1 0 0,-13-40-72 0 0,-2-4-155 0 0,-4-8-647 0 0,4-4-1312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8.0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1 180 7367 0 0,'1'-2'568'0'0,"23"-21"-185"0"0,-14 16 1606 0 0,0 0 0 0 0,0 1 0 0 0,1 1 0 0 0,20-9 0 0 0,-9 4-343 0 0,-1-1 0 0 0,36-25 0 0 0,-3 3 465 0 0,-5 8-856 0 0,-46 25-1023 0 0,2 1-132 0 0,-1 0 0 0 0,0 0-1 0 0,0 0 1 0 0,0 0 0 0 0,0 0-1 0 0,0 1 1 0 0,0 0 0 0 0,0 0 0 0 0,0 0-1 0 0,-1 0 1 0 0,1 1 0 0 0,-1-1 0 0 0,1 1-1 0 0,3 4 1 0 0,1 2 212 0 0,-1 0 0 0 0,0 0 0 0 0,-1 1 0 0 0,7 12 0 0 0,9 10 608 0 0,-15-24-506 0 0,-1 1-1 0 0,6 11 0 0 0,21 41-156 0 0,-7-13-92 0 0,-2 0 0 0 0,26 76 0 0 0,-45-111-165 0 0,1 1 0 0 0,8 15 0 0 0,-5-11 0 0 0,-1 0 0 0 0,9 27 0 0 0,-11-30-1366 0 0</inkml:trace>
  <inkml:trace contextRef="#ctx0" brushRef="#br0" timeOffset="1">147 321 9703 0 0,'0'0'748'0'0,"3"-1"-492"0"0,27-12 481 0 0,3-4 4548 0 0,0 0 3014 0 0,9 1-4015 0 0,-40 15-3328 0 0,1 0-164 0 0,27-7 623 0 0,-27 8-1182 0 0,-1-1-181 0 0,4 1-376 0 0,-1-1-1 0 0,0 0 0 0 0,0 0 1 0 0,1-1-1 0 0,6-3 0 0 0,-2 1-7169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8.3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9759 0 0,'-2'14'864'0'0,"2"1"-688"0"0,2 2-176 0 0,-2 2 0 0 0,-3 0 2208 0 0,1 3 416 0 0,2 1 72 0 0,-1 2 24 0 0,-2 1-1208 0 0,1 2-232 0 0,2 0-56 0 0,-2-5-8 0 0,-1-5-776 0 0,3-3-160 0 0,2-2-32 0 0</inkml:trace>
  <inkml:trace contextRef="#ctx0" brushRef="#br0" timeOffset="1">78 131 9503 0 0,'0'0'1008'0'0,"9"-1"-1008"0"0,1 1 3392 0 0,4 1-1504 0 0,-2 3 1080 0 0,2 8-2616 0 0,-1-1-5400 0 0,-1-2-1080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8.7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5 290 14511 0 0,'-4'3'6944'0'0,"27"-13"-1191"0"0,-21 9-4061 0 0,2-1-468 0 0,10-5-1073 0 0,98-59 1409 0 0,-97 56-1405 0 0,-2 0 0 0 0,1-1 1 0 0,-1-1-1 0 0,-1 0 1 0 0,19-23-1 0 0,-6 2-1680 0 0,21-31-7561 0 0,-34 44-455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29.1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 7631 0 0,'0'0'583'0'0,"2"-1"-380"0"0,14-1 1265 0 0,-10 2 657 0 0,0 0 0 0 0,1 0 0 0 0,-1 0 0 0 0,8 2 0 0 0,-1 2-1678 0 0,-11-3-296 0 0,0 0 1 0 0,0 1-1 0 0,0 0 1 0 0,0 0 0 0 0,-1-1-1 0 0,1 1 1 0 0,0 0 0 0 0,-1 0-1 0 0,0 1 1 0 0,1-1 0 0 0,-1 0-1 0 0,0 0 1 0 0,0 1 0 0 0,1 3-1 0 0,0-2-55 0 0,11 29 432 0 0,16 65 0 0 0,-22-67-303 0 0,-5-20-30 0 0,0 0-1 0 0,6 16 0 0 0,1-4 169 0 0,30 71 2070 0 0,-13-40-146 0 0,44 66 1 0 0,-25-37-2083 0 0,-36-62-205 0 0,-9-21 0 0 0,1 1 0 0 0,-1 0 0 0 0,0-1 0 0 0,0 1 0 0 0,0 0 0 0 0,1-1 0 0 0,-1 1 0 0 0,0 0 0 0 0,0 0 0 0 0,0-1 0 0 0,0 1 0 0 0,0 0 0 0 0,0 0 0 0 0,-1-1 0 0 0,1 1 0 0 0,0 0 0 0 0,0-1 0 0 0,-1 2 0 0 0,-5 1 0 0 0,5-2 0 0 0,-2 0 0 0 0,0 0 0 0 0,-1 0 0 0 0,1 0 0 0 0,0 0 0 0 0,-1 0 0 0 0,1-1 0 0 0,0 1 0 0 0,-1-1 0 0 0,1 0 0 0 0,-7 0 0 0 0,-36-8 0 0 0,29 4 0 0 0,-81-22 0 0 0,70 17 0 0 0,19 6 0 0 0,1-1 0 0 0,0 1 0 0 0,-9-6 0 0 0,3 1 0 0 0,1 0 0 0 0,6-3 0 0 0,6 9 0 0 0,-1-9 0 0 0,12-13 0 0 0,-8 17 0 0 0,-1 4 0 0 0,1 0 0 0 0,-1 0 0 0 0,0 0 0 0 0,1 0 0 0 0,0 0 0 0 0,-1 0 0 0 0,1 1 0 0 0,0-1 0 0 0,1 0 0 0 0,-1 1 0 0 0,0-1 0 0 0,1 1 0 0 0,2-2 0 0 0,14-6 0 0 0,-4 4 0 0 0,2 0 0 0 0,26-16 0 0 0,9-2 0 0 0,45-23 0 0 0,-62 25 0 0 0,-31 18 156 0 0,16-5-1283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38.5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86 5383 0 0,'1'1'19'0'0,"-1"-1"0"0"0,1 0 0 0 0,0 1 0 0 0,0-1 1 0 0,0 0-1 0 0,-1 0 0 0 0,1 0 0 0 0,0 1 0 0 0,0-1 0 0 0,0 0 0 0 0,0 0 0 0 0,-1 0 0 0 0,1-1 0 0 0,0 1 0 0 0,0 0 0 0 0,0 0 0 0 0,-1 0 0 0 0,1 0 0 0 0,0-1 0 0 0,0 1 0 0 0,-1 0 0 0 0,1-1 0 0 0,0 1 0 0 0,0-1 0 0 0,-1 1 0 0 0,1-1 0 0 0,1 0 0 0 0,19-22 478 0 0,-9 9 1360 0 0,-3 4 88 0 0,-6 7-991 0 0,1-1 0 0 0,-1 0-1 0 0,1 1 1 0 0,0 0 0 0 0,0 0 0 0 0,0 0-1 0 0,0 0 1 0 0,0 0 0 0 0,9-3 0 0 0,-12 6-760 0 0,0 0 0 0 0,0 0 1 0 0,0-1-1 0 0,0 1 0 0 0,0 0 1 0 0,1 0-1 0 0,-1 0 0 0 0,0 0 1 0 0,0 1-1 0 0,0-1 0 0 0,0 0 1 0 0,0 0-1 0 0,1 1 1 0 0,-1-1-1 0 0,0 1 0 0 0,0-1 1 0 0,0 1-1 0 0,0-1 0 0 0,0 1 1 0 0,0-1-1 0 0,0 1 0 0 0,-1 0 1 0 0,1 0-1 0 0,0 0 0 0 0,0-1 1 0 0,0 1-1 0 0,0 1 1 0 0,2 3 255 0 0,0-1 1 0 0,-1 0-1 0 0,0 1 1 0 0,3 7-1 0 0,-3-9-119 0 0,5 19 666 0 0,-1 0 0 0 0,-1 0 1 0 0,5 41-1 0 0,-9-44-537 0 0,-2 35 0 0 0,0 1-384 0 0,5-5-71 0 0,1 19-6 0 0,-4-23 1 0 0,-2 46 0 0 0,0-50 0 0 0,0-27 0 0 0,1 0 0 0 0,-2-1 0 0 0,-3 18 0 0 0,4-26 0 0 0,-1-1 0 0 0,1 0 0 0 0,0 0 0 0 0,0 0 0 0 0,0 0 0 0 0,1 0 0 0 0,0 0 0 0 0,0 6 0 0 0,2-4 0 0 0,0-7 0 0 0,-1-7 0 0 0,-1 7 0 0 0,1-47 0 0 0,-1 29 0 0 0,0 0 0 0 0,6-29 0 0 0,0 7 0 0 0,-3 19 0 0 0,9-32 0 0 0,-5 30 0 0 0,-2 7 0 0 0,11-28 0 0 0,-8 29 0 0 0,-4 13 0 0 0,0 0 0 0 0,11-12 0 0 0,-6 9 0 0 0,3 1 0 0 0,2 1 0 0 0,-2-1 0 0 0,1 5 0 0 0,-1 3 0 0 0,2 3 0 0 0,10 19 0 0 0,-21-24 0 0 0,-1 0 0 0 0,0 0 0 0 0,0 0 0 0 0,0 0 0 0 0,0 1 0 0 0,-1-1 0 0 0,1 1 0 0 0,-1-1 0 0 0,1 1 0 0 0,-1-1 0 0 0,2 6 0 0 0,0 1 0 0 0,21 51 0 0 0,-19-44 0 0 0,1-1 0 0 0,1 1 0 0 0,0-1 0 0 0,15 23 0 0 0,-10-20 0 0 0,-10-15 0 0 0,-1 1 0 0 0,1-1 0 0 0,0 0 0 0 0,1 0 0 0 0,-1 0 0 0 0,0-1 0 0 0,1 1 0 0 0,0 0 0 0 0,-1-1 0 0 0,1 0 0 0 0,5 4 0 0 0,-2-3 0 0 0,-4-2 0 0 0,-1 0 0 0 0,1 0 0 0 0,0 0 0 0 0,-1-1 0 0 0,1 1 0 0 0,0-1 0 0 0,0 1 0 0 0,-1-1 0 0 0,1 1 0 0 0,2-1 0 0 0,14-1 0 0 0,-13-1 0 0 0,-2-1 0 0 0,32-13-2111 0 0,-2-7-4806 0 0,-18 10-3279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39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2759 0 0,'2'1'207'0'0,"5"3"-77"0"0,0 0 0 0 0,0 1 1 0 0,9 7-1 0 0,-7-5 1113 0 0,-1 1 0 0 0,-1 0 0 0 0,0 1 0 0 0,8 10 0 0 0,-6-3 1023 0 0,0-1 0 0 0,0 1 0 0 0,-2 1 0 0 0,9 25 1 0 0,2-2 324 0 0,-17-38-2052 0 0,2 2 752 0 0,0 0-3027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39.7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4031 0 0,'2'0'86'0'0,"-1"0"-74"0"0,-1-1-1 0 0,1 1 0 0 0,-1 0 0 0 0,1 0 1 0 0,-1 0-1 0 0,1 0 0 0 0,-1 0 0 0 0,1 0 1 0 0,-1-1-1 0 0,1 1 0 0 0,-1 0 0 0 0,1-1 1 0 0,-1 1-1 0 0,1 0 0 0 0,-1-1 0 0 0,1 1 1 0 0,-1 0-1 0 0,0-1 0 0 0,1 1 0 0 0,-1-1 0 0 0,0 1 1 0 0,1-1-1 0 0,-1 1 0 0 0,0 0 0 0 0,1-1 1 0 0,-1 0-1 0 0,0 1 0 0 0,0-2 0 0 0,5-4 797 0 0,0 0 0 0 0,0 0-1 0 0,0 0 1 0 0,0 1 0 0 0,1 0-1 0 0,0 0 1 0 0,0 0-1 0 0,0 1 1 0 0,1 0 0 0 0,0 0-1 0 0,0 0 1 0 0,0 1 0 0 0,0 0-1 0 0,8-2 1 0 0,-13 4 195 0 0,36-3 1279 0 0,-35 3-1407 0 0,1 2 56 0 0,0 0-977 0 0,7 0 1421 0 0,1 1 1 0 0,-1 0-1 0 0,17 6 0 0 0,-25-7-756 0 0,-1 1-106 0 0,1 4-268 0 0,0-1-1 0 0,0 1 0 0 0,0 0 0 0 0,-1 0 0 0 0,0 0 0 0 0,0 0 1 0 0,0 0-1 0 0,-1 0 0 0 0,0 1 0 0 0,1 6 0 0 0,3 16 152 0 0,-3-4-516 0 0,1-3-4647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0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4975 0 0,'1'3'388'0'0,"4"12"156"0"0,6 31-1 0 0,-8-29 1780 0 0,9 28 2849 0 0,-11-45-5121 0 0,-1 1-1 0 0,0-1 1 0 0,0 0 0 0 0,1 1 0 0 0,-1-1 0 0 0,0 0 0 0 0,0 0 0 0 0,1 0 0 0 0,-1 1 0 0 0,0-1 0 0 0,0 0 0 0 0,1 0 0 0 0,-1 0 0 0 0,0 0-1 0 0,1 0 1 0 0,-1 1 0 0 0,0-1 0 0 0,1 0 0 0 0,-1 0 0 0 0,0 0 0 0 0,1 0 0 0 0,-1 0 0 0 0,0 0 0 0 0,1 0 0 0 0,-1 0 0 0 0,0 0-1 0 0,1 0 1 0 0,-1 0 0 0 0,0-1 0 0 0,1 1 0 0 0,-1 0 0 0 0,0 0 0 0 0,1 0 0 0 0,-1 0 0 0 0,0 0 0 0 0,1-1 0 0 0,-1 1 0 0 0,0 0 0 0 0,0 0-1 0 0,1 0 1 0 0,-1-1 0 0 0,0 1 0 0 0,0 0 0 0 0,0 0 0 0 0,1-1 0 0 0,-1 1 0 0 0,0 0 0 0 0,0-1 0 0 0,11-13 420 0 0,6-35 201 0 0,-3 5-248 0 0,-13 41-556 0 0,0 0 0 0 0,0 1 0 0 0,-1-1-1 0 0,1 0 1 0 0,-1 1 0 0 0,1-5 0 0 0,-1-4-5001 0 0,0 1-17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9:02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4055 0 0,'-27'30'370'0'0,"-34"42"221"0"0,49-57 1018 0 0,-11 22 2021 0 0,23-36-3512 0 0,0-1 0 0 0,0 1 0 0 0,0 0 0 0 0,0 0 0 0 0,0 0 0 0 0,0-1-1 0 0,0 1 1 0 0,0 0 0 0 0,0 0 0 0 0,1-1 0 0 0,-1 1 0 0 0,0 0 0 0 0,1-1-1 0 0,-1 1 1 0 0,0 0 0 0 0,1-1 0 0 0,-1 1 0 0 0,1 0 0 0 0,0 0 0 0 0,11 13 121 0 0,-11-13-221 0 0,9 11 86 0 0,5 6 144 0 0,15 20-1 0 0,-25-30-88 0 0,0 0 1 0 0,-1 0 0 0 0,0 0-1 0 0,-1 0 1 0 0,0 1-1 0 0,3 10 1 0 0,-3-3 280 0 0,-1 1-1 0 0,0 0 1 0 0,-1 32 0 0 0,-9 52 1486 0 0,7-94-1812 0 0,-3 21 786 0 0,-1 1 0 0 0,-1-1 1 0 0,-10 28-1 0 0,14-52-511 0 0,0 1 0 0 0,1 0 1 0 0,0 0-1 0 0,0 0 0 0 0,1 7 1398 0 0,2-26-1552 0 0,4-96-926 0 0,-6 99 533 0 0,0-9 122 0 0,1 0 0 0 0,1-1-1 0 0,0 1 1 0 0,2 1 0 0 0,9-31-1 0 0,-10 42 45 0 0,1 0 0 0 0,1 0 0 0 0,-1 1 1 0 0,1-1-1 0 0,1 1 0 0 0,-1 0 0 0 0,9-7 0 0 0,48-40 116 0 0,-42 38-89 0 0,7-5 121 0 0,2 2-1 0 0,49-26 1 0 0,-68 40-89 0 0,0 0-1 0 0,0 1 1 0 0,1 0 0 0 0,0 1-1 0 0,14-3 1 0 0,-18 5 148 0 0,0 0 0 0 0,0 1 0 0 0,1 0 0 0 0,-1 0 0 0 0,0 0-1 0 0,0 1 1 0 0,0 0 0 0 0,0 1 0 0 0,11 3 0 0 0,21 14 1244 0 0,-37-18-1426 0 0,-1 1 0 0 0,1-1 0 0 0,-1 1 0 0 0,0-1 0 0 0,0 1 0 0 0,0 0 0 0 0,0-1 0 0 0,0 1 1 0 0,0 0-1 0 0,0 0 0 0 0,0 0 0 0 0,0 3 0 0 0,0-2 30 0 0,0 1-9 0 0,0-1 0 0 0,0 1-1 0 0,-1 0 1 0 0,1 0 0 0 0,-1-1-1 0 0,0 1 1 0 0,0 0 0 0 0,0 0 0 0 0,-1 0-1 0 0,1-1 1 0 0,-1 1 0 0 0,0 0 0 0 0,-2 6-1 0 0,-3 3 108 0 0,0 1 0 0 0,-10 15 0 0 0,-5 9 16 0 0,3 4-335 0 0,-39 67 0 0 0,40-81-1320 0 0,3-1-3720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0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68 131 6215 0 0,'58'80'2058'0'0,"-50"-67"-632"0"0,-7-9-853 0 0,1-1-1 0 0,0 0 0 0 0,0 0 1 0 0,0 0-1 0 0,0-1 0 0 0,0 1 1 0 0,5 3-1 0 0,-7-5-560 0 0,4 2 528 0 0,0 1 1 0 0,-1-1-1 0 0,1 1 0 0 0,4 6 0 0 0,-8-11-843 0 0,1 0-1 0 0,0-1 1 0 0,0 1 0 0 0,0 0-1 0 0,-1-1 1 0 0,1 1-1 0 0,0-1 1 0 0,-1 1-1 0 0,1-1 1 0 0,-1 1 0 0 0,0-1-1 0 0,0 1 1 0 0,1-1-1 0 0,-1 0 1 0 0,0 1-1 0 0,0-1 1 0 0,0 1 0 0 0,-1-1-1 0 0,1 1 1 0 0,0-1-1 0 0,-1 1 1 0 0,1-1-1 0 0,-1 1 1 0 0,1-1 0 0 0,-1 1-1 0 0,0-1 1 0 0,-1-1-1 0 0,-6-13-1084 0 0,-1 0 1073 0 0,1 0 0 0 0,-8-24 0 0 0,0 4 517 0 0,12 28-67 0 0,1 0 0 0 0,-1 0 0 0 0,-3-17-1 0 0,6 23-9 0 0,1 0-1 0 0,0 0 1 0 0,0 1-1 0 0,0-1 1 0 0,0 0-1 0 0,0 0 1 0 0,1 0-1 0 0,-1 0 1 0 0,1 0-1 0 0,-1 0 1 0 0,1 0-1 0 0,-1 1 1 0 0,1-1-1 0 0,0 0 1 0 0,0 0-1 0 0,0 1 1 0 0,0-1-1 0 0,0 1 1 0 0,1-1-1 0 0,-1 1 1 0 0,0-1-1 0 0,1 1 1 0 0,-1 0-1 0 0,0 0 1 0 0,1-1-1 0 0,0 1 1 0 0,-1 0-1 0 0,1 0 1 0 0,0 1-1 0 0,-1-1 1 0 0,4-1-1 0 0,0 0 434 0 0,1 0-1 0 0,-1 1 1 0 0,1-1-1 0 0,-1 1 1 0 0,1 0-1 0 0,0 1 0 0 0,-1-1 1 0 0,1 1-1 0 0,6 1 1 0 0,-10-1 123 0 0,1 1-75 0 0,0 1-511 0 0,1-1 1 0 0,-1 1 0 0 0,0 0 0 0 0,1 0 0 0 0,-1 0-1 0 0,0 1 1 0 0,0-1 0 0 0,-1 1 0 0 0,1 0 0 0 0,0-1 0 0 0,-1 1-1 0 0,0 0 1 0 0,1 1 0 0 0,-1-1 0 0 0,-1 0 0 0 0,1 1 0 0 0,0-1-1 0 0,-1 1 1 0 0,0-1 0 0 0,1 1 0 0 0,-2 0 0 0 0,1-1-1 0 0,0 1 1 0 0,-1 0 0 0 0,1 0 0 0 0,-1 0 0 0 0,0-1 0 0 0,-1 1-1 0 0,0 5 1 0 0,-3 11 91 0 0,-1 0 0 0 0,-1 0-1 0 0,-1-1 1 0 0,0 1 0 0 0,-2-2 0 0 0,-11 19-1 0 0,-72 99 3463 0 0,20-35-749 0 0,42-56-796 0 0,29-43-439 0 0,1-1-1651 0 0,0-1 0 0 0,0 0-1 0 0,1 1 1 0 0,-1-1-1 0 0,0 0 1 0 0,0 0 0 0 0,1 1-1 0 0,-1-1 1 0 0,0 0-1 0 0,1 0 1 0 0,-1 1 0 0 0,0-1-1 0 0,1 0 1 0 0,-1 0-1 0 0,0 0 1 0 0,1 0 0 0 0,-1 0-1 0 0,0 0 1 0 0,1 0-1 0 0,-1 1 1 0 0,1-1 0 0 0,-1 0-1 0 0,0 0 1 0 0,1 0 0 0 0,-1 0-1 0 0,1-1 1 0 0,10 1 80 0 0,-3-3-85 0 0,1 0 1 0 0,-2 0-1 0 0,1-1 0 0 0,0 0 1 0 0,8-7-1 0 0,6-2-8 0 0,16-10-1 0 0,41-34 0 0 0,-2 0 0 0 0,-9 3 0 0 0,-40 30 0 0 0,-22 19 0 0 0,-1 0 0 0 0,0-1 0 0 0,8-10 0 0 0,5-8 0 0 0,-8 10 0 0 0,3-9 0 0 0,-9 17 9 0 0,-3 5-17 0 0,0 0 1 0 0,-1 0 0 0 0,1 0 0 0 0,0 1 0 0 0,-1-1-1 0 0,1 0 1 0 0,-1 0 0 0 0,1 0 0 0 0,-1 0 0 0 0,1 0-1 0 0,-1 0 1 0 0,0 0 0 0 0,0-1 0 0 0,0 1-1 0 0,1 0 1 0 0,-1 0 0 0 0,0 0 0 0 0,0 0 0 0 0,0 0-1 0 0,0 0 1 0 0,-1 0 0 0 0,1 0 0 0 0,0 0 0 0 0,0 0-1 0 0,-1 0 1 0 0,1 0 0 0 0,-1 0 0 0 0,0-2-1 0 0,0 0-74 0 0,0 0-898 0 0,0-1 0 0 0,0 1-1 0 0,-1 0 1 0 0,1 0 0 0 0,-1 0 0 0 0,0 0-1 0 0,0 1 1 0 0,0-1 0 0 0,-4-3-1 0 0,2 1-2409 0 0,-5-6-4966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0.9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8031 0 0,'7'8'137'0'0,"-1"0"1"0"0,0-1-1 0 0,0 2 0 0 0,0-1 0 0 0,5 14 0 0 0,18 49 1199 0 0,-24-60-609 0 0,7 29 2285 0 0,-1 0 0 0 0,6 47 0 0 0,-6 29 2024 0 0,-8-65-3509 0 0,-2-22-330 0 0,-6 55 1 0 0,2-44-429 0 0,-12 71 1229 0 0,14-109-1910 0 0,1-5-1756 0 0,-3-8 484 0 0,1 1 1 0 0,-1-23-1 0 0,0-5-1957 0 0,-6-23-5395 0 0,8 32 2065 0 0</inkml:trace>
  <inkml:trace contextRef="#ctx0" brushRef="#br0" timeOffset="1">167 333 6911 0 0,'5'3'199'0'0,"14"15"317"0"0,-6-5-428 0 0,-3-5 2308 0 0,-1 1-1 0 0,-1 1 1 0 0,0-1 0 0 0,0 1 0 0 0,12 21-1 0 0,16 22 3035 0 0,-35-52-4576 0 0,7 5-384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1.2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55 6271 0 0,'1'2'486'0'0,"1"0"-181"0"0,1 0 1 0 0,-1 1-1 0 0,1-1 0 0 0,-1 0 1 0 0,1 0-1 0 0,0 0 1 0 0,0-1-1 0 0,4 3 1 0 0,-5-4 414 0 0,0 1 0 0 0,0-1 0 0 0,0 0 0 0 0,0 0 0 0 0,0 0 0 0 0,0 0 0 0 0,0 0 0 0 0,0 0 0 0 0,2-1 0 0 0,-1 1-251 0 0,-1 0-209 0 0,0-1 0 0 0,0 0 0 0 0,0 0 0 0 0,0 0 0 0 0,1 0 0 0 0,-1 0 0 0 0,0 0 0 0 0,-1 0 0 0 0,4-3 0 0 0,3-1 298 0 0,25-20 829 0 0,-29 21-1337 0 0,0 1 0 0 0,0-1 0 0 0,0 1 1 0 0,1 0-1 0 0,-1 0 0 0 0,1 0 0 0 0,0 1 0 0 0,0-1 0 0 0,0 1 0 0 0,9-2 0 0 0,3 3-39 0 0,-13 2 4 0 0,0 0 1 0 0,0 0-1 0 0,0 0 1 0 0,0 0 0 0 0,0 1-1 0 0,0-1 1 0 0,0 1-1 0 0,-1 0 1 0 0,1 0-1 0 0,-1 0 1 0 0,1 1-1 0 0,-1-1 1 0 0,0 1-1 0 0,0 0 1 0 0,0 0-1 0 0,0 0 1 0 0,0 0-1 0 0,-1 1 1 0 0,3 3 0 0 0,2 6 253 0 0,-1 0 0 0 0,0 1 0 0 0,-1 0 0 0 0,4 15 0 0 0,-7-21-80 0 0,14 36 641 0 0,4 21 292 0 0,-19-60-1040 0 0,68 252 4685 0 0,-50-190-3095 0 0,-18-65-1540 0 0,-1 0-129 0 0,1 0 0 0 0,0 0 0 0 0,0 0-1 0 0,0 1 1 0 0,1-1 0 0 0,1 2 0 0 0,-2-2-19 0 0,0-1-142 0 0,-9-4-6429 0 0,2 0 5348 0 0,0 0 0 0 0,0 0 0 0 0,-7-5 0 0 0,-1-5-4410 0 0,3-2-1034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1.6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92 4663 0 0,'7'41'495'0'0,"-4"-25"-74"0"0,-1 0 1 0 0,0 18-1 0 0,-1 3 1586 0 0,-2 33 1626 0 0,-2 20 1156 0 0,3-88-4201 0 0,-4 6 422 0 0,3-16-1083 0 0,0 0 0 0 0,0 0 1 0 0,0 0-1 0 0,1 0 1 0 0,0 0-1 0 0,0-1 1 0 0,4-15-1 0 0,-2 12 79 0 0,1 0-1 0 0,1 0 0 0 0,0 0 1 0 0,9-19-1 0 0,-6 20 51 0 0,1 0 0 0 0,0 0 0 0 0,0 1 0 0 0,18-17 0 0 0,1-1 322 0 0,28-39 1380 0 0,-43 53-1197 0 0,-7 8-89 0 0,0 0 0 0 0,0 0 0 0 0,5-11 0 0 0,8-8 1519 0 0,-18 23-1306 0 0,6-3-364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2.0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8207 0 0,'1'3'631'0'0,"0"3"-499"0"0,1 0 0 0 0,0-1 0 0 0,0 0 1 0 0,0 1-1 0 0,1-1 0 0 0,0 0 0 0 0,0 0 0 0 0,6 7 0 0 0,37 40 4768 0 0,-12-14-2184 0 0,-21-20-1954 0 0,-1 0-1 0 0,-1 2 1 0 0,10 20 0 0 0,-7-11 11 0 0,6 12 483 0 0,-1 2 0 0 0,-2 0 0 0 0,13 49 0 0 0,-16-45 194 0 0,35 75 0 0 0,-12-32-543 0 0,-35-85-868 0 0,8 14 96 0 0,-9-17 24 0 0,-4-3-115 0 0,-4-2-72 0 0,0 0 1 0 0,0 0-1 0 0,0-1 0 0 0,0 0 1 0 0,0 0-1 0 0,1 0 0 0 0,0-1 0 0 0,0 0 1 0 0,0 0-1 0 0,0-1 0 0 0,1 0 1 0 0,0 0-1 0 0,0 0 0 0 0,1 0 1 0 0,-1-1-1 0 0,-5-13 0 0 0,6 11-5 0 0,0 0 0 0 0,1 0 0 0 0,0 0 0 0 0,0 0 0 0 0,1-1 0 0 0,1 1 0 0 0,-1 0 0 0 0,1-1 0 0 0,1 1 0 0 0,0-1 0 0 0,0 0 0 0 0,1 1 0 0 0,4-18 0 0 0,21-55-1926 0 0,-14 56-1372 0 0,1 0-3762 0 0,-3 9-415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2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7 333 1951 0 0,'0'0'34'0'0,"-1"0"0"0"0,1 0 0 0 0,0 0 0 0 0,0 0-1 0 0,-1 0 1 0 0,1 0 0 0 0,0 0 0 0 0,0 0-1 0 0,0 0 1 0 0,-1 0 0 0 0,1 0 0 0 0,0 0-1 0 0,0 0 1 0 0,0 0 0 0 0,-1 0 0 0 0,1-1-1 0 0,0 1 1 0 0,0 0 0 0 0,0 0 0 0 0,-1 0-1 0 0,1 0 1 0 0,0 0 0 0 0,0 0 0 0 0,0-1-1 0 0,0 1 1 0 0,-1 0 0 0 0,1 0 0 0 0,0 0-1 0 0,0 0 1 0 0,0-1 0 0 0,0 1 0 0 0,0 0-1 0 0,0 0 1 0 0,-1-1 0 0 0,5-7 706 0 0,5-1 1719 0 0,0 4 3878 0 0,5 1-2087 0 0,-10 4-3222 0 0,31 5 1480 0 0,-33-2-2056 0 0,0-1-374 0 0,0 0-1 0 0,0 1 1 0 0,0-1 0 0 0,-1 1-1 0 0,1 0 1 0 0,-1-1 0 0 0,0 1-1 0 0,0 0 1 0 0,0 0-1 0 0,0 0 1 0 0,0 0 0 0 0,0 0-1 0 0,-1 6 1 0 0,1 5 112 0 0,-1-6-63 0 0,0-1-1 0 0,0 1 1 0 0,-1 0 0 0 0,0-1 0 0 0,-3 15-1 0 0,-2-2 139 0 0,4-12-95 0 0,-1 0-1 0 0,0 0 0 0 0,0 0 1 0 0,0 0-1 0 0,-6 8 1 0 0,-29 44 1530 0 0,38-59-847 0 0,5 0-737 0 0,16-9-11 0 0,-2-5-88 0 0,-2-2-19 0 0,3 3 13 0 0,-19 11 133 0 0,3 16-70 0 0,-1 3-56 0 0,-5 0 134 0 0,0 1 1 0 0,-2 0-1 0 0,-9 28 0 0 0,9-34-88 0 0,-1 5 184 0 0,1 0 0 0 0,1 0 0 0 0,-1 21 0 0 0,-1-23 2062 0 0,8-23-1897 0 0,-2 4-394 0 0,0 1 0 0 0,0-1 0 0 0,1 1 0 0 0,-1 0 0 0 0,1 0 0 0 0,3-4 0 0 0,4-1 34 0 0,5 4-31 0 0,-1 2 20 0 0,2 6-31 0 0,3 4-11 0 0,-15-6 0 0 0,-2-1 0 0 0,0-1 0 0 0,0 1 0 0 0,0 0 0 0 0,0-1 0 0 0,1 1 0 0 0,-1-1 0 0 0,0 0 0 0 0,1 1 0 0 0,-1-1 0 0 0,3 1 0 0 0,-2 0-2 0 0,0 0 0 0 0,0-1 0 0 0,1 0 0 0 0,-1 1 0 0 0,1-1-1 0 0,4 1 1 0 0,-6-1-67 0 0,1-3 1 0 0,2-2 13 0 0,-1 0-1 0 0,1-1 1 0 0,-1 1-1 0 0,0-1 1 0 0,-1 0 0 0 0,1 0-1 0 0,-1 0 1 0 0,0 0-1 0 0,0 0 1 0 0,1-7 0 0 0,2-9-602 0 0,2-30 0 0 0,0-4-865 0 0,-4 38 1001 0 0,-1 6-81 0 0,0 1-1 0 0,7-19 1 0 0,-8 27 456 0 0,0 1 18 0 0,4-3 43 0 0,-3 5 156 0 0,-1 1-1 0 0,1-1 1 0 0,-1 1 0 0 0,0-1-1 0 0,0 1 1 0 0,0 0 0 0 0,0 0-1 0 0,0-1 1 0 0,1 3 0 0 0,21 83 3290 0 0,-21-80-2933 0 0,1 1-1 0 0,0-1 0 0 0,0 1 1 0 0,8 12-1 0 0,-10-19-187 0 0,-1 0-214 0 0,0-1-1 0 0,0 0 0 0 0,1 1 1 0 0,-1-1-1 0 0,0 1 0 0 0,0-1 1 0 0,0 0-1 0 0,0 1 0 0 0,1-1 1 0 0,-1 1-1 0 0,0-1 0 0 0,0 0 1 0 0,1 1-1 0 0,-1-1 0 0 0,0 0 1 0 0,1 1-1 0 0,-1-1 0 0 0,0 0 1 0 0,1 0-1 0 0,-1 1 0 0 0,1-1 1 0 0,-1 0-1 0 0,2 0-6 0 0,2-1 0 0 0,6-10 30 0 0,-7 6-228 0 0,0-1 1 0 0,0 0 0 0 0,-1 0-1 0 0,0 0 1 0 0,0 0 0 0 0,0-1-1 0 0,0 1 1 0 0,-1 0 0 0 0,0-11-1 0 0,4-11-1288 0 0,-4 22 1021 0 0,-1-1-1 0 0,1 1 0 0 0,-1-1 1 0 0,-2-12-1 0 0,1 0-663 0 0,-10-73-3563 0 0,7 65 2938 0 0,-7-28 0 0 0,3 16 933 0 0,-21-100 225 0 0,8-2 2006 0 0,21 140-1402 0 0,0 0-1 0 0,0 0 0 0 0,0 0 1 0 0,0 0-1 0 0,1 0 1 0 0,-1 0-1 0 0,0 0 0 0 0,0 0 1 0 0,1 0-1 0 0,-1 0 1 0 0,2-5 4126 0 0,30 78-264 0 0,22 44-318 0 0,-26-56-2179 0 0,31 92 0 0 0,-47-122-1381 0 0,21 41 0 0 0,-17-40-10 0 0,12 33 0 0 0,14 84-1 0 0,-36-130 0 0 0,25 87 0 0 0,-28-92 0 0 0,0 0 0 0 0,-1 1 0 0 0,-1-1 0 0 0,-1 0 0 0 0,1 1 0 0 0,-3 13 0 0 0,2-26-46 0 0,0 1 1 0 0,0-1-1 0 0,0 0 1 0 0,0 1-1 0 0,0-1 1 0 0,-1 0-1 0 0,1 1 0 0 0,0-1 1 0 0,-1 0-1 0 0,1 1 1 0 0,-1-1-1 0 0,0 0 1 0 0,1 0-1 0 0,-1 1 1 0 0,0-1-1 0 0,0 0 0 0 0,1 0 1 0 0,-3 2-1 0 0,0-1-277 0 0,2 0-344 0 0,-15-2-2396 0 0,12 1 1772 0 0,0-1 1 0 0,0 0-1 0 0,0 0 1 0 0,0 0 0 0 0,0-1-1 0 0,0 1 1 0 0,0-1-1 0 0,-7-2 1 0 0,-5-4-5769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6.7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5327 0 0,'2'2'410'0'0,"40"24"512"0"0,43 31 8877 0 0,169 156 4454 0 0,-232-194-13337 0 0,37 22-1 0 0,-43-30-714 0 0,2 3-182 0 0,-15-7-4 0 0,-3-6-20 0 0,0 0 0 0 0,1 0 1 0 0,-1 0-1 0 0,0 0 0 0 0,1 0 0 0 0,-1 0 0 0 0,1 0 0 0 0,0 0 1 0 0,-1 0-1 0 0,1 0 0 0 0,-1 0 0 0 0,1 0 0 0 0,0 0 0 0 0,0 0 1 0 0,0-1-1 0 0,-1 1 0 0 0,1 0 0 0 0,0-1 0 0 0,1 2 0 0 0,2 5-449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7.1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0 4031 0 0,'-1'2'306'0'0,"-19"164"12674"0"0,-15 86-3683 0 0,-33 70-3529 0 0,67-318-5739 0 0,-4 17 246 0 0,0 15-390 0 0,18-61-4789 0 0,-3 9-2097 0 0,1-1-1922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7.5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1 125 7367 0 0,'0'0'784'0'0,"9"12"-784"0"0,-1-1 2784 0 0,-4 2 3960 0 0,1-1-3304 0 0,0 1-1936 0 0,-4-3 640 0 0,1 3-1120 0 0,-4-2-544 0 0,5-2-336 0 0</inkml:trace>
  <inkml:trace contextRef="#ctx0" brushRef="#br0" timeOffset="1">324 0 4519 0 0,'0'0'480'0'0,"6"13"-480"0"0,-3-1 0 0 0,-1 1 2256 0 0,-2-1 432 0 0,3 4 96 0 0,-1-1 8 0 0,-1 1-1120 0 0,-1 1-224 0 0,-1 0-40 0 0,-1 0-16 0 0,2-3-976 0 0,0-1-24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7.9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97 13247 0 0,'3'1'1019'0'0,"34"18"-577"0"0,-15-5 4199 0 0,-1 0 0 0 0,34 32-1 0 0,-17-9-2456 0 0,44 49-231 0 0,-61-65-1923 0 0,-12-15-55 0 0,-2-3-127 0 0,-5-2-610 0 0,6 4-1271 0 0</inkml:trace>
  <inkml:trace contextRef="#ctx0" brushRef="#br0" timeOffset="1">170 0 5727 0 0,'-1'22'500'0'0,"-6"41"-1"0"0,-22 61 6555 0 0,14-65-3309 0 0,0 3-1081 0 0,-21 94 3019 0 0,29-113-4995 0 0,2 0-1 0 0,1 47 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9:03.0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6127 0 0,'8'18'437'0'0,"-1"0"-1"0"0,-1 0 0 0 0,0 0 1 0 0,-1 1-1 0 0,-2 0 1 0 0,3 27-1 0 0,-2 116 5575 0 0,-4-141-5525 0 0,-10 199 4681 0 0,7-165-3951 0 0,-1 49 990 0 0,3-61-1835 0 0,1-21-119 0 0,2 28 0 0 0,0-28-941 0 0,-1-13-865 0 0,-1-1 1 0 0,2 0-1 0 0,2 11 0 0 0,1-2-6278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8.2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7599 0 0,'3'-1'583'0'0,"31"0"1686"0"0,-32 1-1775 0 0,-1 1-1 0 0,0-1 1 0 0,1 1-1 0 0,-1-1 1 0 0,0 1-1 0 0,0-1 1 0 0,0 1-1 0 0,0 0 1 0 0,1-1-1 0 0,-1 1 1 0 0,0 0-1 0 0,0 0 1 0 0,0 0-1 0 0,0 0 1 0 0,-1 0-1 0 0,1 0 1 0 0,1 2-1 0 0,13 20 1678 0 0,-14-20-2049 0 0,0 0 0 0 0,0 0 1 0 0,0 1-1 0 0,0-1 0 0 0,0 0 1 0 0,-1 1-1 0 0,0-1 0 0 0,1 1 1 0 0,-1-1-1 0 0,-1 1 1 0 0,1-1-1 0 0,0 1 0 0 0,-1-1 1 0 0,-1 4-1 0 0,-1 7 461 0 0,-2-1 0 0 0,-7 16 0 0 0,-2 6 882 0 0,3-9-124 0 0,10-24-1195 0 0,1-1 0 0 0,0 0 0 0 0,-1 1 1 0 0,1-1-1 0 0,0 0 0 0 0,0 1 0 0 0,0-1 0 0 0,0 1 0 0 0,0-1 0 0 0,0 0 0 0 0,0 2 1 0 0,1 2 2947 0 0,0-3-3073 0 0,5 4-18 0 0,-4-5-3 0 0,-1-1 0 0 0,1 0 0 0 0,0 0 0 0 0,-1-1 0 0 0,1 1 0 0 0,0 0 0 0 0,-1-1 0 0 0,1 1 0 0 0,-1-1 0 0 0,1 1 0 0 0,-1-1 0 0 0,1 0 0 0 0,1 0 0 0 0,-1 0 0 0 0,0 0 0 0 0,0 0 0 0 0,0 1 0 0 0,0-2 0 0 0,0 1 0 0 0,0 0 0 0 0,0 0 0 0 0,0-1 0 0 0,0 1 0 0 0,-1-1 0 0 0,1 1 0 0 0,1-3 0 0 0,3-3 0 0 0,20-16-4654 0 0,-21 16 280 0 0,6-5-5822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48.6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6767 0 0,'0'0'520'0'0,"2"3"-340"0"0,8 14 2309 0 0,-1 0-1 0 0,-1 0 0 0 0,-1 1 0 0 0,0-1 0 0 0,-2 2 1 0 0,5 21-1 0 0,2 39 4364 0 0,-7 0-6191 0 0,-4-59-551 0 0,1 0 0 0 0,5 29 0 0 0,-6-47-311 0 0,3 7-608 0 0</inkml:trace>
  <inkml:trace contextRef="#ctx0" brushRef="#br0" timeOffset="1">168 185 8783 0 0,'0'0'674'0'0,"2"0"-438"0"0,3-2 1247 0 0,11-3 9974 0 0,-14 4-12372 0 0,1 0 2717 0 0,0 0-1354 0 0,0 0 0 0 0,-1-1 0 0 0,1 1 0 0 0,-1-1 0 0 0,0 0 0 0 0,0 0-1 0 0,1 0 1 0 0,1-2 0 0 0,22-22-524 0 0,-20 14-1984 0 0,-3 5-1179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7:50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0 144 7135 0 0,'3'-2'64'0'0,"1"0"0"0"0,-1 1-1 0 0,0-1 1 0 0,0 1 0 0 0,1-1-1 0 0,-1 1 1 0 0,1 0 0 0 0,-1 0-1 0 0,1 1 1 0 0,0-1-1 0 0,4 0 1 0 0,7-1 223 0 0,130-25 7049 0 0,104-23 3604 0 0,-197 35-8649 0 0,77-17 1578 0 0,-123 31-3845 0 0,0 0 0 0 0,0 1 0 0 0,0-1 1 0 0,1 1-1 0 0,10 2 0 0 0,-16-2-12 0 0,-1 0 0 0 0,0-1 0 0 0,1 1 0 0 0,-1 0 1 0 0,1 0-1 0 0,-1 0 0 0 0,0 0 0 0 0,1 0 0 0 0,-1 1 0 0 0,0-1 0 0 0,1 0 0 0 0,-1 0 0 0 0,1 0 0 0 0,-1 0 1 0 0,0 0-1 0 0,1 0 0 0 0,-1 1 0 0 0,0-1 0 0 0,1 0 0 0 0,-1 0 0 0 0,0 0 0 0 0,1 1 0 0 0,-1-1 1 0 0,0 0-1 0 0,0 1 0 0 0,1-1 0 0 0,-1 1 0 0 0,2 2-348 0 0,11 2-1188 0 0,-2-1-6051 0 0,5-4-2593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19.0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 4055 0 0,'0'-1'18'0'0,"1"0"-1"0"0,0-1 0 0 0,-1 1 0 0 0,1 0 0 0 0,0-1 0 0 0,0 1 0 0 0,0 0 0 0 0,0 0 0 0 0,0 0 0 0 0,0 0 0 0 0,1 0 1 0 0,-1 0-1 0 0,0 0 0 0 0,0 0 0 0 0,1 1 0 0 0,-1-1 0 0 0,0 0 0 0 0,1 1 0 0 0,-1-1 0 0 0,1 1 0 0 0,2-1 0 0 0,1 1-8 0 0,0 0 0 0 0,0 0-1 0 0,1 0 1 0 0,-1 1-1 0 0,7 2 1 0 0,8 0-5 0 0,-2 0 6 0 0,216 39 3735 0 0,26 37 2796 0 0,-157-41-4241 0 0,158 82 0 0 0,-48-20 1374 0 0,4-16-1406 0 0,-151-60-1630 0 0,234 70 1016 0 0,-150-50-817 0 0,24 15 339 0 0,-132-42-630 0 0,0 1 1 0 0,39 26 0 0 0,-70-38-414 0 0,1 2 0 0 0,-2-1 0 0 0,1 1 0 0 0,-1 1 0 0 0,0 0 0 0 0,-1 0 0 0 0,0 1 0 0 0,0 0 0 0 0,-1 1 1 0 0,7 11-1 0 0,-14-18-104 0 0,-1 4-42 0 0,0-7-69 0 0,-18 0-8986 0 0,1-3-1069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0.2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1 2991 0 0,'0'0'14870'0'0,"0"2"-14732"0"0,-1 6-82 0 0,-1-1 0 0 0,1 1-1 0 0,-1-1 1 0 0,0 1 0 0 0,-1-1-1 0 0,0 0 1 0 0,0 0 0 0 0,-8 13 0 0 0,7-11 17 0 0,3-8-73 0 0,1 0-1 0 0,0 0 0 0 0,0-1 0 0 0,0 1 0 0 0,-1 0 1 0 0,1 0-1 0 0,-1 0 0 0 0,1-1 0 0 0,0 1 1 0 0,-1 0-1 0 0,0-1 0 0 0,1 1 0 0 0,-1 0 0 0 0,1-1 1 0 0,-1 1-1 0 0,0-1 0 0 0,1 1 0 0 0,-1-1 0 0 0,0 1 1 0 0,1-1-1 0 0,-1 1 0 0 0,0-1 0 0 0,0 0 0 0 0,0 1 1 0 0,-1-1-1 0 0,2 0 3 0 0,-15 4 26 0 0,15-4-21 0 0,-1 0 0 0 0,1 0 0 0 0,-1 0 0 0 0,1 0 0 0 0,0 0 0 0 0,-1 1 0 0 0,1-1 0 0 0,-1 0-1 0 0,1 0 1 0 0,0 0 0 0 0,-1 0 0 0 0,1 0 0 0 0,-1 0 0 0 0,1 0 0 0 0,0-1 0 0 0,-1 1 0 0 0,1 0 0 0 0,-1 0 0 0 0,1 0 0 0 0,0 0 0 0 0,-1 0-1 0 0,1-1 1 0 0,0 1 0 0 0,-1 0 0 0 0,1 0 0 0 0,0-1 0 0 0,-1 1 0 0 0,1 0 0 0 0,0 0 0 0 0,0-1 0 0 0,-1 1 0 0 0,1 0 0 0 0,0-1 0 0 0,0 1-1 0 0,-1 0 1 0 0,1-1 0 0 0,0 0 0 0 0,0-6 131 0 0,1 1-1 0 0,1-1 1 0 0,-1 0-1 0 0,1 1 1 0 0,3-10 0 0 0,-1 6 44 0 0,-4 8 73 0 0,10-12 1414 0 0,-9 13-1233 0 0,-6 0-203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1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0 4143 0 0,'6'27'2009'0'0,"-1"-1"1"0"0,-1 2-1 0 0,-2-1 0 0 0,-1 0 0 0 0,-2 33 0 0 0,-5 0 1115 0 0,-16 65 1 0 0,-47 123 264 0 0,57-214-3077 0 0,11-32-37 0 0,1-4-208 0 0,-1-5-71 0 0,1-1 0 0 0,1 1 0 0 0,-1 0 0 0 0,1 0 0 0 0,0 0 0 0 0,1-1 0 0 0,3-7 1 0 0,20-51-202 0 0,-17 48 142 0 0,98-183-46 0 0,-86 166 98 0 0,69-101 354 0 0,-88 134 234 0 0,0 4-526 0 0,-1-1-1 0 0,1 0 1 0 0,0 0 0 0 0,-1 0-1 0 0,1 1 1 0 0,-1-1 0 0 0,1 0-1 0 0,-1 1 1 0 0,0-1 0 0 0,1 0-1 0 0,-1 1 1 0 0,0-1 0 0 0,0 3-1 0 0,-11 140 2298 0 0,5-95-1357 0 0,1 72 0 0 0,7-92-878 0 0,0 0 0 0 0,1 0-1 0 0,9 30 1 0 0,-9-46-84 0 0,1-2-1 0 0,0 1 1 0 0,1 0 0 0 0,0-1-1 0 0,1 0 1 0 0,0 0-1 0 0,1-1 1 0 0,0 1-1 0 0,16 15 1 0 0,-19-21-29 0 0,1 0 0 0 0,-1 0 0 0 0,2 0 0 0 0,-1-1 0 0 0,0 0 0 0 0,1 0 0 0 0,0-1 0 0 0,-1 0 0 0 0,1 1 0 0 0,1-2 0 0 0,-1 1 0 0 0,0-1 0 0 0,1 0 0 0 0,-1 0 0 0 0,9 0 0 0 0,1-3 0 0 0,-10-1 0 0 0,0-1 0 0 0,0 1 0 0 0,-1-1 0 0 0,1-1 0 0 0,-1 1 0 0 0,0-1 0 0 0,0 0 0 0 0,0 0 0 0 0,-1 0 0 0 0,1-1 0 0 0,-1 1 0 0 0,7-10 0 0 0,-10 11 0 0 0,1 0 0 0 0,-1-1 0 0 0,1 1 0 0 0,-1 0 0 0 0,0-1 0 0 0,0 1 0 0 0,0-1 0 0 0,-1 1 0 0 0,1-1 0 0 0,-1-6 0 0 0,3-13 0 0 0,-2 17 0 0 0,0 0 0 0 0,-1 1 0 0 0,0-1 0 0 0,0 0 0 0 0,-1-6 0 0 0,0-20 0 0 0,1 28-207 0 0,-1 0 0 0 0,1 1 0 0 0,-1-1 1 0 0,1 0-1 0 0,-1 0 0 0 0,0 0 0 0 0,-1 1 0 0 0,1-1 0 0 0,-4-6 0 0 0,-4-14-1119 0 0,7 20 818 0 0,0-1 0 0 0,1 1 0 0 0,-1 0-1 0 0,-1 1 1 0 0,1-1 0 0 0,0 0 0 0 0,-1 0 0 0 0,0 1-1 0 0,0 0 1 0 0,0-1 0 0 0,0 1 0 0 0,-1 1-1 0 0,1-1 1 0 0,-1 0 0 0 0,1 1 0 0 0,-7-3-1 0 0,-5-3-1580 0 0,0 1 0 0 0,-32-8-1 0 0,35 11 1527 0 0,-48-10-2138 0 0,46 12 2719 0 0,1 0 1 0 0,0-1-1 0 0,0-1 0 0 0,1 0 1 0 0,-23-11-1 0 0,33 14 159 0 0,2-5 12 0 0,0 5-162 0 0,0-1 0 0 0,0 0 0 0 0,0 0 0 0 0,0 0-1 0 0,0 0 1 0 0,1 0 0 0 0,-1 1 0 0 0,1-1 0 0 0,-1 0 0 0 0,1 0 0 0 0,-1 1 0 0 0,1-1 0 0 0,0 0-1 0 0,1-1 1 0 0,3-4 178 0 0,0 1 0 0 0,0-1 1 0 0,1 1-1 0 0,0 0 0 0 0,0 1 0 0 0,0 0 0 0 0,1 0 0 0 0,0 0 0 0 0,10-6 0 0 0,-1 2 568 0 0,-8 4-282 0 0,-1 0 0 0 0,1 0-1 0 0,14-4 1 0 0,12-6 791 0 0,-24 10-849 0 0,-1 1 1 0 0,0 0 0 0 0,1 1 0 0 0,0 0 0 0 0,19-3 0 0 0,-27 5-347 0 0,1 1 1 0 0,-1 0 0 0 0,1 1-1 0 0,-1-1 1 0 0,0 0 0 0 0,1 1 0 0 0,-1-1-1 0 0,1 1 1 0 0,-1 0 0 0 0,0 0-1 0 0,0 0 1 0 0,0 0 0 0 0,1 0 0 0 0,-1 0-1 0 0,0 0 1 0 0,0 1 0 0 0,-1-1-1 0 0,1 1 1 0 0,0 0 0 0 0,0-1 0 0 0,-1 1-1 0 0,1 0 1 0 0,-1 0 0 0 0,0 0 0 0 0,1 0-1 0 0,-1 0 1 0 0,0 0 0 0 0,0 1-1 0 0,0-1 1 0 0,0 3 0 0 0,2 1 184 0 0,-1 0 0 0 0,1-1 0 0 0,-1 1 1 0 0,2-1-1 0 0,-1 1 0 0 0,5 4 0 0 0,-5-4-52 0 0,1-1-1 0 0,-1 1 0 0 0,0-1 1 0 0,-1 1-1 0 0,5 12 1 0 0,6 16 479 0 0,56 131 1850 0 0,-68-163-2522 0 0,7 21 429 0 0,-2-5-184 0 0,1-1 0 0 0,0 0 0 0 0,14 23 0 0 0,-20-38-287 0 0,-23-12-8117 0 0,6 2 2537 0 0,0-1-2095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1.6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5727 0 0,'-7'24'450'0'0,"-2"-1"-1"0"0,-1-1 0 0 0,0 0 0 0 0,-26 39 0 0 0,27-45 539 0 0,5-11-157 0 0,1 0 1 0 0,-1 0 0 0 0,-9 10 1217 0 0,7-13 2388 0 0,13-17-4080 0 0,-1 1 0 0 0,2 0 0 0 0,16-23 1 0 0,2-4-263 0 0,-24 37-28 0 0,15-23-5455 0 0,-3 9-686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1.9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91 12551 0 0,'0'0'971'0'0,"13"-5"2884"0"0,-6 2-2846 0 0,0 0 1 0 0,-1 0-1 0 0,1-1 1 0 0,-1 0-1 0 0,10-9 1 0 0,-10 8-580 0 0,-2 1-66 0 0,0 0 1 0 0,-1 1 0 0 0,0-1 0 0 0,0 0 0 0 0,4-7-1 0 0,5-1 1201 0 0,-3 4-2652 0 0</inkml:trace>
  <inkml:trace contextRef="#ctx0" brushRef="#br0" timeOffset="1">210 259 5295 0 0,'27'42'-154'0'0,"17"30"4029"0"0,-27-43 1141 0 0,22 56-1 0 0,11 61 4417 0 0,-49-144-9089 0 0,-1-2-342 0 0,0 0 1 0 0,0 1-1 0 0,0-1 1 0 0,0 0 0 0 0,0 0-1 0 0,0 0 1 0 0,0 1-1 0 0,0-1 1 0 0,0 0 0 0 0,0 0-1 0 0,0 0 1 0 0,0 1-1 0 0,0-1 1 0 0,1 0-1 0 0,-1 0 1 0 0,0 0 0 0 0,0 0-1 0 0,0 0 1 0 0,0 1-1 0 0,0-1 1 0 0,1 0-1 0 0,-1 0 1 0 0,0 0 0 0 0,0 0-1 0 0,0 0 1 0 0,0 0-1 0 0,1 0 1 0 0,-1 1 0 0 0,0-1-1 0 0,0 0 1 0 0,0 0-1 0 0,1 0 1 0 0,-1 0-1 0 0,0 0 1 0 0,0 0 0 0 0,0 0-1 0 0,1 0 1 0 0,-1 0-1 0 0,0 0 1 0 0,0 0 0 0 0,0 0-1 0 0,1 0 1 0 0,-1 0-1 0 0,0-1 1 0 0,0 1-1 0 0,0 0 1 0 0,1 0 0 0 0,-1 0-1 0 0,0 0 1 0 0,0 0-1 0 0,0 0 1 0 0,0 0-1 0 0,1-1 1 0 0,-1 1 0 0 0,0 0-1 0 0,0 0 1 0 0,0 0-1 0 0,0 0 1 0 0,0 0 0 0 0,0-1-1 0 0,0 1 1 0 0,1 0-1 0 0,-1 0 1 0 0,0 0-1 0 0,0-1 1 0 0,0 1 0 0 0,0 0-1 0 0,0 0 1 0 0,0-1-1 0 0,6-18-4778 0 0,-4 14 1842 0 0,2-15-6182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2.3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43 192 2039 0 0,'0'8'55'0'0,"-1"-1"-1"0"0,0 1 0 0 0,-3 12 0 0 0,-9 22 3946 0 0,8-27 610 0 0,-7 31-1 0 0,9-28-2539 0 0,1-10 1188 0 0,1-4-491 0 0,14-5-837 0 0,-10-1-1828 0 0,1 1 0 0 0,-1 0 0 0 0,1-1 0 0 0,-1 0 0 0 0,0 0 0 0 0,0 0 0 0 0,0 0 0 0 0,0-1 0 0 0,4-3 0 0 0,24-28 355 0 0,-26 27-390 0 0,38-46 799 0 0,65-107-1 0 0,-105 155-790 0 0,0-1-1 0 0,0 1 1 0 0,-1 0 0 0 0,0-1-1 0 0,0 1 1 0 0,0-1 0 0 0,-1 0-1 0 0,2-9 1 0 0,-3 13-44 0 0,1 1 0 0 0,-1-1-1 0 0,0 1 1 0 0,1-1 0 0 0,0 1-1 0 0,-1-1 1 0 0,1 1 0 0 0,0-1 0 0 0,-1 1-1 0 0,1-1 1 0 0,0 1 0 0 0,2-2 0 0 0,4-7 217 0 0,-18 22-521 0 0,8-7-103 0 0,0 1 0 0 0,1-1 1 0 0,-1 1-1 0 0,-1 11 0 0 0,-3 5-2866 0 0,-3-1-5676 0 0,0-7 2070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2.7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7687 0 0,'1'2'590'0'0,"17"23"-39"0"0,-13-14 710 0 0,0 0 1 0 0,0 0 0 0 0,-1 0 0 0 0,-1 1-1 0 0,0-1 1 0 0,0 1 0 0 0,-1 0-1 0 0,0 22 1 0 0,4 57 2521 0 0,-3-68-2897 0 0,-3-20-766 0 0,1 0 1 0 0,-1 0-1 0 0,1 0 0 0 0,-1 0 0 0 0,0 0 0 0 0,0 0 1 0 0,-1 5-1 0 0,1-7-106 0 0,0-1 0 0 0,0 0 0 0 0,0 0 0 0 0,0 0 0 0 0,0 1 1 0 0,0-1-1 0 0,0 0 0 0 0,-1 0 0 0 0,1 0 0 0 0,0 1 0 0 0,0-1 0 0 0,0 0 0 0 0,0 0 1 0 0,0 0-1 0 0,0 1 0 0 0,0-1 0 0 0,-1 0 0 0 0,1 0 0 0 0,0 0 0 0 0,0 0 0 0 0,0 1 1 0 0,0-1-1 0 0,-1 0 0 0 0,1 0 0 0 0,0 0 0 0 0,0 0 0 0 0,0 0 0 0 0,-1 0 0 0 0,1 0 1 0 0,-1 0-1 0 0,-2 3-1307 0 0,8-11-4771 0 0,-3-5-2064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1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676 0 8863 0 0,'-43'49'3295'0'0,"28"-32"-278"0"0,-21 29 1 0 0,-18 25 900 0 0,53-70-3501 0 0,4-2-333 0 0,0 0-1 0 0,-1-1 0 0 0,1 1 1 0 0,0-1-1 0 0,-1 0 0 0 0,1 0 1 0 0,-1 0-1 0 0,1 0 0 0 0,-1 0 1 0 0,4-5-1 0 0,-4 5-9 0 0,6-7 8 0 0,-6 6-64 0 0,1 0-1 0 0,-1 0 1 0 0,1 0 0 0 0,0 0 0 0 0,0 0 0 0 0,1 1 0 0 0,-1-1 0 0 0,1 1-1 0 0,-1 0 1 0 0,1 0 0 0 0,-1 0 0 0 0,1 1 0 0 0,0-1 0 0 0,5 0-1 0 0,-9 2-17 0 0,1-1-1 0 0,-1 1 0 0 0,0 0 1 0 0,1 0-1 0 0,-1 0 0 0 0,0 0 0 0 0,1 0 1 0 0,-1 0-1 0 0,0 0 0 0 0,1 0 0 0 0,-1 0 1 0 0,1 0-1 0 0,-1 0 0 0 0,0 0 1 0 0,1 0-1 0 0,-1 0 0 0 0,0 0 0 0 0,1 0 1 0 0,-1 0-1 0 0,1 0 0 0 0,-1 0 0 0 0,0 0 1 0 0,1 1-1 0 0,-1-1 0 0 0,0 0 1 0 0,1 0-1 0 0,-1 0 0 0 0,0 1 0 0 0,0-1 1 0 0,1 0-1 0 0,-1 0 0 0 0,0 1 0 0 0,1 0 1 0 0,-2 6-51 0 0,0-6 49 0 0,-2 10 24 0 0,-2 0 0 0 0,0 0 0 0 0,0-1 0 0 0,-1 0 0 0 0,0 0 0 0 0,-8 10 0 0 0,-48 52 176 0 0,53-62-169 0 0,0-1 1 0 0,-18 13-1 0 0,45-35 14 0 0,1 2-1 0 0,0 0 1 0 0,1 1 0 0 0,0 1-1 0 0,37-11 1 0 0,-55 19-41 0 0,9 2-16 0 0,-22 16-139 0 0,-1-3 202 0 0,-1-1-1 0 0,-1-1 1 0 0,0 0 0 0 0,-1 0 0 0 0,0-1-1 0 0,-24 12 1 0 0,120-52 0 0 0,-74 26 39 0 0,-5 2-99 0 0,0 1 0 0 0,0-1 0 0 0,0 0 0 0 0,0 1 0 0 0,-1-1-1 0 0,1 1 1 0 0,0 0 0 0 0,0 0 0 0 0,0 0 0 0 0,4 0 0 0 0,-5 0-245 0 0,-4 7-231 0 0,1-3 404 0 0,-1-1 0 0 0,1 1-1 0 0,-1-1 1 0 0,0 0 0 0 0,0 1 0 0 0,0-1-1 0 0,0-1 1 0 0,-4 4 0 0 0,-12 12-96 0 0,7-6 140 0 0,-1 1 0 0 0,0-1 0 0 0,-1-1 1 0 0,-1-1-1 0 0,-29 18 0 0 0,-65 44 462 0 0,14-8-165 0 0,-4-9 92 0 0,51-30 1057 0 0,-51 36-1 0 0,83-44 776 0 0,30-17-1079 0 0,21-2-539 0 0,-1-2-1 0 0,0-1 1 0 0,0-1 0 0 0,35-13 0 0 0,14-6-542 0 0,102-48 1 0 0,126-35-23 0 0,-247 88 0 0 0,-14 11-725 0 0,-48 9-91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9:03.4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6159 0 0,'13'-7'544'0'0,"-1"-3"-432"0"0,1 2-112 0 0,-1 2 0 0 0,1-2-72 0 0,-4 4-40 0 0,3-1-128 0 0</inkml:trace>
  <inkml:trace contextRef="#ctx0" brushRef="#br0" timeOffset="1">94 300 4255 0 0,'0'0'4992'0'0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3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163 1 6215 0 0,'-1'14'766'0'0,"-1"0"-1"0"0,0 0 0 0 0,-1 0 0 0 0,-6 19 0 0 0,4-15 3658 0 0,-4 29-1 0 0,9-48-4398 0 0,3-4 75 0 0,9-7-90 0 0,-11 12-8 0 0,-1 0 1 0 0,0-1 0 0 0,0 1-1 0 0,0 0 1 0 0,1-1-1 0 0,-1 1 1 0 0,0 0 0 0 0,1-1-1 0 0,-1 1 1 0 0,0 0-1 0 0,0 0 1 0 0,1-1 0 0 0,-1 1-1 0 0,0 0 1 0 0,1 0-1 0 0,-1-1 1 0 0,1 1 0 0 0,-1 0-1 0 0,0 0 1 0 0,1 0-1 0 0,-1 0 1 0 0,1 0-1 0 0,-1 0 1 0 0,0 0 0 0 0,1 0-1 0 0,-1 0 1 0 0,1 0-1 0 0,-1 0 1 0 0,1 0 0 0 0,-1 0-1 0 0,0 0 1 0 0,1 0-1 0 0,-1 0 1 0 0,1 1 0 0 0,1 4-5 0 0,0-2 3 0 0,-1 0 0 0 0,0 0 0 0 0,0 0 0 0 0,0 0 0 0 0,-1 0 0 0 0,1 1 0 0 0,-1-1 0 0 0,0 0 0 0 0,0 0 0 0 0,0 1 0 0 0,0-1 0 0 0,0 0 0 0 0,-2 4 0 0 0,-1 7 0 0 0,-8 23 0 0 0,5-23 0 0 0,3-5 2 0 0,1-5 8 0 0,0 0 1 0 0,1 0-1 0 0,0 0 1 0 0,0 1-1 0 0,-1 6 0 0 0,2-11-10 0 0,0 1 0 0 0,-1 0 0 0 0,1-1 0 0 0,0 1 0 0 0,0 0 0 0 0,0 0 0 0 0,0-1 0 0 0,0 1 0 0 0,0 0 0 0 0,0-1 0 0 0,1 1 0 0 0,-1 0 0 0 0,0-1 0 0 0,0 2 0 0 0,1-2 0 0 0,-1 1 0 0 0,1-1 0 0 0,-1 1 0 0 0,1-1 0 0 0,-1 0 0 0 0,1 1 0 0 0,0-1 0 0 0,-1 0 0 0 0,1 1 0 0 0,-1-1 0 0 0,1 0 0 0 0,0 0 0 0 0,-1 1 0 0 0,1-1 0 0 0,1 0 0 0 0,2 1 4 0 0,1-1 0 0 0,0 0 0 0 0,-1 0 0 0 0,1 0 0 0 0,-1-1 0 0 0,1 0 0 0 0,7-1 0 0 0,17-4 119 0 0,-17 5-48 0 0,0 2 14 0 0,-11-1-68 0 0,1 1 1 0 0,-1-1 0 0 0,0 0-1 0 0,1 1 1 0 0,-1-1-1 0 0,0 1 1 0 0,1 0 0 0 0,-1-1-1 0 0,0 1 1 0 0,0 0-1 0 0,0 0 1 0 0,0-1-1 0 0,0 1 1 0 0,0 0 0 0 0,0 0-1 0 0,0 0 1 0 0,0 1-1 0 0,0-1 1 0 0,0 0 0 0 0,0 0-1 0 0,-1 0 1 0 0,1 1-1 0 0,-1-1 1 0 0,2 2-1 0 0,-1 2 286 0 0,1 1 0 0 0,-1 0-1 0 0,1 0 1 0 0,-1 7-1 0 0,0-9-73 0 0,0 11 583 0 0,-1-1 0 0 0,0 0 0 0 0,-1 0 0 0 0,-4 22 0 0 0,-17 55 1842 0 0,22-90-2655 0 0,-4 17 455 0 0,-2-1-1 0 0,0 0 1 0 0,-14 26-1 0 0,17-37-367 0 0,0-1 1 0 0,0 0-1 0 0,0 0 1 0 0,-1 0-1 0 0,0 0 1 0 0,0 0-1 0 0,-1-1 1 0 0,1 1-1 0 0,-1-1 1 0 0,0-1-1 0 0,0 1 1 0 0,0-1-1 0 0,0 1 1 0 0,-8 2-1 0 0,11-5-113 0 0,0-1 1 0 0,0 1-1 0 0,0-1 1 0 0,0 1-1 0 0,0-1 0 0 0,0 0 1 0 0,0 1-1 0 0,0-1 1 0 0,-1 0-1 0 0,1-1 0 0 0,0 1 1 0 0,0 0-1 0 0,0-1 0 0 0,0 1 1 0 0,0-1-1 0 0,0 1 1 0 0,0-1-1 0 0,0 0 0 0 0,0 0 1 0 0,0 0-1 0 0,0 0 1 0 0,0 0-1 0 0,1 0 0 0 0,-1-1 1 0 0,0 1-1 0 0,-2-3 1 0 0,-2-4-748 0 0,1 1 1 0 0,-1-1-1 0 0,1 0 1 0 0,-7-16-1 0 0,6 11-479 0 0,-26-53-7636 0 0,29 58 7406 0 0,0 0 0 0 0,1 0 0 0 0,0 0 0 0 0,0-1 0 0 0,1 1 0 0 0,-1-12 0 0 0,2 16 499 0 0,3-4 205 0 0,-3 7 837 0 0,0 0 0 0 0,1 0 0 0 0,-1 1-1 0 0,0-1 1 0 0,1 0 0 0 0,-1 0 0 0 0,1 0-1 0 0,0 0 1 0 0,-1 1 0 0 0,1-1 0 0 0,0 0-1 0 0,-1 1 1 0 0,1-1 0 0 0,0 0 0 0 0,0 1 0 0 0,-1-1-1 0 0,1 1 1 0 0,0-1 0 0 0,0 1 0 0 0,0 0-1 0 0,0-1 1 0 0,0 1 0 0 0,0 0 0 0 0,0-1-1 0 0,0 1 1 0 0,0 0 0 0 0,0 0 0 0 0,0 0-1 0 0,1 0 1 0 0,3 0 669 0 0,1 1 1 0 0,-1-1-1 0 0,0 1 0 0 0,6 2 1 0 0,-3-1-194 0 0,89 26 10888 0 0,-7-2-5700 0 0,-45-16-4963 0 0,0-3 1 0 0,0-2-1 0 0,0-1 0 0 0,1-3 1 0 0,85-8-1 0 0,-127 7-851 0 0,-1-1-1 0 0,1 0 1 0 0,-1 0-1 0 0,0 0 1 0 0,1 0-1 0 0,-1 0 1 0 0,0-1-1 0 0,0 1 1 0 0,0-1-1 0 0,0 0 1 0 0,0 0-1 0 0,0 0 1 0 0,-1 0-1 0 0,1 0 1 0 0,0-1-1 0 0,-1 1 1 0 0,0-1-1 0 0,0 0 1 0 0,0 0-1 0 0,0 0 1 0 0,0 0-1 0 0,0 0 1 0 0,-1 0-1 0 0,2-5 1 0 0,1-4-1077 0 0,-1 1 1 0 0,-1-1 0 0 0,0 0-1 0 0,0-1 1 0 0,-1-18-1 0 0,1 5-8956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4.0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136 131 4199 0 0,'0'0'326'0'0,"1"1"-216"0"0,10 6 3364 0 0,-1 0 1 0 0,12 5-1 0 0,4 3 2957 0 0,-24-12-5693 0 0,1 0 0 0 0,-1 1 0 0 0,1-1 1 0 0,-1 1-1 0 0,0-1 0 0 0,0 1 0 0 0,0-1 1 0 0,1 7-1 0 0,-1-4-393 0 0,0-4-67 0 0,-2 0-19 0 0,0 6-216 0 0,0-6-890 0 0,-3-4-998 0 0,2 1 1527 0 0,0 0 1 0 0,0 0 0 0 0,0 0 0 0 0,0 0-1 0 0,0-1 1 0 0,0 1 0 0 0,0 0-1 0 0,0-1 1 0 0,0-1 0 0 0,0 1-262 0 0,-5-9-1128 0 0,1 1 1 0 0,0-1-1 0 0,1 0 1 0 0,-5-20-1 0 0,7 22 1309 0 0,1 1 1 0 0,-1-1-1 0 0,2 0 0 0 0,-1 0 0 0 0,1 1 0 0 0,3-18 1 0 0,-2 22 479 0 0,0 1 0 0 0,1 0 0 0 0,-1 0 0 0 0,1-1 1 0 0,0 1-1 0 0,0 0 0 0 0,0 1 0 0 0,0-1 0 0 0,0 0 0 0 0,1 1 1 0 0,-1-1-1 0 0,1 1 0 0 0,0 0 0 0 0,0 0 0 0 0,0 0 0 0 0,0 0 1 0 0,0 0-1 0 0,4-1 0 0 0,-5 2 443 0 0,0 0 62 0 0,21-6 5348 0 0,-21 9-4801 0 0,24 12 1834 0 0,-25-13-2073 0 0,-1 5-433 0 0,-1 1 0 0 0,1-1 0 0 0,-2 0 0 0 0,-1 6 0 0 0,3-10-272 0 0,-3 2 50 0 0,3-4-260 0 0,0 0 0 0 0,-1 1 0 0 0,1-1 0 0 0,0 0 0 0 0,0 0 0 0 0,0 0 0 0 0,-1 0 0 0 0,1 0-1 0 0,0 1 1 0 0,0-1 0 0 0,0 0 0 0 0,0 0 0 0 0,0 0 0 0 0,-1 1 0 0 0,1-1 0 0 0,0 0 0 0 0,0 0 0 0 0,0 0 0 0 0,0 1-1 0 0,0-1 1 0 0,0 0 0 0 0,0 0 0 0 0,0 1 0 0 0,0-1 0 0 0,0 0 0 0 0,0 0 0 0 0,0 1 0 0 0,0-1 0 0 0,0 0 0 0 0,0 0-1 0 0,0 0 1 0 0,0 1 0 0 0,0-1 0 0 0,0 0 0 0 0,0 1 0 0 0,5 44-432 0 0,-5-43 406 0 0,1-1-1 0 0,-1 0 1 0 0,-1 0 0 0 0,1 1-1 0 0,0-1 1 0 0,0 0-1 0 0,0 1 1 0 0,-1-1 0 0 0,1 0-1 0 0,0 0 1 0 0,-1 0-1 0 0,0 2 1 0 0,-2 6-140 0 0,2-4 98 0 0,0 0 1 0 0,0 0 0 0 0,-1-1-1 0 0,1 1 1 0 0,-1-1 0 0 0,-4 9 0 0 0,4-10 34 0 0,0 3-36 0 0,-9 6 4 0 0,10-11 76 0 0,-7 7-235 0 0,8-8 235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0,1 0 0 0 0,-1 1 0 0 0,0-1 0 0 0,0 0 0 0 0,0 0 0 0 0,0 0 0 0 0,0 0 0 0 0,0 0 0 0 0,0 0 0 0 0,0 0 0 0 0,0 0 0 0 0,0 0 0 0 0,0 0 0 0 0,0 0 0 0 0,16-8-264 0 0,-16 7 302 0 0,2 0 168 0 0,0 0-110 0 0,2-4-71 0 0,18-17 222 0 0,-20 21-152 0 0,-1 0-28 0 0,-1 1-57 0 0,0 0-1 0 0,0 0 0 0 0,0-1 0 0 0,0 1 0 0 0,0 0 1 0 0,1 0-1 0 0,-1 0 0 0 0,0 0 0 0 0,0 0 0 0 0,0 0 1 0 0,0 0-1 0 0,0 0 0 0 0,0 0 0 0 0,0 0 1 0 0,0 0-1 0 0,1 0 0 0 0,-1 0 0 0 0,0 0 0 0 0,0 0 1 0 0,0 0-1 0 0,0-1 0 0 0,0 1 0 0 0,0 0 0 0 0,0 0 1 0 0,1 0-1 0 0,-1 1 0 0 0,0-1 0 0 0,0 0 0 0 0,0 0 1 0 0,0 0-1 0 0,0 0 0 0 0,0 0 0 0 0,1 0 0 0 0,-1 0 1 0 0,0 0-1 0 0,0 0 0 0 0,0 0 0 0 0,0 0 0 0 0,0 0 1 0 0,0 0-1 0 0,0 0 0 0 0,0 0 0 0 0,0 0 0 0 0,1 1 1 0 0,-1-1-1 0 0,-1 7-17 0 0,-3 7-73 0 0,-3-1-10 0 0,2-3 88 0 0,-1 1-1 0 0,0-1 1 0 0,-1-1 0 0 0,-7 10 0 0 0,-22 23 154 0 0,25-27-31 0 0,-1-1 0 0 0,-1 0-1 0 0,0-1 1 0 0,-1 0 0 0 0,-17 11-1 0 0,12-11 332 0 0,-1-1-1 0 0,0-1 0 0 0,-26 10 1 0 0,39-19 1462 0 0,15-6-1400 0 0,18-8-212 0 0,27-7 527 0 0,0-2 0 0 0,-2-3 1 0 0,62-39-1 0 0,35-31-1092 0 0,-162 99-4884 0 0,-3 2-2739 0 0,4 0-522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4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49 7511 0 0,'5'3'312'0'0,"-3"-1"-249"0"0,-1-1 0 0 0,1 1 0 0 0,-1-1 0 0 0,1 1 0 0 0,-1 0 0 0 0,0-1-1 0 0,0 1 1 0 0,0 0 0 0 0,0 0 0 0 0,0 0 0 0 0,1 4 0 0 0,11 26 5121 0 0,-12-30-3387 0 0,4 8 2335 0 0,-4-17-5520 0 0,-1-1 0 0 0,0 1 0 0 0,0 0 0 0 0,0-1 0 0 0,-1 1 0 0 0,-2-15 0 0 0,2 20 1042 0 0,1 1 0 0 0,0-1 0 0 0,0 0 0 0 0,-1 1 0 0 0,1-1 0 0 0,1 0 0 0 0,-1 1 0 0 0,0-1-1 0 0,0 0 1 0 0,1-1 0 0 0,-1 0-41 0 0,1 1-68 0 0,-1 0 67 0 0,0 1 354 0 0,0-1-1 0 0,0 0 1 0 0,0 0-1 0 0,0 1 1 0 0,0-1 0 0 0,1 0-1 0 0,-1 1 1 0 0,1-1-1 0 0,0-2 1 0 0,6-2 575 0 0,-3 4 1725 0 0,2 13-653 0 0,-3 5-668 0 0,-3-14-241 0 0,1-1-673 0 0,1 0-1 0 0,9 16 133 0 0,-5-9-83 0 0,1 1-64 0 0,-2 2-29 0 0,-2-1-78 0 0,-2-6-87 0 0,-1-1-1 0 0,1 1 0 0 0,-1-1 1 0 0,0 1-1 0 0,-1-1 0 0 0,1 1 1 0 0,-1-1-1 0 0,-1 7 0 0 0,2-8-205 0 0,-1-1 86 0 0,0 1 0 0 0,1 0 0 0 0,-1-1 0 0 0,1 1 0 0 0,-1 0 0 0 0,1 0 0 0 0,0-1 0 0 0,0 1 0 0 0,0 0 0 0 0,0 0 0 0 0,0 2 0 0 0,4 2 94 0 0,-2-3 123 0 0,2 3 42 0 0,-2-4-111 0 0,1 18-1016 0 0,-4-15 1145 0 0,0 0-1 0 0,-1 0 0 0 0,1 0 0 0 0,-1-1 0 0 0,0 1 0 0 0,0-1 0 0 0,-1 1 0 0 0,1-1 0 0 0,-1 0 0 0 0,0 0 0 0 0,-6 7 0 0 0,6-8 27 0 0,-49 75 1169 0 0,44-66-286 0 0,-18 21-1 0 0,13-18 312 0 0,11-12-843 0 0,-1-1 1 0 0,1 1-1 0 0,-1-1 1 0 0,0 0 0 0 0,0 0-1 0 0,-5 3 4735 0 0,9-5-4716 0 0,1-1 0 0 0,0 0-1 0 0,-1 1 1 0 0,1-1 0 0 0,0 0 0 0 0,-1 0-1 0 0,1 0 1 0 0,1-2 0 0 0,0 1 604 0 0,23-15 1169 0 0,0 1 0 0 0,53-23 0 0 0,27-14 590 0 0,-46 21-984 0 0,53-35-928 0 0,-88 50-3196 0 0,-13 11-4675 0 0,2-2-2214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5.1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0 141 3679 0 0,'2'-1'284'0'0,"5"-8"287"0"0,2 0 0 0 0,11-9-1 0 0,-8 10 2400 0 0,-1 0-1 0 0,1 1 1 0 0,0 0-1 0 0,1 0 1 0 0,0 2-1 0 0,21-7 1 0 0,34-8 2002 0 0,-66 19-5118 0 0,0 0 1 0 0,0-1 0 0 0,0 1-1 0 0,0-1 1 0 0,0 1 0 0 0,0-1-1 0 0,0 0 1 0 0,2-3 0 0 0,3-8-8724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5.5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3887 0 0,'1'2'298'0'0,"5"13"256"0"0,5 24 0 0 0,-9-27 906 0 0,0-1 0 0 0,0 1 1 0 0,-1-1-1 0 0,-1 1 1 0 0,-1 20-1 0 0,-2-15 1996 0 0,-5 25 0 0 0,8-41-2608 0 0,-2 5 2290 0 0,2-7-3101 0 0,0-1-1 0 0,0 1 1 0 0,1-1-1 0 0,-1 1 1 0 0,0-1-1 0 0,0 1 0 0 0,1-1 1 0 0,-1 1-1 0 0,2-3 1 0 0,7-19-1244 0 0,-5 7-4871 0 0,-2 3-1676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5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166 1 6271 0 0,'0'2'486'0'0,"-2"22"1617"0"0,-1 0 0 0 0,-9 36 0 0 0,8-38-1299 0 0,-65 216 4991 0 0,53-189-5074 0 0,-26 63 993 0 0,39-104-1275 0 0,0 0 0 0 0,0 0-1 0 0,-5 9 686 0 0,9-19-945 0 0,24-64 1 0 0,-24 61-218 0 0,-1 4 27 0 0,0 0 1 0 0,1-1-1 0 0,-1 1 0 0 0,1 0 1 0 0,-1 0-1 0 0,1-1 0 0 0,0 1 0 0 0,-1 0 1 0 0,1 0-1 0 0,0 0 0 0 0,0 0 1 0 0,0 0-1 0 0,2-2 0 0 0,15-22-72 0 0,-8 16 70 0 0,2 6 13 0 0,2 6 13 0 0,-11-3-1 0 0,0 1 0 0 0,-1 1 0 0 0,1-1 0 0 0,-1 0 0 0 0,0 1 0 0 0,1-1 0 0 0,-1 1 0 0 0,0-1 0 0 0,0 1 0 0 0,0 0 0 0 0,0 0 0 0 0,0 0 0 0 0,0 0 0 0 0,-1 1 0 0 0,1-1 0 0 0,1 4 0 0 0,2 4 161 0 0,-2 0 0 0 0,1 0 0 0 0,3 22 0 0 0,-3-22-109 0 0,-4-10-63 0 0,0 0-1 0 0,1 0 1 0 0,-1 1-1 0 0,0-1 0 0 0,0 0 1 0 0,0 0-1 0 0,1 0 1 0 0,-1 1-1 0 0,0-1 0 0 0,0 0 1 0 0,0 0-1 0 0,1 0 1 0 0,-1 0-1 0 0,0 1 0 0 0,0-1 1 0 0,1 0-1 0 0,-1 0 1 0 0,0 0-1 0 0,0 0 0 0 0,1 0 1 0 0,-1 0-1 0 0,0 0 1 0 0,1 0-1 0 0,-1 0 0 0 0,0 0 1 0 0,1 0-1 0 0,1-9-21 0 0,-1-6-373 0 0,-1 0 1 0 0,-1 0-1 0 0,0 1 1 0 0,-1-1-1 0 0,-5-19 1 0 0,-1-15-2516 0 0,6 38 509 0 0,2-1 0 0 0,-1-14-1 0 0,3 12-3259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6.2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6735 0 0,'36'5'2806'0'0,"-21"-4"2285"0"0,24-2-1 0 0,-21 1-2959 0 0,-16 0-1137 0 0,9 3 2822 0 0,-9 1-3735 0 0,0-1-1 0 0,0 0 1 0 0,0 1-1 0 0,0 0 0 0 0,-1-1 1 0 0,1 1-1 0 0,-1 0 1 0 0,0 0-1 0 0,0 0 1 0 0,-1 0-1 0 0,1 0 1 0 0,-1 0-1 0 0,0 0 1 0 0,0 0-1 0 0,0 0 1 0 0,-1 6-1 0 0,1-10-78 0 0,0 1-1 0 0,-1-1 1 0 0,1 1-1 0 0,0-1 1 0 0,0 0 0 0 0,0 1-1 0 0,0-1 1 0 0,0 1 0 0 0,0-1-1 0 0,0 1 1 0 0,0-1-1 0 0,0 0 1 0 0,0 1 0 0 0,0-1-1 0 0,0 1 1 0 0,0-1-1 0 0,1 1 1 0 0,-1-1 0 0 0,0 0-1 0 0,0 1 1 0 0,1 0-15 0 0,-1-1 0 0 0,0 0 0 0 0,0 1 0 0 0,0-1 1 0 0,0 1-1 0 0,0-1 0 0 0,1 0 0 0 0,-1 1 0 0 0,0-1 0 0 0,0 1 0 0 0,0-1 1 0 0,0 1-1 0 0,0-1 0 0 0,0 0 0 0 0,-1 1 0 0 0,1-1 0 0 0,0 1 0 0 0,0-1 1 0 0,0 0-1 0 0,0 1 0 0 0,0-1 0 0 0,-1 1 0 0 0,1-1 0 0 0,-17 40-2786 0 0,0-17-6457 0 0</inkml:trace>
  <inkml:trace contextRef="#ctx0" brushRef="#br0" timeOffset="1">52 106 4895 0 0,'11'12'770'0'0,"-1"0"-1"0"0,0 1 1 0 0,-1 0-1 0 0,12 23 1 0 0,24 61 7270 0 0,-41-87-7544 0 0,61 167 7840 0 0,-44-115-6820 0 0,-20-56-1435 0 0,1 1-1 0 0,1-1 1 0 0,-1 0-1 0 0,1-1 1 0 0,0 1-1 0 0,1 0 1 0 0,-1-1-1 0 0,1 0 1 0 0,0 0-1 0 0,0 0 1 0 0,1 0-1 0 0,8 7 1 0 0,-11-11-785 0 0,0 0-288 0 0,12 2-1527 0 0,-4-1-3135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6.5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0 178 6159 0 0,'0'0'472'0'0,"3"-1"-306"0"0,52-17 3825 0 0,-39 14-2244 0 0,0-1 0 0 0,-1-1 0 0 0,1 0 1 0 0,-1-1-1 0 0,14-10 0 0 0,64-40 4284 0 0,-89 53-5632 0 0,1 0-1 0 0,0-1 1 0 0,5-6 0 0 0,-8 8-309 0 0,1-1 0 0 0,0 1 0 0 0,0 0-1 0 0,1 0 1 0 0,-1 0 0 0 0,7-4 0 0 0,-12 4-55 0 0,0-1-2196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7.2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1 9503 0 0,'2'21'319'0'0,"-1"1"0"0"0,-2-1 0 0 0,-2 24 0 0 0,0-8 1400 0 0,-10 61 4031 0 0,4-40-3017 0 0,-11 68 2600 0 0,20-124-4255 0 0,0-5-1040 0 0,9-61-1310 0 0,-6 37-979 0 0,11-49-1 0 0,-12 72 1748 0 0,7-1 338 0 0,-7 6 182 0 0,-1-1 1 0 0,1 1-1 0 0,-1-1 1 0 0,0 1 0 0 0,1 0-1 0 0,-1 0 1 0 0,0 0 0 0 0,1-1-1 0 0,-1 1 1 0 0,0 0 0 0 0,0 0-1 0 0,0 1 1 0 0,0-1 0 0 0,0 0-1 0 0,0 0 1 0 0,0 0 0 0 0,0 1-1 0 0,0 0 1 0 0,15 28 593 0 0,-7-2 575 0 0,-2 1-1 0 0,0 1 1 0 0,4 52-1 0 0,-5-28-115 0 0,-6-52-620 0 0,1-20-1046 0 0,-4-62-6658 0 0,2 70 5480 0 0,0 0 0 0 0,-1 0 0 0 0,-1 0 0 0 0,1 0 0 0 0,-8-16 0 0 0,4 14 365 0 0,4 6 1282 0 0,-1 0 0 0 0,0 0 0 0 0,-1 0-1 0 0,-7-11 1 0 0,2 4 263 0 0,1-5-7 0 0,7 17-63 0 0,0-1 0 0 0,1 1 1 0 0,-1 0-1 0 0,1-1 0 0 0,0 1 1 0 0,-1-1-1 0 0,1 1 0 0 0,0-1 1 0 0,0 1-1 0 0,0-1 0 0 0,0 1 1 0 0,0-1-1 0 0,0 1 0 0 0,0-1 1 0 0,1 1-1 0 0,-1-1 0 0 0,0 1 1 0 0,2-2-1 0 0,-1 0 268 0 0,0 0-1 0 0,1 0 1 0 0,0 1-1 0 0,-1-1 1 0 0,1 1 0 0 0,0 0-1 0 0,1-1 1 0 0,2-2-1 0 0,5-2 762 0 0,-1 0 0 0 0,1 1 0 0 0,17-8 0 0 0,-25 13-1127 0 0,15-8 1654 0 0,24-19 0 0 0,-5 3 214 0 0,-34 25-1567 0 0,21-4 664 0 0,-21 4-827 0 0,0 1 1 0 0,-1-1-1 0 0,1 1 0 0 0,0 0 0 0 0,0 0 0 0 0,-1 0 1 0 0,1 0-1 0 0,-1 0 0 0 0,1 0 0 0 0,-1 0 0 0 0,1 1 1 0 0,-1-1-1 0 0,0 0 0 0 0,1 1 0 0 0,-1-1 0 0 0,0 1 1 0 0,0 0-1 0 0,1 2 0 0 0,17 34 1321 0 0,-18-34-1228 0 0,45 122 2375 0 0,-42-116-2397 0 0,21 49 1433 0 0,19 63-1 0 0,-39-95-1397 0 0,-2-19-161 0 0,-2-7-49 0 0,0 1-1 0 0,-1 1 0 0 0,1-1 0 0 0,-1 0 0 0 0,1 0 0 0 0,-1 0 0 0 0,1 0 0 0 0,-1 0 1 0 0,0 0-1 0 0,0 1 0 0 0,-1 1 0 0 0,1 6 499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27.5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47 2527 0 0,'2'-2'422'0'0,"9"-8"1348"0"0,-4 4 419 0 0,-1 0-1 0 0,1 1 0 0 0,0-1 0 0 0,10-5 1 0 0,-15 10-871 0 0,26 1 4011 0 0,-24 13-3689 0 0,-1-3-1147 0 0,-1 0 0 0 0,-1 0 0 0 0,1 1-1 0 0,-2-1 1 0 0,0 14 0 0 0,-8 51 1206 0 0,6-56-1112 0 0,2-19-525 0 0,0 1-1 0 0,-1-1 1 0 0,1 0 0 0 0,0 1 0 0 0,0-1-1 0 0,0 0 1 0 0,0 1 0 0 0,0-1-1 0 0,0 1 1 0 0,0-1 0 0 0,0 0 0 0 0,0 1-1 0 0,0-1 1 0 0,0 1 0 0 0,0-1-1 0 0,1 0 1 0 0,-1 1 0 0 0,0-1-1 0 0,0 1 1 0 0,0-1 0 0 0,0 0 0 0 0,1 1-1 0 0,-1-1 1 0 0,0 0 0 0 0,0 1-1 0 0,1-1 1 0 0,-1 0 0 0 0,0 0 0 0 0,0 1-1 0 0,1-1 1 0 0,-1 0 0 0 0,0 0-1 0 0,1 1 1 0 0,-1-1 0 0 0,1 0-1 0 0,-1 0 1 0 0,14-2 851 0 0,-13 2-969 0 0,2-2 66 0 0,1 1 0 0 0,-1-1 0 0 0,0-1-1 0 0,0 1 1 0 0,0 0 0 0 0,0-1 0 0 0,0 0 0 0 0,0 1 0 0 0,4-7 0 0 0,-4 5-1 0 0,2-1-254 0 0,-1-1-1 0 0,0 0 1 0 0,6-11-1 0 0,-3 1-7903 0 0,-4 2-1872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1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328 1 4519 0 0,'1'2'201'0'0,"-1"0"-1"0"0,0 0 0 0 0,0 1 1 0 0,0-1-1 0 0,0 0 0 0 0,0 0 1 0 0,0 1-1 0 0,0-1 0 0 0,-1 0 0 0 0,1 0 1 0 0,-1 0-1 0 0,0 1 0 0 0,0-1 1 0 0,1 0-1 0 0,-1 0 0 0 0,-1 0 1 0 0,1 0-1 0 0,0 0 0 0 0,0 0 0 0 0,-1-1 1 0 0,-2 4-1 0 0,-5 8 1072 0 0,2-1-376 0 0,0-1 0 0 0,0 0 1 0 0,-1 0-1 0 0,0 0 0 0 0,-1-1 0 0 0,-13 11 0 0 0,-49 51 3042 0 0,59-60-3033 0 0,-1 0 1 0 0,2 2 0 0 0,-18 25 0 0 0,15-19-322 0 0,-18 18 0 0 0,-2 6-215 0 0,21-27-579 0 0,8-6-1547 0 0,3-4-3608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35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0 6191 0 0,'-31'103'2238'0'0,"26"-84"-954"0"0,-19 72 3824 0 0,24-91-5027 0 0,-1 1 1 0 0,1-1 0 0 0,0 0-1 0 0,0 1 1 0 0,0-1 0 0 0,-1 1-1 0 0,1-1 1 0 0,0 1-1 0 0,0-1 1 0 0,0 1 0 0 0,0-1-1 0 0,0 1 1 0 0,0-1 0 0 0,0 1-1 0 0,0-1 1 0 0,0 1 0 0 0,0-1-1 0 0,1 1 1 0 0,-1-1 0 0 0,0 1-1 0 0,0-1 1 0 0,0 1 0 0 0,1-1-1 0 0,-1 1 1 0 0,0-1 0 0 0,0 0-1 0 0,1 1 1 0 0,-1-1 0 0 0,0 1-1 0 0,1-1 1 0 0,-1 0 0 0 0,0 1-1 0 0,1-1 1 0 0,-1 0-1 0 0,1 1 1 0 0,-1-1 0 0 0,1 0-1 0 0,-1 0 1 0 0,0 0 0 0 0,1 1-1 0 0,-1-1 1 0 0,1 0 0 0 0,-1 0-1 0 0,1 0 1 0 0,-1 0 0 0 0,1 0-1 0 0,-1 0 1 0 0,1 0 0 0 0,-1 0-1 0 0,2 0 1 0 0,2 1-612 0 0,2-1 547 0 0,-1 1 0 0 0,1 0 0 0 0,-1 1 0 0 0,0-1-1 0 0,0 1 1 0 0,1 0 0 0 0,-1 0 0 0 0,5 4 0 0 0,1 0-1 0 0,-4-2 159 0 0,-1 0 1 0 0,1 1-1 0 0,-1-1 0 0 0,0 1 0 0 0,0 0 0 0 0,0 1 1 0 0,0 0-1 0 0,-1 0 0 0 0,0 0 0 0 0,-1 0 0 0 0,1 1 1 0 0,3 7-1 0 0,-1 1 400 0 0,0 0 0 0 0,-2 1 0 0 0,0-1 0 0 0,6 32 0 0 0,-4-14 553 0 0,-1-5 155 0 0,3 45 1 0 0,1 23 1661 0 0,-9-94-1930 0 0,-3-27-1968 0 0,2 1-219 0 0,-7-25-1131 0 0,4 24-1036 0 0,-10-41 1 0 0,5 40 933 0 0,0 1 0 0 0,-1 0 0 0 0,-2 1 0 0 0,-18-33 0 0 0,-7-2 1666 0 0,36 58 888 0 0,-10-21 3329 0 0,10 19-3010 0 0,0 0 0 0 0,0 0 0 0 0,0 0 0 0 0,1 0 0 0 0,-1 0 0 0 0,1 0 0 0 0,0 0 0 0 0,-1 0 0 0 0,1 1 0 0 0,1-1 0 0 0,-1 0 0 0 0,2-4 0 0 0,25-33 2188 0 0,-8 14-1300 0 0,-6 3-433 0 0,24-26 0 0 0,-33 42-799 0 0,-3 4-89 0 0,0 0 1 0 0,1 1-1 0 0,-1-1 1 0 0,0 1 0 0 0,1-1-1 0 0,0 1 1 0 0,-1 0-1 0 0,1 0 1 0 0,0 0 0 0 0,0 1-1 0 0,3-2 1 0 0,-3 2-10 0 0,0 0-1 0 0,0 0 1 0 0,0 0 0 0 0,0 1 0 0 0,0-1 0 0 0,0 1 0 0 0,0 0 0 0 0,0 0-1 0 0,0 0 1 0 0,0 1 0 0 0,0-1 0 0 0,0 1 0 0 0,0-1 0 0 0,0 1-1 0 0,0 0 1 0 0,0 0 0 0 0,0 0 0 0 0,0 1 0 0 0,4 2 0 0 0,2 1 256 0 0,1 1 0 0 0,-1 0 0 0 0,-1 0 1 0 0,11 10-1 0 0,0 4 445 0 0,-2 0 1 0 0,0 0 0 0 0,0 2-1 0 0,24 44 1 0 0,-15-14 396 0 0,25 65-1 0 0,-44-100-865 0 0,1 0 0 0 0,0-1 0 0 0,19 28 0 0 0,-26-43-261 0 0,-3 5-3244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36.0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0 183 2591 0 0,'2'-2'5571'0'0,"54"-59"9508"0"0,5 2-9286 0 0,-56 55-5696 0 0,-1-1-1 0 0,0 0 1 0 0,0 0 0 0 0,3-6 0 0 0,11-14-480 0 0,-11 19-3809 0 0</inkml:trace>
  <inkml:trace contextRef="#ctx0" brushRef="#br0" timeOffset="1">81 217 3079 0 0,'0'0'1495'0'0,"3"-2"-143"0"0,67-57 9113 0 0,-21 16-4610 0 0,-44 39-5951 0 0,12-6 1045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36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1 265 2879 0 0,'0'0'1628'0'0,"2"-2"-104"0"0,6-1-427 0 0,0-2 0 0 0,0 1 0 0 0,0-1 0 0 0,-1-1 0 0 0,1 1 0 0 0,-1-1 0 0 0,-1 0-1 0 0,8-9 1 0 0,45-64 3493 0 0,-16 14-3855 0 0,-26 37-4092 0 0,-10 16 631 0 0,7-12-3788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36.8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3823 0 0,'2'-5'13714'0'0,"38"-2"-5049"0"0,-39 7-8735 0 0,1-1 982 0 0,1 0-177 0 0,19-8 617 0 0,-20 8-852 0 0,-2 1-322 0 0,1 0 1 0 0,-1-1-1 0 0,1 1 0 0 0,0 0 1 0 0,-1-1-1 0 0,1 1 1 0 0,-1 0-1 0 0,1 0 0 0 0,0-1 1 0 0,-1 1-1 0 0,1 0 0 0 0,0 0 1 0 0,0 0-1 0 0,-1 0 0 0 0,1 0 1 0 0,0 0-1 0 0,2 2-128 0 0,-1-1-11 0 0,6 15-24 0 0,-7-13-15 0 0,-1-2 0 0 0,1 0 0 0 0,-1 0 0 0 0,1 0 0 0 0,-1 0 0 0 0,0 0 0 0 0,0 0 0 0 0,0 0 0 0 0,0 0 0 0 0,0 0 0 0 0,0 0 0 0 0,0 0 0 0 0,0 0 0 0 0,0 0 0 0 0,0 0 0 0 0,0 1 0 0 0,-1 10 0 0 0,-7 28 0 0 0,-12 56 0 0 0,13-59-964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37.2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69 6191 0 0,'0'0'472'0'0,"2"-2"-306"0"0,7-3 82 0 0,-7 4 940 0 0,0-2 402 0 0,22-19 1718 0 0,-22 21-1848 0 0,-1 0-1246 0 0,0 0-1 0 0,0 1 0 0 0,-1-1 1 0 0,1 0-1 0 0,0 0 0 0 0,0 1 1 0 0,0-1-1 0 0,0 0 0 0 0,-1 0 1 0 0,2-2-1 0 0,0 2 184 0 0,18-16 2883 0 0,-18 16-2417 0 0,7-3-372 0 0,-5 27-11833 0 0,-4-20 10953 0 0,-1 1 0 0 0,1-1 0 0 0,-1 0 1 0 0,0 0-1 0 0,-1 5 0 0 0,-3 7 354 0 0,1-1-1 0 0,1 1 1 0 0,1 0-1 0 0,0 0 1 0 0,1 0-1 0 0,0 0 1 0 0,2 0-1 0 0,-1 0 1 0 0,5 19-1 0 0,-2-17 1201 0 0,2-1-1 0 0,0 0 0 0 0,0 0 0 0 0,1 0 0 0 0,1-1 0 0 0,13 21 1 0 0,-19-35-852 0 0,0 1 1 0 0,0 0 0 0 0,1 0 0 0 0,-1-1 0 0 0,1 1-1 0 0,-1-1 1 0 0,1 1 0 0 0,-1-1 0 0 0,1 0 0 0 0,0 0-1 0 0,0 0 1 0 0,0 0 0 0 0,-1 0 0 0 0,1 0-1 0 0,0 0 1 0 0,3 0 0 0 0,-1 0 58 0 0,0 0 0 0 0,-1-1 1 0 0,1 0-1 0 0,0 0 0 0 0,0 0 0 0 0,0 0 1 0 0,0 0-1 0 0,5-2 0 0 0,2-1 292 0 0,0 0-1 0 0,0-1 1 0 0,-1-1-1 0 0,21-11 1 0 0,-13 4 18 0 0,-1 0 1 0 0,32-30-1 0 0,5-5 531 0 0,-42 37-738 0 0,15-16 1 0 0,-17 16-335 0 0,0 0 0 0 0,16-11 1 0 0,-9 8-133 0 0,-2 3-9 0 0,-12 4 0 0 0,-10 1-180 0 0,4 4-235 0 0,1 0 0 0 0,0-1 0 0 0,0 0 0 0 0,-1 1 0 0 0,1-1 1 0 0,0 0-1 0 0,-1-2 0 0 0,-4-10-7938 0 0,6 1-675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37.6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0 4607 0 0,'0'0'354'0'0,"0"2"-233"0"0,-20 96 4306 0 0,0 3 2919 0 0,12-64-3359 0 0,-8 71-1 0 0,16-108-3870 0 0,0 0 0 0 0,0 1 0 0 0,0-1 0 0 0,-1 0 0 0 0,1 1 0 0 0,0-1 0 0 0,0 0-1 0 0,0 1 1 0 0,0-1 0 0 0,0 0 0 0 0,0 1 0 0 0,0-1 0 0 0,0 1 0 0 0,0-1 0 0 0,0 0 0 0 0,0 1-1 0 0,1-1 1 0 0,-1 0 0 0 0,0 1 0 0 0,0-1 0 0 0,0 0 0 0 0,0 0 0 0 0,0 1 0 0 0,1-1-1 0 0,-1 0 1 0 0,0 1 0 0 0,0-1 0 0 0,1 0 0 0 0,4-9 576 0 0,7-22-1052 0 0,-12 30 510 0 0,7-18-97 0 0,2-5-42 0 0,-8 21 10 0 0,-1 3 214 0 0,2 0-162 0 0,0 0 1 0 0,0 1-1 0 0,0 0 0 0 0,-1-1 0 0 0,1 1 1 0 0,0 0-1 0 0,-1 0 0 0 0,1 0 0 0 0,0 0 1 0 0,-1 0-1 0 0,1 0 0 0 0,-1 0 0 0 0,1 1 1 0 0,-1-1-1 0 0,0 1 0 0 0,0-1 0 0 0,0 1 1 0 0,2 2-1 0 0,1 3 192 0 0,0-1 0 0 0,0 1 0 0 0,2 8 0 0 0,-1 3 157 0 0,-3-12-290 0 0,0 0 1 0 0,0 0-1 0 0,0 1 0 0 0,1-1 1 0 0,4 7-1 0 0,-5-10-126 0 0,0-1 1 0 0,0 1-1 0 0,0-1 0 0 0,0 0 1 0 0,0 1-1 0 0,0-1 0 0 0,0 0 1 0 0,1-1-1 0 0,-1 1 1 0 0,1 0-1 0 0,0-1 0 0 0,-1 1 1 0 0,1-1-1 0 0,0 0 0 0 0,0 0 1 0 0,5 2-1 0 0,8-1-6 0 0,-11-3 0 0 0,1 1 0 0 0,0-1 0 0 0,-1-1 0 0 0,1 1 0 0 0,-1-1 0 0 0,1 0 0 0 0,-1 0 0 0 0,0 0 0 0 0,6-5 0 0 0,5-3 0 0 0,22-19 0 0 0,-27 20 0 0 0,0 1 0 0 0,0 0 0 0 0,1 0 0 0 0,17-8 0 0 0,-16 11 0 0 0,-1 0 0 0 0,1 1 0 0 0,23-4 0 0 0,-29 7 0 0 0,0 0 0 0 0,-1 1 0 0 0,1 0 0 0 0,0 0 0 0 0,0 1 0 0 0,0-1 0 0 0,-1 2 0 0 0,1-1 0 0 0,9 4 0 0 0,18 3 0 0 0,-14-4 0 0 0,-12 0 0 0 0,-1 5 0 0 0,-3 2 0 0 0,-4-7 0 0 0,0-1 0 0 0,1 1 0 0 0,-1-1 0 0 0,-1 1 0 0 0,1-1 0 0 0,0 0 0 0 0,-2 5 0 0 0,-13 31 0 0 0,13-35 0 0 0,-7 14 21 0 0,3-11-139 0 0,6-6-389 0 0,-3-3-639 0 0,1-1 537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39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223 1 9615 0 0,'-4'29'1027'0'0,"-4"28"850"0"0,3-36 143 0 0,-28 108 5805 0 0,26-105-6866 0 0,-2 0-1 0 0,-1 0 0 0 0,-15 27 1 0 0,18-39-570 0 0,3-4-225 0 0,-1 1 1 0 0,0-1 0 0 0,-10 11 0 0 0,13-17-140 0 0,0-4-870 0 0,-1-1 473 0 0,1 0 0 0 0,-1 0 1 0 0,1 0-1 0 0,-1-1 0 0 0,1 1 1 0 0,0-1-1 0 0,0 1 0 0 0,0-1 1 0 0,1 0-1 0 0,-1 0 0 0 0,1 0 1 0 0,-1-6-1 0 0,0 3-508 0 0,0 1 0 0 0,0 0 1 0 0,-1-1-1 0 0,0 1 0 0 0,-4-6 0 0 0,1 3-141 0 0,4 6 444 0 0,-1-1 1 0 0,1 1-1 0 0,-1-1 1 0 0,1 0-1 0 0,0 1 1 0 0,1-1-1 0 0,-1 0 0 0 0,0-1 1 0 0,1 1-1 0 0,0 0 1 0 0,-1-8-1 0 0,-1-16-2144 0 0,2 19 2379 0 0,0 1 0 0 0,0-1 0 0 0,1 0 0 0 0,0 1-1 0 0,0-1 1 0 0,1 0 0 0 0,3-15 0 0 0,-1 15 516 0 0,-2 7 40 0 0,1 1 106 0 0,0 0-123 0 0,0 0 0 0 0,0 0 0 0 0,0 1 1 0 0,0-1-1 0 0,0 1 0 0 0,0-1 0 0 0,0 1 0 0 0,1 0 0 0 0,-1 0 1 0 0,0 0-1 0 0,0 0 0 0 0,0 0 0 0 0,0 0 0 0 0,1 1 1 0 0,-1-1-1 0 0,0 1 0 0 0,4 1 0 0 0,4 2 1379 0 0,0 0 0 0 0,13 9 0 0 0,-4-2 764 0 0,0 0-111 0 0,1 2 1 0 0,-2 0-1 0 0,19 18 0 0 0,7 5 880 0 0,-28-25-2315 0 0,-1 1-1 0 0,0 0 1 0 0,-1 1-1 0 0,0 1 1 0 0,-1 0 0 0 0,17 25-1 0 0,-23-28-603 0 0,1 3-1 0 0,1 0-1 0 0,-2 0 1 0 0,8 21-1 0 0,-11-22-188 0 0,27 72 0 0 0,-28-79 0 0 0,-2-4 0 0 0,0 0 0 0 0,0 0 0 0 0,0 1 0 0 0,-1-1 0 0 0,1 0 0 0 0,-1 1 0 0 0,1-1 0 0 0,-1 0 0 0 0,0 1 0 0 0,0-1 0 0 0,0 0 0 0 0,-1 3 0 0 0,-1 2 0 0 0,-5-6 0 0 0,5-3-40 0 0,0 1 0 0 0,0 0 1 0 0,0-1-1 0 0,0 1 0 0 0,0-1 0 0 0,0 0 0 0 0,1 0 1 0 0,-1 1-1 0 0,0-1 0 0 0,-1-4 0 0 0,-16-24-661 0 0,17 27 624 0 0,-6-13-2385 0 0,-12-30 1 0 0,-1-18-9142 0 0,14 39 5033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39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24 256 5383 0 0,'0'2'416'0'0,"-2"17"-567"0"0,-4 65 6608 0 0,5-72-5016 0 0,0-1 1 0 0,-4 15 0 0 0,0 10 1158 0 0,2-8 845 0 0,2-24-821 0 0,2-18-2501 0 0,8-54-4034 0 0,-6 35 992 0 0,-1 22 466 0 0,-1-23 0 0 0,-1 28 1669 0 0,0 0 1 0 0,0 0-1 0 0,1 0 1 0 0,-1 0-1 0 0,1-1 0 0 0,1 1 1 0 0,-1 1-1 0 0,1-1 1 0 0,2-6-1 0 0,1 5 452 0 0,-4 5 1261 0 0,20 6 6842 0 0,-16-3-7020 0 0,-3-1 311 0 0,0-1-227 0 0,2-1-626 0 0,0-1-1 0 0,0 0 1 0 0,-1 0-1 0 0,1-1 1 0 0,-1 1 0 0 0,1-1-1 0 0,-1 1 1 0 0,0-1-1 0 0,-1 0 1 0 0,1 0 0 0 0,3-8-1 0 0,2-4 39 0 0,10-32-1 0 0,-13 33-184 0 0,0 1-1 0 0,1-1 1 0 0,15-24 0 0 0,-19 35-30 0 0,1 1 1 0 0,-1-1 0 0 0,1 0 0 0 0,0 1-1 0 0,0 0 1 0 0,1-1 0 0 0,-1 1 0 0 0,1 1-1 0 0,-1-1 1 0 0,1 0 0 0 0,0 1-1 0 0,0 0 1 0 0,0 0 0 0 0,0 0 0 0 0,1 0-1 0 0,-1 1 1 0 0,7-2 0 0 0,-10 3 500 0 0,1 1-272 0 0,0 0-1 0 0,0 0 1 0 0,-1 1-1 0 0,1-1 1 0 0,0 1-1 0 0,-1-1 1 0 0,1 1-1 0 0,-1 0 1 0 0,0-1-1 0 0,1 1 1 0 0,-1 0-1 0 0,0 0 1 0 0,1 2-1 0 0,0 0 166 0 0,20 32 1938 0 0,-18-18-1031 0 0,-2-9-924 0 0,-2-8-333 0 0,1 0 0 0 0,-1 1 0 0 0,0-1 0 0 0,1 0 0 0 0,-1 0 0 0 0,0 1 0 0 0,0-1 1 0 0,0 0-1 0 0,0 1 0 0 0,0-1 0 0 0,0 0 0 0 0,-1 0 0 0 0,1 2 0 0 0,-2 8 561 0 0,2-8-881 0 0,-1 0 0 0 0,1 0-1 0 0,-1 0 1 0 0,0 0 0 0 0,0-1 0 0 0,0 1-1 0 0,0-1 1 0 0,-1 1 0 0 0,1-1-1 0 0,-1 1 1 0 0,1-1 0 0 0,-4 4-1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0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5815 0 0,'14'24'1341'0'0,"20"47"0"0"0,-26-53 123 0 0,5 14 1662 0 0,10 43 1 0 0,-6-19-174 0 0,-10-30-323 0 0,6 42 0 0 0,-4-16 233 0 0,-4-20-1438 0 0,-4-23-966 0 0,0 0 0 0 0,1 0 1 0 0,0 1-1 0 0,1-1 1 0 0,0-1-1 0 0,0 1 0 0 0,8 14 1 0 0,-10-21-288 0 0,0-3-87 0 0,2-2-163 0 0,-1 0-1 0 0,1 0 1 0 0,-1 0 0 0 0,0 0-1 0 0,0 0 1 0 0,0 0 0 0 0,0 0-1 0 0,0-1 1 0 0,-1 1 0 0 0,1-1-1 0 0,0-4 1 0 0,10-46-4834 0 0,-8 29-2310 0 0,-1 6-1232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0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0 149 9215 0 0,'32'-36'1397'0'0,"-14"17"3873"0"0,1 0-1 0 0,27-20 0 0 0,-24 19-1107 0 0,-6 5-2929 0 0,-15 14-689 0 0</inkml:trace>
  <inkml:trace contextRef="#ctx0" brushRef="#br0" timeOffset="0.98">143 230 4143 0 0,'5'14'368'0'0,"1"2"-296"0"0,4-1-72 0 0,-3 1 0 0 0,-1 3 1600 0 0,-1-2 312 0 0,1-3 56 0 0,-1-2 1144 0 0,0 2 328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1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1 294 2503 0 0,'3'0'187'0'0,"12"1"-106"0"0,-6-1 730 0 0,1 0 1 0 0,0 0-1 0 0,18-4 1 0 0,71-16 4984 0 0,35-10 542 0 0,-118 26-5784 0 0,114-38 4540 0 0,-66 18-2991 0 0,81-36 1818 0 0,-107 45-2661 0 0,-36 14-1024 0 0,-2-1-183 0 0,0 0-1 0 0,-1 0 1 0 0,1 0 0 0 0,0 0-1 0 0,-1 0 1 0 0,0 0 0 0 0,1 1-1 0 0,-1-1 1 0 0,0 0 0 0 0,0 0-1 0 0,0 0 1 0 0,0 1 0 0 0,0-1-1 0 0,-3-2 1 0 0,2 1-82 0 0,1 2-36 0 0,-1-1-159 0 0,-26-18-1863 0 0,26 19 171 0 0,-18-19-8755 0 0,1 2 4481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0.8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153 1 4519 0 0,'4'3'437'0'0,"-1"1"0"0"0,-1-1 0 0 0,1 1 0 0 0,0 0 0 0 0,-1-1-1 0 0,0 1 1 0 0,0 1 0 0 0,0-1 0 0 0,0 0 0 0 0,-1 0-1 0 0,0 1 1 0 0,0-1 0 0 0,1 7 0 0 0,-1 1 1165 0 0,0 0 0 0 0,-2 1 0 0 0,-1 15 0 0 0,1-18-1262 0 0,-2 11 840 0 0,0-1 0 0 0,-1 0-1 0 0,-2 0 1 0 0,-11 32 0 0 0,7-30-420 0 0,-1 0-1 0 0,0 0 1 0 0,-2-1 0 0 0,-1-1 0 0 0,0 0 0 0 0,-25 26-1 0 0,18-27 352 0 0,19-18-535 0 0,-4-1 90 0 0,0 0 326 0 0,16-9-205 0 0,29-18-769 0 0,74-38-1 0 0,-63 37-17 0 0,5 2 0 0 0,29-16 0 0 0,-79 39 0 0 0,16-5 0 0 0,-9 3-1456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1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2615 0 0,'3'0'194'0'0,"1"-1"-44"0"0,25-4 1522 0 0,-18 4 3198 0 0,0 2 4374 0 0,-9 0-8726 0 0,0 1 1 0 0,-1-1 0 0 0,1 1 0 0 0,0-1 0 0 0,-1 1 0 0 0,1-1 0 0 0,-1 1 0 0 0,2 3 0 0 0,-2-3 326 0 0,1 0-339 0 0,0 1-1 0 0,0-1 0 0 0,-1 1 0 0 0,1 0 0 0 0,-1 0 0 0 0,2 4 0 0 0,5 31 74 0 0,-6-23-400 0 0,2 21-4693 0 0,-5-21-1340 0 0,0 1-2005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1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1 520 2815 0 0,'0'-2'214'0'0,"2"-4"-25"0"0,-1 1 0 0 0,1-1 0 0 0,0 1 0 0 0,0-1 1 0 0,1 1-1 0 0,0 0 0 0 0,0 0 0 0 0,0 0 0 0 0,0 1 0 0 0,1-1 1 0 0,0 1-1 0 0,0 0 0 0 0,0-1 0 0 0,0 2 0 0 0,6-5 0 0 0,-8 8-48 0 0,0-1-1 0 0,0 1 0 0 0,-1 0 1 0 0,1-1-1 0 0,0 1 0 0 0,0 0 1 0 0,0 0-1 0 0,0 0 0 0 0,0 0 0 0 0,0 1 1 0 0,0-1-1 0 0,0 1 0 0 0,2 0 1 0 0,-2 0 84 0 0,1 0 16 0 0,0 0-1 0 0,0 0 1 0 0,-1 0 0 0 0,1 1 0 0 0,-1-1 0 0 0,1 1 0 0 0,-1 0 0 0 0,1 0 0 0 0,-1 0 0 0 0,0 0-1 0 0,0 0 1 0 0,2 3 0 0 0,22 34 3328 0 0,-20-30-2513 0 0,6 14 1435 0 0,-1 0 0 0 0,9 25 0 0 0,-9-20-545 0 0,-9-25-1337 0 0,0 1 0 0 0,-1-1 0 0 0,1 0 0 0 0,1 0 0 0 0,-1 0 0 0 0,0 0 0 0 0,4 4 0 0 0,1-19-394 0 0,-4 3-551 0 0,-1 0 1 0 0,0-1-1 0 0,0 1 0 0 0,-1-1 0 0 0,0 0 0 0 0,-1 1 1 0 0,0-1-1 0 0,-3-13 0 0 0,2-3-1558 0 0,-6-53-4840 0 0,-2 27-804 0 0,2 24 2578 0 0</inkml:trace>
  <inkml:trace contextRef="#ctx0" brushRef="#br0" timeOffset="1">96 21 4663 0 0,'0'0'360'0'0,"1"-2"-237"0"0,-1 1 3 0 0,1 0-1 0 0,0-1 1 0 0,0 1-1 0 0,0 0 1 0 0,0 0-1 0 0,0 0 1 0 0,1 0-1 0 0,-1 0 1 0 0,0 0-1 0 0,2-1 1 0 0,-1 1 331 0 0,-1 0-1 0 0,1 1 1 0 0,0-1 0 0 0,0 0-1 0 0,0 1 1 0 0,0 0-1 0 0,0-1 1 0 0,0 1 0 0 0,0 0-1 0 0,0 0 1 0 0,0 0 0 0 0,0 0-1 0 0,0 0 1 0 0,0 0 0 0 0,0 1-1 0 0,0-1 1 0 0,-1 1 0 0 0,1-1-1 0 0,0 1 1 0 0,0 0 0 0 0,0 0-1 0 0,0 0 1 0 0,-1 0 0 0 0,3 1-1 0 0,6 7 656 0 0,0-1 0 0 0,-1 2-1 0 0,0 0 1 0 0,-1 0 0 0 0,1 0-1 0 0,-2 1 1 0 0,0 0 0 0 0,11 22-1 0 0,-18-31-855 0 0,2-1-21 0 0,2 7-68 0 0,-3-7-257 0 0,5 7-3395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2.2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52 2879 0 0,'1'-2'214'0'0,"4"-4"397"0"0,1 0 1 0 0,-1 0-1 0 0,1 0 1 0 0,0 0 0 0 0,13-7-1 0 0,-18 12 313 0 0,2 0-11 0 0,7-2-1 0 0,-7 2 1335 0 0,0 1-852 0 0,-2 1-1211 0 0,0-1 1 0 0,0 0-1 0 0,1 1 1 0 0,-1 0-1 0 0,0-1 1 0 0,0 1-1 0 0,0-1 1 0 0,1 1-1 0 0,-1 0 1 0 0,0 0-1 0 0,0 0 1 0 0,0 0-1 0 0,0 0 1 0 0,0 0-1 0 0,-1 0 1 0 0,1 0-1 0 0,0 0 1 0 0,0 0-1 0 0,-1 0 1 0 0,1 0-1 0 0,0 1 1 0 0,-1-1-1 0 0,0 0 1 0 0,1 0-1 0 0,0 3 1 0 0,0 1 76 0 0,0-1 0 0 0,0 1-1 0 0,-1-1 1 0 0,1 1 0 0 0,-1-1 0 0 0,0 1 0 0 0,0-1 0 0 0,0 1 0 0 0,-1-1 0 0 0,0 1-1 0 0,0-1 1 0 0,0 1 0 0 0,0-1 0 0 0,-4 8 0 0 0,0-2 260 0 0,0 0 1 0 0,-1-1-1 0 0,0 0 0 0 0,-13 15 1 0 0,17-22-265 0 0,-6 8 55 0 0,6-9-277 0 0,2 0-21 0 0,0-1 1 0 0,0 0 0 0 0,-1 0-1 0 0,1 0 1 0 0,0 1 0 0 0,0-1-1 0 0,-1 0 1 0 0,1 0 0 0 0,0 1-1 0 0,0-1 1 0 0,0 0 0 0 0,0 0-1 0 0,-1 1 1 0 0,1-1-1 0 0,0 0 1 0 0,0 1 0 0 0,0-1-1 0 0,0 0 1 0 0,0 0 0 0 0,0 1-1 0 0,0-1 1 0 0,0 0 0 0 0,0 1-1 0 0,0-1 1 0 0,0 1 0 0 0,20-13 105 0 0,1-4-56 0 0,-19 15 0 0 0,12-4 44 0 0,-13 5-114 0 0,5-2-76 0 0,-5 2 80 0 0,-1 1 0 0 0,0-1 0 0 0,0 0 0 0 0,1 1 0 0 0,-1-1 0 0 0,0 0 0 0 0,0 1 0 0 0,0-1 0 0 0,1 0 0 0 0,-1 1 0 0 0,0-1 0 0 0,0 1 0 0 0,0-1 0 0 0,0 0 0 0 0,0 1 0 0 0,0-1 0 0 0,0 1 0 0 0,0-1 0 0 0,0 0 0 0 0,0 1 0 0 0,0 0 0 0 0,-1 9 2 0 0,-2-5 22 0 0,1 0 0 0 0,-1-1 0 0 0,-6 9 0 0 0,3-5 10 0 0,1 0 0 0 0,-1 0 0 0 0,-6 16 0 0 0,11-18-32 0 0,10-9 0 0 0,-3 0 0 0 0,18-8 11 0 0,-17 8 8 0 0,-4 0 5 0 0,12-11-14 0 0,9-6 66 0 0,-24 21-105 0 0,1 1-1 0 0,-1 0 1 0 0,0-1-1 0 0,0 1 1 0 0,0 0-1 0 0,0-1 1 0 0,0 1-1 0 0,0 0 1 0 0,0 0 0 0 0,-1 2-1 0 0,-1 0 20 0 0,-6 14-26 0 0,-1 1-1 0 0,-20 31 0 0 0,-21 26 37 0 0,34-52 57 0 0,9-14-2 0 0,0 1 1 0 0,-1-1-1 0 0,0 0 0 0 0,-10 9 0 0 0,16-17 313 0 0,2-2-342 0 0,1 0 0 0 0,-1 1 0 0 0,0-1-1 0 0,0 0 1 0 0,1 0 0 0 0,-1 0 0 0 0,0 1-1 0 0,0-1 1 0 0,1 0 0 0 0,-1 0 0 0 0,0 0-1 0 0,1 0 1 0 0,-1 0 0 0 0,0 0 0 0 0,1 1-1 0 0,-1-1 1 0 0,0 0 0 0 0,1 0 0 0 0,-1 0-1 0 0,0 0 1 0 0,1 0 0 0 0,-1 0 0 0 0,0 0-1 0 0,1-1 1 0 0,-1 1 0 0 0,1 0 0 0 0,9-2 254 0 0,18-11 780 0 0,-1-2-1 0 0,27-19 0 0 0,19-12 766 0 0,-58 38-1726 0 0,-2 0 0 0 0,1-1 1 0 0,-1-1-1 0 0,12-11 0 0 0,-18 15-99 0 0,14-15 0 0 0,-16 17 0 0 0,-3 2 0 0 0,-1 0 0 0 0,1-1 0 0 0,-1 1 0 0 0,1 0 0 0 0,-1-1 0 0 0,0 1 0 0 0,0-1 0 0 0,1-2 0 0 0,8-22-1321 0 0,-9 26-174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2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1 5903 0 0,'0'2'451'0'0,"6"43"91"0"0,-6-11 3738 0 0,-5 45 1 0 0,3-57-3122 0 0,0-1 0 0 0,-2 0 0 0 0,0 0 0 0 0,-12 35 1 0 0,8-45-890 0 0</inkml:trace>
  <inkml:trace contextRef="#ctx0" brushRef="#br0" timeOffset="1">228 133 6911 0 0,'23'8'1727'0'0,"26"13"-1"0"0,6 3 8936 0 0,-53-23-10172 0 0,1 0 0 0 0,-1-1 1 0 0,1 1-1 0 0,0-1 0 0 0,-1 1 0 0 0,1-1 1 0 0,0 0-1 0 0,-1 0 0 0 0,1 0 1 0 0,0 0-1 0 0,-1 0 0 0 0,1-1 0 0 0,0 1 1 0 0,3-2-1 0 0,-5 1-556 0 0,1 0-1 0 0,0 0 1 0 0,-1 1-1 0 0,1-1 1 0 0,-1-1 0 0 0,1 1-1 0 0,-1 0 1 0 0,1 0-1 0 0,-1-1 1 0 0,0 1 0 0 0,0 0-1 0 0,0-1 1 0 0,0 1-1 0 0,0-1 1 0 0,0 0 0 0 0,0 1-1 0 0,0-1 1 0 0,0 0-1 0 0,-1 1 1 0 0,1-1 0 0 0,0-3-1 0 0,2-7-6539 0 0,3-3-2140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3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95 23 3247 0 0,'0'0'1662'0'0,"2"1"-932"0"0,7 2 2338 0 0,2 2 4618 0 0,-7-2-6499 0 0,-2-1-586 0 0,-1-1 1 0 0,1 0 0 0 0,0 0-1 0 0,-1 0 1 0 0,1 0 0 0 0,0-1-1 0 0,0 1 1 0 0,2 0 0 0 0,-3-1-667 0 0,0 1 0 0 0,0-1 0 0 0,-1 0 0 0 0,1 0 0 0 0,0-1 0 0 0,0 1 0 0 0,0 0 0 0 0,0 0 0 0 0,0 0 0 0 0,0-1 0 0 0,0 1 0 0 0,1-1 0 0 0,5-3-1705 0 0,0 0 0 0 0,0-1 1 0 0,11-9-1 0 0,-13 10 376 0 0,6-6-6994 0 0,-11 16 8956 0 0,-1-1 0 0 0,0 1 0 0 0,0 0 0 0 0,0 0 0 0 0,-1 0 1 0 0,0-1-1 0 0,0 1 0 0 0,0-1 0 0 0,-6 10 6420 0 0,21-30-5793 0 0,-12 23-1060 0 0,0 0 1 0 0,0 0 0 0 0,0 0 0 0 0,-1 1 0 0 0,0-1 0 0 0,-1 0 0 0 0,0 0 0 0 0,0 0 0 0 0,-1 0-1 0 0,0 0 1 0 0,0 0 0 0 0,-4 8 0 0 0,5-14 120 0 0,-2 3 1851 0 0,16-22-1998 0 0,-12 16-34 0 0,1-1-6 0 0,0-2-33 0 0,0 1-7 0 0,0 1 0 0 0,0-1 0 0 0,1 1-1 0 0,-1 0 1 0 0,0-1 0 0 0,6-3-1 0 0,-6 5 303 0 0,-3 15-219 0 0,0-7-112 0 0,-1 0 0 0 0,0 0 0 0 0,0 0 0 0 0,0 0 0 0 0,-1 0 0 0 0,0 0 0 0 0,-1-1 0 0 0,-4 8 0 0 0,-6 12 0 0 0,-10 24 328 0 0,-3 0-1 0 0,-34 48 1 0 0,-6 4 2305 0 0,63-93-276 0 0,13-10-881 0 0,-8 0-1753 0 0,9-2 461 0 0,-1-1 0 0 0,0 1 0 0 0,-1-2 0 0 0,9-5 1 0 0,8-3 102 0 0,20-13-139 0 0,-1-1 0 0 0,-1-3 0 0 0,-1-1 0 0 0,57-57 0 0 0,-82 72-148 0 0,-15 12 0 0 0,3-5 0 0 0,-4 0-164 0 0,-2 8 62 0 0,1 1-1 0 0,0-1 1 0 0,-1 0-1 0 0,1 1 1 0 0,0-1-1 0 0,-1 1 1 0 0,1-1-1 0 0,0 1 1 0 0,-1-1-1 0 0,1 1 1 0 0,-1 0 0 0 0,1-1-1 0 0,-1 1 1 0 0,1-1-1 0 0,-1 1 1 0 0,0 0-1 0 0,1 0 1 0 0,-1-1-1 0 0,1 1 1 0 0,-1 0-1 0 0,0 0 1 0 0,1 0 0 0 0,-1-1-1 0 0,1 1 1 0 0,-1 0-1 0 0,0 0 1 0 0,1 0-1 0 0,-1 0 1 0 0,0 0-1 0 0,1 0 1 0 0,-1 0-1 0 0,0 1 1 0 0,-26 5-7021 0 0,23-5 4697 0 0,-9 3-2929 0 0,-2 2-884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3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5351 0 0,'4'18'519'0'0,"-1"-8"-136"0"0,-1-1 0 0 0,0 1 0 0 0,-1-1 0 0 0,1 15 0 0 0,-2 14 3417 0 0,1-24-1758 0 0,-2 26 0 0 0,-14 105 4440 0 0,14-143-6355 0 0,2-3-775 0 0,0 1 602 0 0,0-1 0 0 0,0 1 0 0 0,0-1 0 0 0,0 0-1 0 0,0 1 1 0 0,0-1 0 0 0,0 0 0 0 0,-1 0 0 0 0,1 0-1 0 0,1-1 1 0 0,0 0-62 0 0,24-19-559 0 0,-2 1 841 0 0,-22 18-80 0 0,0 0 2 0 0,16-19 98 0 0,-17 19-90 0 0,1 0 6 0 0,4-6 7 0 0,-1-1-1 0 0,8-17 0 0 0,-5 7-5955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4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5495 0 0,'0'0'2036'0'0,"5"8"-432"0"0,-4-2-1126 0 0,0 0 0 0 0,0 0 0 0 0,-1 0-1 0 0,0 1 1 0 0,0-1 0 0 0,0 0 0 0 0,0 0 0 0 0,-3 11-1 0 0,0 7 242 0 0,3-21-653 0 0,-3 7 231 0 0,2-5-101 0 0,0-3 1346 0 0,3-3-955 0 0,3-2-187 0 0,0 0 0 0 0,0 1 0 0 0,0-1 0 0 0,1 1-1 0 0,-1 0 1 0 0,1 1 0 0 0,-1-1 0 0 0,1 1 0 0 0,7 0 0 0 0,10-1 1568 0 0,23 2-1 0 0,-26 0-187 0 0,69-3 3367 0 0,-87 3-4386 0 0,10 0-563 0 0,-11 0-393 0 0,0-1 1 0 0,1 1 0 0 0,-1 0-1 0 0,0 0 1 0 0,0-1-1 0 0,0 1 1 0 0,0-1 0 0 0,0 1-1 0 0,0-1 1 0 0,1 0-1 0 0,-1 1 1 0 0,-1-1 0 0 0,1 0-1 0 0,0 0 1 0 0,0 1 0 0 0,0-1-1 0 0,0 0 1 0 0,0 0-1 0 0,-1 0 1 0 0,1 0 0 0 0,0 0-1 0 0,-1 0 1 0 0,1 0 0 0 0,-1 0-1 0 0,1-1 1 0 0,-1 1-1 0 0,1-1 1 0 0,4-9-5167 0 0,4-4-4058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4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 2815 0 0,'1'-1'214'0'0,"30"-22"399"0"0,-29 22 3 0 0,18-9 1799 0 0,-19 9-1968 0 0,1 0 0 0 0,-1 1 0 0 0,1-1 0 0 0,0 1 0 0 0,-1-1 0 0 0,1 1 0 0 0,-1 0 0 0 0,1 0 0 0 0,0 0 0 0 0,-1 0 1 0 0,1 0-1 0 0,0 0 0 0 0,2 1 0 0 0,-2-1-249 0 0,1 1 0 0 0,-1 0 0 0 0,0 0 1 0 0,0 0-1 0 0,0 1 0 0 0,1-1 0 0 0,-1 1 1 0 0,-1-1-1 0 0,1 1 0 0 0,0-1 0 0 0,0 1 0 0 0,-1 0 1 0 0,3 3-1 0 0,1 2 31 0 0,0 1 0 0 0,-1 0 0 0 0,0 0 1 0 0,-1 0-1 0 0,5 13 0 0 0,18 95 3816 0 0,-10-37-1558 0 0,-5-27-940 0 0,-4-22 299 0 0,13 43-1 0 0,-12-58-194 0 0,-8-15-1645 0 0,0 0 0 0 0,0 0 0 0 0,0 0 0 0 0,0 0-1 0 0,1 0 1 0 0,-1 0 0 0 0,0 0 0 0 0,0 0 0 0 0,0 0 0 0 0,0 0 0 0 0,0 0-1 0 0,0 0 1 0 0,0 0 0 0 0,1 0 0 0 0,-1 0 0 0 0,0 0 0 0 0,0 0-1 0 0,0 0 1 0 0,0 0 0 0 0,0 0 0 0 0,0 0 0 0 0,0 0 0 0 0,1 0-1 0 0,-1 0 1 0 0,0 0 0 0 0,0 0 0 0 0,0 0 0 0 0,0 0 0 0 0,0 0 0 0 0,0 0-1 0 0,0 0 1 0 0,0 0 0 0 0,0-1 0 0 0,1 1 0 0 0,-1 0 0 0 0,0 0-1 0 0,0 0 1 0 0,0 0 0 0 0,0 0 0 0 0,0 0 0 0 0,0 0 0 0 0,0 0-1 0 0,0-1 1 0 0,0 1 0 0 0,0 0 0 0 0,0 0 0 0 0,0 0 0 0 0,0 0 0 0 0,0 0-1 0 0,0 0 1 0 0,0-1 0 0 0,2-21-1331 0 0,-2 13 813 0 0,-1-16-7809 0 0,-3 8-577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5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2415 0 0,'0'0'1814'0'0,"3"0"-28"0"0,-1-1-1347 0 0,1 1-1 0 0,-1 0 0 0 0,1 0 1 0 0,-1 0-1 0 0,1 0 0 0 0,-1 0 0 0 0,1 0 1 0 0,-1 1-1 0 0,1-1 0 0 0,-1 1 1 0 0,0-1-1 0 0,1 1 0 0 0,-1 0 0 0 0,0 0 1 0 0,1 0-1 0 0,-1 0 0 0 0,0 1 1 0 0,3 1-1 0 0,-1 1 346 0 0,-1-1 0 0 0,0 0 0 0 0,0 1-1 0 0,0 0 1 0 0,0-1 0 0 0,0 1 0 0 0,-1 0 0 0 0,0 0 0 0 0,4 9 0 0 0,10 32 3600 0 0,11 48 1 0 0,-13-11-3460 0 0,-12-60-628 0 0,2 1 0 0 0,9 32 0 0 0,-11-47-350 0 0,-1-7-223 0 0,0-1-235 0 0,-1 0 450 0 0,1 0 0 0 0,-1 0 0 0 0,1 0-1 0 0,-1 0 1 0 0,0 0 0 0 0,1 0 0 0 0,-1 0 0 0 0,1 0-1 0 0,-1 0 1 0 0,1 0 0 0 0,-1 0 0 0 0,0 0 0 0 0,1 0-1 0 0,-1-1 1 0 0,0 1 0 0 0,1 0 0 0 0,-1 0 0 0 0,1 0-1 0 0,-1-1 1 0 0,0 1 0 0 0,1 0 0 0 0,-1 0 0 0 0,0-1-1 0 0,0 1 1 0 0,1 0 0 0 0,-1-1 0 0 0,0 1 0 0 0,1-1-1 0 0,0-8-812 0 0,1-1-1 0 0,-1 1 1 0 0,-1-1-1 0 0,0 0 1 0 0,0 1 0 0 0,-1-1-1 0 0,0 1 1 0 0,0-1-1 0 0,-1 1 1 0 0,-1-1-1 0 0,0 1 1 0 0,-6-15-1 0 0,5 15 529 0 0,-1 1-1 0 0,0-1 0 0 0,0 1 1 0 0,-9-11-1 0 0,11 15 528 0 0,0-1 1 0 0,0 0-1 0 0,0 1 0 0 0,1-1 0 0 0,-1-1 0 0 0,-2-8 0 0 0,5 12 375 0 0,1-1-198 0 0,4-5 323 0 0,1 0 1 0 0,-1 0-1 0 0,1 1 1 0 0,11-12-1 0 0,5-5 1265 0 0,-11 11-1113 0 0,-9 11-157 0 0,0 0-4 0 0,0 0-447 0 0,20-14 699 0 0,-5 5-1281 0 0,-16 10 373 0 0,1 0 1 0 0,-1 1-1 0 0,0-1 1 0 0,0 1-1 0 0,0-1 0 0 0,1 1 1 0 0,-1 0-1 0 0,0 0 0 0 0,0-1 1 0 0,1 1-1 0 0,-1 0 0 0 0,0 0 1 0 0,3 0-1 0 0,-2 1 36 0 0,-1-1 59 0 0,9 6 113 0 0,-7-2-101 0 0,1 0 0 0 0,-1 0 0 0 0,1 0 1 0 0,-1 0-1 0 0,-1 1 0 0 0,1-1 0 0 0,0 1 0 0 0,-1 0 0 0 0,3 8 0 0 0,9 17 593 0 0,-10-22-534 0 0,0-3-51 0 0,-1 0 0 0 0,0 0 1 0 0,-1 1-1 0 0,0-1 0 0 0,1 1 1 0 0,-2-1-1 0 0,1 1 0 0 0,-1 0 1 0 0,1-1-1 0 0,-1 7 0 0 0,-1 10 24 0 0,1-11-150 0 0,-1 0-1 0 0,4 17 0 0 0,-4-8-340 0 0,0-18 123 0 0,0 1-46 0 0,-6 21-693 0 0,6-21 419 0 0,0-1-18 0 0,-4 20-699 0 0,3-20 603 0 0,-2 12-500 0 0,2 1 593 0 0,0-1-1 0 0,0 1 0 0 0,4 26 0 0 0,-1 16 760 0 0,-4-6 33 0 0,-1 0-1 0 0,-12 56 1 0 0,11-101-242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4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7079 0 0,'19'22'739'0'0,"-15"-18"-302"0"0,-1 1 1 0 0,1 1-1 0 0,-1-1 1 0 0,0 0-1 0 0,-1 1 0 0 0,1-1 1 0 0,2 11-1 0 0,8 45 4558 0 0,-11-47-4240 0 0,1 11 983 0 0,-1 0 0 0 0,-3 35 1 0 0,1-47-1363 0 0,-7 54 1408 0 0,1-25-664 0 0,4-21-580 0 0,-2 39 1292 0 0,3-53-1389 0 0,0 1 1 0 0,-3 13 0 0 0,-1 11 1570 0 0,5-30-1697 0 0,3 9-1669 0 0,2-18-432 0 0,0-5-6181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5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5903 0 0,'57'-2'1077'0'0,"-31"1"5633"0"0,51 3-1 0 0,-68-2-5659 0 0,0 0-1 0 0,0 0 1 0 0,0-1-1 0 0,0-1 1 0 0,0 1-1 0 0,10-4 1 0 0,-11 2-508 0 0,-1 1 0 0 0,1 0-1 0 0,0 1 1 0 0,-1 0 0 0 0,1 0-1 0 0,0 1 1 0 0,0 0 0 0 0,12 2 0 0 0,-6 5-530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8:46.7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0 7487 0 0,'-38'100'2739'0'0,"34"-86"-1502"0"0,1 1 0 0 0,0-1 1 0 0,1 1-1 0 0,-1 20 0 0 0,-1 13 1057 0 0,3-33-1291 0 0,1 0 0 0 0,0 1 0 0 0,1-1-1 0 0,1 0 1 0 0,6 28 0 0 0,-6-39-578 0 0,-1 1 0 0 0,1-1-1 0 0,0 1 1 0 0,0-1 0 0 0,0 0-1 0 0,1 0 1 0 0,-1 0 0 0 0,1 0 0 0 0,0 0-1 0 0,4 3 1 0 0,-5-4-190 0 0,0-2-130 0 0,-1 0 1 0 0,0 0 0 0 0,1-1-1 0 0,-1 1 1 0 0,1 0 0 0 0,-1-1-1 0 0,1 1 1 0 0,-1-1-1 0 0,1 0 1 0 0,-1 1 0 0 0,1-1-1 0 0,-1 0 1 0 0,1 0 0 0 0,-1 0-1 0 0,1 0 1 0 0,1 0 0 0 0,-1 0 99 0 0,1 0 135 0 0,0-2-116 0 0,4-1-190 0 0,0 0-1 0 0,0 0 1 0 0,-1-1 0 0 0,0 0-1 0 0,1 0 1 0 0,-1 0 0 0 0,-1-1-1 0 0,1 0 1 0 0,-1 0-1 0 0,0-1 1 0 0,0 1 0 0 0,0-1-1 0 0,-1 0 1 0 0,0 0 0 0 0,0-1-1 0 0,4-10 1 0 0,-4 11-41 0 0,-4 4 2 0 0,1 1 1 0 0,0-1-1 0 0,0 0 0 0 0,-1 1 1 0 0,1-1-1 0 0,0 0 1 0 0,-1 1-1 0 0,0-1 0 0 0,1-3 1 0 0,-1 5 3 0 0,0 0 1 0 0,0 0 0 0 0,0 0 0 0 0,0 0 0 0 0,0 0 0 0 0,0 0-1 0 0,0 0 1 0 0,0 0 0 0 0,0 0 0 0 0,0 0 0 0 0,0-1-1 0 0,0 1 1 0 0,0 0 0 0 0,0 0 0 0 0,0 0 0 0 0,0 0-1 0 0,0 0 1 0 0,0 0 0 0 0,0 0 0 0 0,0 0 0 0 0,0-1-1 0 0,0 1 1 0 0,0 0 0 0 0,0 0 0 0 0,0 0 0 0 0,0 0 0 0 0,0 0-1 0 0,0 0 1 0 0,0 0 0 0 0,0 0 0 0 0,0 0 0 0 0,0 0-1 0 0,0-1 1 0 0,0 1 0 0 0,0 0 0 0 0,0 0 0 0 0,-1 0-1 0 0,1 0 1 0 0,0 0 0 0 0,0 0 0 0 0,0 0 0 0 0,0 0 0 0 0,0 0-1 0 0,0 0 1 0 0,0 0 0 0 0,0 0 0 0 0,0 0 0 0 0,-1 0-1 0 0,1 0 1 0 0,0 0 0 0 0,0 0 0 0 0,0 0 0 0 0,0 0-1 0 0,0 0 1 0 0,0 0 0 0 0,-6 6 1 0 0,1 1 0 0 0,0-1 0 0 0,0 1-1 0 0,1 1 1 0 0,-6 13 0 0 0,-8 12 47 0 0,-1-2-41 0 0,-27 61 0 0 0,39-76-8 0 0,2 0 1 0 0,0 0 0 0 0,0 0-1 0 0,2 1 1 0 0,0 0-1 0 0,-1 19 1 0 0,4-33 0 0 0,0-1 0 0 0,0 0 0 0 0,0 1 0 0 0,0-1 0 0 0,0 0 0 0 0,1 1 0 0 0,-1-1 0 0 0,1 0 0 0 0,-1 0 0 0 0,1 0 0 0 0,0 1 0 0 0,0-1 0 0 0,0 0 0 0 0,0 0 0 0 0,0 0 0 0 0,0 0 0 0 0,1 0 0 0 0,-1-1 0 0 0,1 1 0 0 0,-1 0 0 0 0,1-1 0 0 0,0 1 0 0 0,2 1 0 0 0,0-1 0 0 0,0 0 0 0 0,1 0 0 0 0,-1-1 0 0 0,0 1 0 0 0,0-1 0 0 0,1 0 0 0 0,-1-1 0 0 0,1 1 0 0 0,-1-1 0 0 0,1 0 0 0 0,4 0 0 0 0,5-1 0 0 0,0-1 0 0 0,-1 0 0 0 0,1-1 0 0 0,-1-1 0 0 0,0 0 0 0 0,0-1 0 0 0,22-11 0 0 0,-3-1 0 0 0,51-38 0 0 0,7-19 0 0 0,-70 57 0 0 0,0-3-24 0 0,-19 19-96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10:29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4884 679 5727 0 0,'-19'-13'939'0'0,"-28"-14"-1"0"0,-59-21 8381 0 0,40 19-6411 0 0,30 14-1632 0 0,0 2-1 0 0,-1 1 1 0 0,-43-7 0 0 0,26 7-352 0 0,-31-7 595 0 0,-102-9-1 0 0,124 22-823 0 0,-75-4 719 0 0,99 10-1063 0 0,-198 0 809 0 0,175 4-1036 0 0,-114 21 0 0 0,-301 99-120 0 0,406-101-4 0 0,2 3 0 0 0,-116 60 0 0 0,58-20 0 0 0,-202 118 0 0 0,39 1 0 0 0,105-69 0 0 0,121-71 0 0 0,2 3 0 0 0,1 3 0 0 0,-66 72 0 0 0,76-74 0 0 0,-58 43 0 0 0,-63 35 0 0 0,148-110 0 0 0,-8 7 0 0 0,2 2 0 0 0,0 1 0 0 0,2 1 0 0 0,-31 39 0 0 0,-84 137 0 0 0,-65 71 0 0 0,173-231 0 0 0,-42 72 0 0 0,-18 55 0 0 0,-38 129 0 0 0,114-246 0 0 0,-22 105 0 0 0,5 60 0 0 0,17-95 0 0 0,-6 157 0 0 0,25-274 0 0 0,-2 108 0 0 0,4-1 0 0 0,6 1 0 0 0,33 172 0 0 0,-6-149 0 0 0,-1-3 0 0 0,-33-127 0 0 0,3 13 0 0 0,0 1 0 0 0,2-1 0 0 0,0 0 0 0 0,1-1 0 0 0,1 1 0 0 0,12 19 0 0 0,24 38 0 0 0,109 169 0 0 0,2-54 0 0 0,14 20 0 0 0,-155-194 0 0 0,127 172 0 0 0,-103-144 0 0 0,88 81 0 0 0,-12-30 0 0 0,56 50 0 0 0,-126-107 0 0 0,33 30 0 0 0,106 78 0 0 0,152 51 0 0 0,16-27 0 0 0,-320-159 0 0 0,26 14 0 0 0,321 147 0 0 0,12-26 0 0 0,-298-118 0 0 0,124 33 0 0 0,13-26 0 0 0,-121-22 0 0 0,586 81 0 0 0,-360-54 0 0 0,213 23 0 0 0,-487-59 0 0 0,1476 84 0 0 0,-772-108 0 0 0,-183 1 0 0 0,533-6 0 0 0,-85-19 0 0 0,-694 23 0 0 0,66-12 0 0 0,-9 1 0 0 0,-78 7 0 0 0,-77 5 0 0 0,299-27 0 0 0,-304 17 0 0 0,-71 6 0 0 0,-85 14 0 0 0,115-15 0 0 0,67-27 0 0 0,131-25 0 0 0,362-145 0 0 0,-519 145 0 0 0,304-108 0 0 0,-410 132 0 0 0,-2-6 0 0 0,134-82 0 0 0,-52 4 0 0 0,0 0 0 0 0,3-2 0 0 0,-156 97 0 0 0,83-80 0 0 0,20-47 0 0 0,-55 56 0 0 0,-42 48 0 0 0,132-150 0 0 0,-98 81 0 0 0,137-254 0 0 0,-60 14 0 0 0,-154 331 0 0 0,18-43 0 0 0,-3-2 0 0 0,-5-1 0 0 0,26-142 0 0 0,-44 170 0 0 0,-2-1 0 0 0,-2-1 0 0 0,-4 1 0 0 0,-2 0 0 0 0,-2 0 0 0 0,-18-87 0 0 0,6 85 0 0 0,-2 1 0 0 0,-2 0 0 0 0,-3 1 0 0 0,-52-93 0 0 0,27 71 0 0 0,-3 2 0 0 0,-92-108 0 0 0,88 127 0 0 0,-2 2 0 0 0,-3 3 0 0 0,-3 2 0 0 0,-69-44 0 0 0,-288-161 0 0 0,312 196 0 0 0,-51-29 0 0 0,-211-87 0 0 0,39 50 0 0 0,213 84 0 0 0,-221-78 0 0 0,22 7 0 0 0,-397-116 0 0 0,385 145 0 0 0,-503-146 0 0 0,488 117 0 0 0,-370-113 0 0 0,107 67 0 0 0,330 89 0 0 0,-654-155 0 0 0,-17 67 0 0 0,-43 91 0 0 0,-6 71 0 0 0,212 53 0 0 0,7 66 0 0 0,-273 135 0 0 0,514-107 0 0 0,10 32 0 0 0,-168 121 0 0 0,654-283 0 0 0,-501 247-2100 0 0,11 21-4778 0 0,529-286 6828 0 0,-181 99-10146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5:57.6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2383 0 0,'2'12'158'0'0,"0"1"0"0"0,1-1 0 0 0,0 0 0 0 0,1 0 0 0 0,0 0 0 0 0,1 0 0 0 0,0-1 0 0 0,1 1 0 0 0,7 10 0 0 0,6 5 473 0 0,1-1-1 0 0,30 30 0 0 0,-27-27-84 0 0,0 0-1 0 0,-2 2 0 0 0,28 55 1 0 0,27 39 2011 0 0,-60-105-1953 0 0,1-1-1 0 0,2 0 1 0 0,-1-2 0 0 0,2 0 0 0 0,0-1 0 0 0,1-1-1 0 0,41 22 1 0 0,-15-15 349 0 0,0-1 0 0 0,59 16 0 0 0,-85-32-528 0 0,0-1 0 0 0,0 0 0 0 0,37 0 0 0 0,-4 0 282 0 0,-25-1-375 0 0,-4 0 120 0 0,43 1 1 0 0,160-18 1119 0 0,52 18-155 0 0,-75-2-816 0 0,-88-4-329 0 0,-104 2-246 0 0,531-14 1438 0 0,-480 6-1073 0 0,0-3 0 0 0,96-30 0 0 0,115-65 589 0 0,17-33 64 0 0,-105 49-321 0 0,-120 60-472 0 0,1 3 1 0 0,2 3-1 0 0,0 4 1 0 0,134-22-1 0 0,8 27-47 0 0,-131 11-173 0 0,106 6 21 0 0,-39 0-27 0 0,97 13-25 0 0,-176-8 0 0 0,253 40 0 0 0,-302-44 0 0 0,49 11 0 0 0,72 24 0 0 0,63 32 0 0 0,-132-44 0 0 0,194 93 0 0 0,-51-20 0 0 0,-93-52 0 0 0,3-5 0 0 0,204 40 0 0 0,-241-67 0 0 0,0-4 0 0 0,1-4 0 0 0,0-4 0 0 0,156-14 0 0 0,193-56 0 0 0,-198 27 0 0 0,-171 32 0 0 0,84 2 0 0 0,-79 5 0 0 0,452 21 0 0 0,-302-5 0 0 0,-69-10 0 0 0,1-7 0 0 0,-1-6 0 0 0,298-56 0 0 0,-133 5 0 0 0,-25 6 0 0 0,3 21 0 0 0,-25 28 0 0 0,-193 8 0 0 0,112 18 0 0 0,278 84 0 0 0,-302-65 0 0 0,181 21 0 0 0,-323-58 0 0 0,119 12 0 0 0,158-3 0 0 0,-234-14 0 0 0,1-4 0 0 0,105-20 0 0 0,132-47 0 0 0,-113 23 0 0 0,-140 39 0 0 0,1 1 0 0 0,1 4 0 0 0,-1 1 0 0 0,1 3 0 0 0,76 8 0 0 0,-15 9 0 0 0,169 43 0 0 0,-92-13 0 0 0,1-8 0 0 0,337 21 0 0 0,-38-65 0 0 0,-194-3 0 0 0,-45 18 0 0 0,-81-2 0 0 0,-4-6 0 0 0,0-8 0 0 0,263-44 0 0 0,-201 5 0 0 0,35-6 0 0 0,-198 41 0 0 0,0 3 0 0 0,1 3 0 0 0,-1 4 0 0 0,1 2 0 0 0,117 18 0 0 0,-102-2 0 0 0,51 8 0 0 0,-50-14 0 0 0,58 8 0 0 0,-75-6 0 0 0,91 13 0 0 0,91-11 0 0 0,-216-12 0 0 0,30 3 0 0 0,74-3 0 0 0,22-15 0 0 0,-31 2 0 0 0,-100 9 0 0 0,229-23 0 0 0,-1-21 0 0 0,-49 8 0 0 0,213-48 0 0 0,-15 2 0 0 0,420-9 0 0 0,-552 82 0 0 0,159-9 0 0 0,-422 18-9 0 0,169-19-2243 0 0,-157 16 1124 0 0,-1-1 1 0 0,1-1-1 0 0,-1-1 0 0 0,-1-2 0 0 0,31-14 0 0 0,-39 15-3951 0 0,17-14 0 0 0,-31 22 5041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5:05:58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0 281 11311 0 0,'20'7'266'0'0,"0"0"0"0"0,1-1 0 0 0,-1-1 0 0 0,25 2 0 0 0,85 4 142 0 0,-48-6 384 0 0,1086 74 11061 0 0,-890-74-10327 0 0,0-12-1 0 0,372-57 1 0 0,-189-18-475 0 0,-7-39-2091 0 0,-269 56-6243 0 0,7-8-2589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2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89 5383 0 0,'0'0'416'0'0,"2"1"-272"0"0,3 4 575 0 0,0 0 0 0 0,0 0 0 0 0,-1 0 0 0 0,1 1 0 0 0,-1-1 0 0 0,-1 1 0 0 0,1 0 0 0 0,-1 0 0 0 0,5 13 0 0 0,-3-5 717 0 0,-1 1 1 0 0,0 0-1 0 0,4 30 1 0 0,-4 47 2267 0 0,2 13-1131 0 0,2-58-1173 0 0,-8-45-637 0 0,-9-13-467 0 0,1 0-291 0 0,2 0 0 0 0,-1-1 0 0 0,-7-19 0 0 0,10 21-64 0 0,-4-11-66 0 0,1-1-1 0 0,1 0 0 0 0,-4-32 1 0 0,-6-21-158 0 0,-1 7 128 0 0,-9-33 342 0 0,25 101-26 0 0,1-1-161 0 0,0 1 0 0 0,-1 0 0 0 0,1 0-1 0 0,-1-1 1 0 0,1 1 0 0 0,-1 0-1 0 0,1 0 1 0 0,0 0 0 0 0,-1 0 0 0 0,1 0-1 0 0,-1-1 1 0 0,1 1 0 0 0,-1 0-1 0 0,1 0 1 0 0,-1 0 0 0 0,1 0 0 0 0,-1 1-1 0 0,1-1 1 0 0,-1 0 0 0 0,1 0-1 0 0,-1 0 1 0 0,1 0 0 0 0,-1 0 0 0 0,1 1-1 0 0,0-1 1 0 0,-1 0 0 0 0,1 0-1 0 0,-1 1 1 0 0,1-1 0 0 0,0 0 0 0 0,-1 1-1 0 0,0-1 1 0 0,-19 41 104 0 0,1 1 0 0 0,-13 45 0 0 0,24-63-77 0 0,1-6 76 0 0,0 0 0 0 0,-11 20 0 0 0,17-37-7 0 0,2-3-87 0 0,1 0 0 0 0,-1-1 0 0 0,0 1 0 0 0,0-1 0 0 0,-1 1 0 0 0,1-1 0 0 0,0 1 0 0 0,-1-1 0 0 0,1-3 0 0 0,1-4-3 0 0,4-14-3 0 0,3-17 35 0 0,17-45 0 0 0,-21 74-29 0 0,1-1 1 0 0,0 1-1 0 0,0 0 1 0 0,1 0-1 0 0,0 1 1 0 0,1 0-1 0 0,16-17 1 0 0,-22 27 0 0 0,-1-1 0 0 0,1 1 1 0 0,-1 0-1 0 0,1 0 0 0 0,0-1 0 0 0,0 1 1 0 0,0 1-1 0 0,-1-1 0 0 0,1 0 1 0 0,0 0-1 0 0,0 1 0 0 0,0-1 0 0 0,0 1 1 0 0,2-1-1 0 0,29 3 315 0 0,-2-1 158 0 0,-29-1-416 0 0,0 0 0 0 0,0 1 0 0 0,0-1-1 0 0,0 0 1 0 0,0 1 0 0 0,0-1 0 0 0,0 1-1 0 0,0 0 1 0 0,0-1 0 0 0,0 1 0 0 0,0 0-1 0 0,0 0 1 0 0,-1 0 0 0 0,3 2 0 0 0,6 5 38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1 728 5927 0 0,'0'-3'44'0'0,"-1"0"0"0"0,1 0-1 0 0,0 0 1 0 0,0 0-1 0 0,0 0 1 0 0,1 0-1 0 0,-1-1 1 0 0,1 1-1 0 0,0 0 1 0 0,0 0 0 0 0,0 0-1 0 0,2-3 1 0 0,0 0-21 0 0,0 1 1 0 0,0 0-1 0 0,1 1 0 0 0,0-1 1 0 0,8-7-1 0 0,11-9 512 0 0,-8 7-63 0 0,0 0 0 0 0,13-17 0 0 0,10-19 1029 0 0,-3 0 1 0 0,48-90 0 0 0,-71 115-1192 0 0,-1 1 0 0 0,-2-2 0 0 0,0 1 0 0 0,-1-1 0 0 0,-2-1 0 0 0,0 1 0 0 0,-2-1 0 0 0,1-41 1 0 0,-5 63-212 0 0,0 1 1 0 0,-1-1 0 0 0,1 1 0 0 0,-1-1 0 0 0,0 1 0 0 0,0 0-1 0 0,-3-6 1 0 0,4 10-78 0 0,0-1 1 0 0,-1 0-1 0 0,1 0 0 0 0,0 1 0 0 0,-1-1 0 0 0,1 0 1 0 0,0 1-1 0 0,-1-1 0 0 0,1 1 0 0 0,-1-1 0 0 0,1 0 1 0 0,-1 1-1 0 0,1-1 0 0 0,-1 1 0 0 0,0-1 1 0 0,1 1-1 0 0,-1 0 0 0 0,0-1 0 0 0,1 1 0 0 0,-1 0 1 0 0,0-1-1 0 0,1 1 0 0 0,-1 0 0 0 0,0 0 0 0 0,0 0 1 0 0,1-1-1 0 0,-1 1 0 0 0,0 0 0 0 0,0 0 0 0 0,1 0 1 0 0,-1 0-1 0 0,0 0 0 0 0,0 1 0 0 0,1-1 0 0 0,-1 0 1 0 0,0 0-1 0 0,0 0 0 0 0,1 1 0 0 0,-1-1 0 0 0,0 0 1 0 0,1 1-1 0 0,-1-1 0 0 0,0 0 0 0 0,1 1 0 0 0,-1-1 1 0 0,1 1-1 0 0,-1-1 0 0 0,0 2 0 0 0,-15 10 272 0 0,9-7-178 0 0,1 0-1 0 0,-1 0 0 0 0,1 1 0 0 0,0 0 0 0 0,0 0 0 0 0,1 1 0 0 0,-1-1 0 0 0,2 1 0 0 0,-1 0 0 0 0,-6 14 0 0 0,2-1 129 0 0,1-1 222 0 0,-10 37 0 0 0,-26 104 652 0 0,37-138-840 0 0,1 2 0 0 0,-3 29 0 0 0,1 20 658 0 0,-6 85 2717 0 0,13-144-3295 0 0,1-1-1 0 0,1 1 0 0 0,0-1 1 0 0,1 1-1 0 0,5 17 0 0 0,-7-29-190 0 0,6-5 30 0 0,-5 3-187 0 0,0-1 1 0 0,0 1-1 0 0,0-1 0 0 0,0 1 1 0 0,0-1-1 0 0,0 1 0 0 0,0-1 1 0 0,0 0-1 0 0,0 0 0 0 0,0 1 1 0 0,-1-1-1 0 0,1 0 0 0 0,0 0 0 0 0,0 0 1 0 0,-1 0-1 0 0,1 0 0 0 0,0-2 1 0 0,3-4 10 0 0,1-4-63 0 0,0 1 1 0 0,0-1-1 0 0,-1 0 1 0 0,3-11-1 0 0,-6 18-160 0 0,0 0 0 0 0,1 0-1 0 0,-1 0 1 0 0,1 0 0 0 0,3-4 0 0 0,6-14-7233 0 0,-5-3-1557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4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18 427 4143 0 0,'-2'-12'440'0'0,"1"35"-440"0"0,-1 0 0 0 0,-1-7 1144 0 0,-2-1 208 0 0,4 3 48 0 0,1-6 1104 0 0,-2-1-1464 0 0,1-2-16 0 0,2-3 320 0 0,6-7-1344 0 0,0-4-3808 0 0,1-7-800 0 0</inkml:trace>
  <inkml:trace contextRef="#ctx0" brushRef="#br0" timeOffset="1">203 1 2303 0 0,'-3'11'200'0'0,"0"0"-200"0"0,1 3 0 0 0,1-2 0 0 0,-2-1 344 0 0,-2-2 24 0 0,3 2 8 0 0,2-1 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4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4055 0 0,'0'3'312'0'0,"2"29"1410"0"0,-2 0-1 0 0,-6 57 1 0 0,-19 64 5320 0 0,-1 10-1983 0 0,23-104-3773 0 0,3-57-1087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4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5039 0 0,'-4'9'302'0'0,"-1"0"0"0"0,-11 17 0 0 0,-5 2 3035 0 0,-1-1 1126 0 0,15-20-3023 0 0,1 1 0 0 0,0-1 0 0 0,1 1 0 0 0,-10 16 0 0 0,14-21-1172 0 0,-4 6 1179 0 0,1 1 0 0 0,1-1 1 0 0,-4 15-1 0 0,6-22-894 0 0,2-1-530 0 0,-1 0-1 0 0,1 0 1 0 0,-1 0 0 0 0,1 0 0 0 0,0 0-1 0 0,-1 0 1 0 0,1 0 0 0 0,0 0-1 0 0,0 0 1 0 0,0 0 0 0 0,-1 0 0 0 0,1 0-1 0 0,0-1 1 0 0,0 1 0 0 0,0 0-1 0 0,0-1 1 0 0,1 1 0 0 0,-1 0-1 0 0,0-1 1 0 0,0 1 0 0 0,0-1 0 0 0,0 0-1 0 0,0 1 1 0 0,1-1 0 0 0,-1 0-1 0 0,0 0 1 0 0,0 0 0 0 0,1 0 0 0 0,-1 0-1 0 0,0 0 1 0 0,0 0 0 0 0,1 0-1 0 0,-1-1 1 0 0,1 1 0 0 0,3-2-707 0 0,0-1 0 0 0,0 1 1 0 0,0-1-1 0 0,-1 0 0 0 0,6-4 0 0 0,9-11-7458 0 0,-8 5 1156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5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 4055 0 0,'16'56'1698'0'0,"-6"-17"3716"0"0,-9-36-4080 0 0,-1-1-166 0 0,8 22 2976 0 0,-5-24-4209 0 0,0 0 1 0 0,0 0 0 0 0,0 0-1 0 0,-1 0 1 0 0,1-1-1 0 0,0 0 1 0 0,0 1 0 0 0,5-3-1 0 0,-6 2-26 0 0,-1 0 0 0 0,0 0-1 0 0,1 0 1 0 0,-1 0 0 0 0,0-1 0 0 0,0 1-1 0 0,1 0 1 0 0,-1-1 0 0 0,0 1-1 0 0,0-1 1 0 0,0 1 0 0 0,-1-1-1 0 0,1 1 1 0 0,0-1 0 0 0,0-3 0 0 0,6-16-1645 0 0,-7 16 1397 0 0,1 1 0 0 0,1 0 1 0 0,-1-1-1 0 0,1 1 0 0 0,-1 0 0 0 0,1 0 0 0 0,0 0 0 0 0,1 0 1 0 0,2-3-1 0 0,2-1 280 0 0,-6 6 68 0 0,0 0 0 0 0,0 1 0 0 0,0-1 0 0 0,1 1 1 0 0,-1-1-1 0 0,1 1 0 0 0,-1-1 0 0 0,1 1 0 0 0,0 0 0 0 0,-1 0 1 0 0,1 0-1 0 0,0 0 0 0 0,0 0 0 0 0,3-1 0 0 0,2 0 229 0 0,-1 0 1 0 0,1-1-1 0 0,7-3 0 0 0,-8 3 213 0 0,0 0 1 0 0,1 0 0 0 0,-1 1-1 0 0,10-3 1 0 0,-6 4 694 0 0,1 0 1 0 0,0 1-1 0 0,20 2 1 0 0,-20-1-427 0 0,1 0 0 0 0,12-1 1 0 0,-19 1-47 0 0,25 14 670 0 0,-27-14-672 0 0,9 4 672 0 0,-11-5-1290 0 0,0 1 0 0 0,-1-1 0 0 0,1 1 0 0 0,0-1 0 0 0,-1 1 0 0 0,1-1 0 0 0,0 1 0 0 0,-1 0 0 0 0,1-1 0 0 0,-1 1 0 0 0,1 0 0 0 0,-1-1 0 0 0,1 1 0 0 0,-1 0 0 0 0,0 0 0 0 0,1 0 0 0 0,-1-1 0 0 0,0 1 0 0 0,1 0 0 0 0,-1 0 0 0 0,0 1 0 0 0,0 0-10 0 0,0 0 1 0 0,0 0 0 0 0,0 0-1 0 0,-1 1 1 0 0,1-1 0 0 0,0 0-1 0 0,-1 0 1 0 0,-1 3 0 0 0,0 1 14 0 0,-1 0 0 0 0,0-1 0 0 0,0 0 0 0 0,-1 1 0 0 0,-6 6 0 0 0,-3 1 162 0 0,-24 20-1 0 0,-2 0 55 0 0,-38 35 714 0 0,-11 11 74 0 0,61-56-682 0 0,21-19-183 0 0,1 0 0 0 0,-1 1-1 0 0,1-1 1 0 0,0 1 0 0 0,1 0 0 0 0,-7 9-1 0 0,10-13 542 0 0,3 0-371 0 0,2 0-345 0 0,0-1 0 0 0,0 0 0 0 0,1 0 1 0 0,-1 0-1 0 0,0 0 0 0 0,0-1 0 0 0,0 1 0 0 0,0-1 0 0 0,0 0 0 0 0,0-1 1 0 0,0 1-1 0 0,0 0 0 0 0,6-4 0 0 0,-1 0 5 0 0,0 0 0 0 0,0-1 0 0 0,0 0 0 0 0,11-10 0 0 0,129-126-28 0 0,-143 136 10 0 0,-4 4-22 0 0,0 0 0 0 0,0-1-1 0 0,0 1 1 0 0,0-1 0 0 0,0 1 0 0 0,0-1-1 0 0,-1 0 1 0 0,1 0 0 0 0,-1 0 0 0 0,0 0-1 0 0,0 0 1 0 0,2-5 0 0 0,-3 5-207 0 0,1 1 1 0 0,-1 0-1 0 0,1-1 1 0 0,-1 1 0 0 0,0-1-1 0 0,0 1 1 0 0,0-1-1 0 0,0 1 1 0 0,0-1-1 0 0,-2-4 1 0 0,-1-5-5339 0 0,2 8 2284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5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5095 0 0,'1'4'144'0'0,"6"12"240"0"0,-4-11 354 0 0,0 0 0 0 0,0 0 0 0 0,1-1 1 0 0,-1 1-1 0 0,1-1 0 0 0,0 0 0 0 0,0-1 0 0 0,1 1 0 0 0,-1-1 0 0 0,1 1 0 0 0,0-1 0 0 0,0 0 0 0 0,0-1 0 0 0,0 0 0 0 0,0 1 0 0 0,7 0 0 0 0,-11-2-605 0 0,1-1-1 0 0,-1 0 1 0 0,1 0-1 0 0,0 0 1 0 0,-1 0 0 0 0,1 0-1 0 0,-1-1 1 0 0,1 1 0 0 0,0-1-1 0 0,-1 1 1 0 0,1-1 0 0 0,-1 1-1 0 0,1-1 1 0 0,-1 0-1 0 0,0 1 1 0 0,1-1 0 0 0,-1 0-1 0 0,2-2 1 0 0,13-5 904 0 0,-12 6-806 0 0,-1 0 0 0 0,1-1-1 0 0,0 1 1 0 0,0-1 0 0 0,-1 0 0 0 0,0 0 0 0 0,6-7-1 0 0,12-10 820 0 0,-17 17-971 0 0,-1 0-1 0 0,0-1 0 0 0,0 0 1 0 0,0 1-1 0 0,0-1 1 0 0,0 0-1 0 0,-1 0 1 0 0,3-6-1 0 0,13-37 230 0 0,-17 45-297 0 0,0-2 21 0 0,-1 1 0 0 0,1-1 0 0 0,-1 0 0 0 0,0 1-1 0 0,0-1 1 0 0,0 0 0 0 0,0 1 0 0 0,0-1 0 0 0,-1 1-1 0 0,0-1 1 0 0,0 0 0 0 0,-2-4 0 0 0,3 8-24 0 0,-1-1 0 0 0,1 1 1 0 0,0-1-1 0 0,-1 1 0 0 0,0-1 1 0 0,1 1-1 0 0,-1-1 0 0 0,1 1 1 0 0,-1 0-1 0 0,1-1 0 0 0,-1 1 1 0 0,0 0-1 0 0,1-1 0 0 0,-1 1 1 0 0,0 0-1 0 0,1 0 0 0 0,-1 0 1 0 0,0 0-1 0 0,0 0 0 0 0,1-1 1 0 0,-1 1-1 0 0,0 1 0 0 0,-1-1 1 0 0,-15 2 51 0 0,6 3-5 0 0,0 0 0 0 0,1 0 1 0 0,0 1-1 0 0,0 0 0 0 0,1 1 1 0 0,0 0-1 0 0,0 0 0 0 0,0 1 1 0 0,1 0-1 0 0,0 0 0 0 0,1 1 1 0 0,0 0-1 0 0,0 1 0 0 0,1-1 1 0 0,-6 12-1 0 0,0-1 121 0 0,10-17-117 0 0,0-1 1 0 0,1 1 0 0 0,-1-1 0 0 0,1 1-1 0 0,-1 0 1 0 0,1 0 0 0 0,0 0-1 0 0,0-1 1 0 0,0 1 0 0 0,1 0 0 0 0,-1 0-1 0 0,0 5 1 0 0,1-4 130 0 0,0 0-1 0 0,0 0 0 0 0,1 0 1 0 0,0-1-1 0 0,-1 1 1 0 0,1 0-1 0 0,1 0 1 0 0,-1 0-1 0 0,0 0 0 0 0,1-1 1 0 0,0 1-1 0 0,3 4 1 0 0,-4-6 280 0 0,2 0-28 0 0,26 16 371 0 0,-29-17-805 0 0,1-1 1 0 0,0 0-1 0 0,0 1 1 0 0,0-1-1 0 0,0 0 0 0 0,0 0 1 0 0,0 1-1 0 0,0-1 1 0 0,0 0-1 0 0,0 0 0 0 0,0 0 1 0 0,0 0-1 0 0,0 0 1 0 0,-1-1-1 0 0,1 1 0 0 0,0 0 1 0 0,0 0-1 0 0,0-1 1 0 0,1 1-1 0 0,2-2 11 0 0,103-11-78 0 0,-101 12-390 0 0,0 0-1 0 0,0-1 1 0 0,0 0-1 0 0,9-4 1 0 0,10-7-8311 0 0,-8 2-493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5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0 498 5039 0 0,'8'-4'491'0'0,"-1"-1"-1"0"0,1 0 0 0 0,-2 0 0 0 0,1-1 1 0 0,0 0-1 0 0,-1 0 0 0 0,0-1 0 0 0,8-11 1 0 0,0-3 1288 0 0,20-39 1 0 0,-5 1-724 0 0,-3-1 0 0 0,25-80 0 0 0,-48 127-564 0 0,-1 0 0 0 0,0 0 0 0 0,-1 0 0 0 0,0-14 0 0 0,-1 27-379 0 0,0-1 0 0 0,0 0 0 0 0,0 0 0 0 0,0 1 1 0 0,0-1-1 0 0,0 0 0 0 0,0 1 0 0 0,0-1 0 0 0,0 0 0 0 0,0 0 0 0 0,-1 1 0 0 0,1-1 0 0 0,0 0 0 0 0,-1 1 0 0 0,1-1 0 0 0,0 1 0 0 0,-1-1 0 0 0,1 0 0 0 0,-1 1 1 0 0,1-1-1 0 0,-1 0 0 0 0,0 1-69 0 0,1 0 0 0 0,-1 0 1 0 0,0-1-1 0 0,1 1 1 0 0,-1 0-1 0 0,1 0 0 0 0,-1 0 1 0 0,0 0-1 0 0,1 0 1 0 0,-1 0-1 0 0,1 0 0 0 0,-1 0 1 0 0,0 0-1 0 0,1 0 1 0 0,-1 0-1 0 0,1 1 0 0 0,-1-1 1 0 0,-1 0-1 0 0,0 2 41 0 0,-1-1-1 0 0,1 0 0 0 0,-1 1 0 0 0,1-1 1 0 0,0 1-1 0 0,-1 0 0 0 0,-2 4 0 0 0,-1 1 69 0 0,1 1-1 0 0,0 0 1 0 0,0 1-1 0 0,1-1 1 0 0,0 1-1 0 0,-2 10 1 0 0,-14 57 463 0 0,17-63-493 0 0,-12 55 349 0 0,-29 162 3857 0 0,43-218-3836 0 0,1 0-1 0 0,0-1 1 0 0,1 1-1 0 0,3 20 1 0 0,-4-31-466 0 0,1-1 0 0 0,-1 1 0 0 0,0-1-1 0 0,1 1 1 0 0,-1-1 0 0 0,0 1 0 0 0,1-1 0 0 0,-1 0 0 0 0,0 1-1 0 0,1-1 1 0 0,-1 1 0 0 0,1-1 0 0 0,-1 0 0 0 0,0 1 0 0 0,1-1 0 0 0,-1 0-1 0 0,1 0 1 0 0,-1 1 0 0 0,1-1 0 0 0,0 0 0 0 0,-1 0 0 0 0,1 0 0 0 0,8 6 274 0 0,-8-6-300 0 0,0 1 1 0 0,0 0 0 0 0,0 0 0 0 0,-1 0-1 0 0,1-1 1 0 0,0 1 0 0 0,0 0 0 0 0,0-1-1 0 0,0 1 1 0 0,0-1 0 0 0,0 1 0 0 0,0-1-1 0 0,0 1 1 0 0,1-1 0 0 0,-1 0 0 0 0,0 1-1 0 0,0-1 1 0 0,0 0 0 0 0,0 0 0 0 0,0 0 0 0 0,1 0-1 0 0,-1 0 1 0 0,1 0 0 0 0,0-1-56 0 0,0 0 0 0 0,0 0 0 0 0,0 0 0 0 0,0-1 0 0 0,0 1 0 0 0,0 0 0 0 0,0-1 0 0 0,-1 1 0 0 0,1-1 0 0 0,-1 1 0 0 0,3-5 0 0 0,6-7-873 0 0,-1-1-1 0 0,8-15 0 0 0,6-9-8923 0 0,-13 22 1472 0 0</inkml:trace>
  <inkml:trace contextRef="#ctx0" brushRef="#br0" timeOffset="1">330 385 6159 0 0,'0'28'544'0'0,"0"-14"-432"0"0,-1 1-112 0 0,-6 2 0 0 0,0-3 1136 0 0,-1 2 208 0 0,6 1 32 0 0,-1 2 16 0 0,2-4-440 0 0,-1-2-88 0 0,1-3-24 0 0,1-2 288 0 0,1-2-960 0 0,2-1-16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5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5 5759 0 0,'-2'-5'512'0'0,"-1"7"-416"0"0,2 7 760 0 0,-1 1-384 0 0,1-1-2464 0 0,-3-8-496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5959 0 0,'2'11'392'0'0,"-1"0"0"0"0,-1 0 0 0 0,0 0 0 0 0,0-1-1 0 0,-1 1 1 0 0,-3 14 0 0 0,-19 63 5419 0 0,6-26-3101 0 0,-16 55 1665 0 0,11-40-1298 0 0,8-32-874 0 0,14-39-1372 0 0,4-7-460 0 0,7-10-143 0 0,14-42-11 0 0,-17 39-171 0 0,-1 0 1 0 0,0-1-1 0 0,5-19 1 0 0,-8 19-47 0 0,2 1 0 0 0,-1-1 0 0 0,2 1 0 0 0,0 0 0 0 0,17-24 0 0 0,24-21 0 0 0,-48 58 0 0 0,0 1 0 0 0,0 0 0 0 0,0 0 0 0 0,1-1 0 0 0,-1 1 0 0 0,0 0 0 0 0,0-1 0 0 0,0 1 0 0 0,1 0 0 0 0,-1 0 0 0 0,0-1 0 0 0,0 1 0 0 0,1 0 0 0 0,-1 0 0 0 0,0 0 0 0 0,0-1 0 0 0,1 1 0 0 0,-1 0 0 0 0,0 0 0 0 0,1 0 0 0 0,-1 0 0 0 0,0 0 0 0 0,1 0 0 0 0,-1 0 0 0 0,0-1 0 0 0,1 1 0 0 0,-1 0 0 0 0,0 0 0 0 0,1 0 0 0 0,-1 0 0 0 0,0 0 0 0 0,1 1 0 0 0,-1-1 0 0 0,0 0 0 0 0,1 0 0 0 0,-1 0 0 0 0,0 0 0 0 0,1 0 0 0 0,-1 0 0 0 0,0 0 0 0 0,1 1 0 0 0,-1-1 0 0 0,0 0 0 0 0,0 0 0 0 0,1 0 0 0 0,-1 1 0 0 0,0-1 0 0 0,1 1 0 0 0,0 0 11 0 0,1 0 0 0 0,0 1 0 0 0,-1-1 1 0 0,1 1-1 0 0,-1-1 0 0 0,1 1 0 0 0,-1 0 0 0 0,0 0 0 0 0,0-1 0 0 0,0 1 1 0 0,0 0-1 0 0,0 0 0 0 0,0 0 0 0 0,0 0 0 0 0,0 0 0 0 0,0 4 0 0 0,1 5 266 0 0,0 1-1 0 0,-1 11 0 0 0,1-6 203 0 0,2 32 236 0 0,10 62 1129 0 0,-11-98-1870 0 0,-2-6-120 0 0,1 1-1 0 0,0 0 1 0 0,4 11-1 0 0,-5-17 50 0 0,0 0-1 0 0,0 0 1 0 0,1 1-1 0 0,-1-1 1 0 0,1 0-1 0 0,-1 0 1 0 0,1 0 0 0 0,0 0-1 0 0,0 0 1 0 0,0-1-1 0 0,0 1 1 0 0,0-1 0 0 0,0 1-1 0 0,4 1 1 0 0,-5-3-571 0 0,0 0-1 0 0,0 0 1 0 0,0 0 0 0 0,0 1 0 0 0,1-1 0 0 0,-1-1 0 0 0,0 1 0 0 0,0 0-1 0 0,0 0 1 0 0,0 0 0 0 0,0-1 0 0 0,1 1 0 0 0,0-1 0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6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6967 0 0,'0'0'535'0'0,"-1"1"-183"0"0,0-1 0 0 0,1 0 0 0 0,-1 0 0 0 0,0 1 1 0 0,0-1-1 0 0,0 1 0 0 0,1-1 0 0 0,-1 1 0 0 0,0-1 0 0 0,0 1 0 0 0,1-1 0 0 0,-2 2 0 0 0,-7 11 2482 0 0,3-5-1633 0 0,1 1 0 0 0,0 0 1 0 0,-7 14-1 0 0,5-6-322 0 0,-1 1 1089 0 0,-9 35 0 0 0,16-48-1700 0 0,0-1-1 0 0,0 1 0 0 0,0 0 0 0 0,1-1 1 0 0,0 1-1 0 0,0 0 0 0 0,0-1 0 0 0,0 1 1 0 0,1 0-1 0 0,0 0 0 0 0,0-1 1 0 0,0 1-1 0 0,2 4 0 0 0,-3-8-222 0 0,1 0-1 0 0,0 0 1 0 0,-1 0 0 0 0,1 0-1 0 0,0 0 1 0 0,-1 0 0 0 0,1 0-1 0 0,0 0 1 0 0,0 0 0 0 0,0 0-1 0 0,0-1 1 0 0,0 1-1 0 0,0 0 1 0 0,0-1 0 0 0,0 1-1 0 0,0-1 1 0 0,0 1 0 0 0,0-1-1 0 0,0 1 1 0 0,2-1 0 0 0,0 1 5 0 0,-1-1 0 0 0,1 0 0 0 0,-1 0 0 0 0,1 0 0 0 0,-1 0 0 0 0,1-1 1 0 0,0 1-1 0 0,-1-1 0 0 0,4 0 0 0 0,0-2-6 0 0,1 1 0 0 0,-1-1 0 0 0,0-1 1 0 0,0 1-1 0 0,0-1 0 0 0,8-6 0 0 0,-7 3-111 0 0,-1 1 0 0 0,0-1 0 0 0,0 0-1 0 0,-1 0 1 0 0,0-1 0 0 0,0 0 0 0 0,-1 1 0 0 0,5-13 0 0 0,-6 13-2 0 0,0 0 1 0 0,-1 0 0 0 0,0 0-1 0 0,-1 0 1 0 0,0 0 0 0 0,0-1-1 0 0,0 1 1 0 0,-1 0 0 0 0,0-1-1 0 0,-2-13 1 0 0,2 18 11 0 0,-1 1 1 0 0,0-1-1 0 0,0 0 1 0 0,0 1-1 0 0,0-1 1 0 0,-3-4-1 0 0,-2 1-167 0 0</inkml:trace>
  <inkml:trace contextRef="#ctx0" brushRef="#br0" timeOffset="1">283 41 3887 0 0,'-5'27'1117'0'0,"4"-18"250"0"0,-1 0-1 0 0,1-1 1 0 0,-6 14-1 0 0,5-14-140 0 0,-1 0 1 0 0,1 1-1 0 0,-1 13 1 0 0,-1 3 1131 0 0,4-24-2204 0 0,0 1-1 0 0,-1 0 1 0 0,1-1 0 0 0,0 1 0 0 0,0 0-1 0 0,0-1 1 0 0,0 1 0 0 0,0 0 0 0 0,1-1-1 0 0,-1 1 1 0 0,0-1 0 0 0,1 1-1 0 0,-1 0 1 0 0,1-1 0 0 0,0 1 0 0 0,-1-1-1 0 0,1 1 1 0 0,0-1 0 0 0,0 0 0 0 0,0 1-1 0 0,0-1 1 0 0,0 0 0 0 0,0 1 0 0 0,0-1-1 0 0,0 0 1 0 0,1 0 0 0 0,-1 0 0 0 0,0 0-1 0 0,1 0 1 0 0,-1-1 0 0 0,1 1 0 0 0,-1 0-1 0 0,1-1 1 0 0,-1 1 0 0 0,1-1-1 0 0,0 1 1 0 0,-1-1 0 0 0,1 0 0 0 0,-1 1-1 0 0,1-1 1 0 0,0 0 0 0 0,-1 0 0 0 0,1 0-1 0 0,0 0 1 0 0,2-1 0 0 0,3-1-75 0 0,0 0 1 0 0,0 0-1 0 0,0-1 1 0 0,-1 0 0 0 0,1 0-1 0 0,-1-1 1 0 0,1 1-1 0 0,9-10 1 0 0,-2 2 26 0 0,-1-1-1 0 0,18-21 1 0 0,-24 25-78 0 0,0-1-1 0 0,-1 0 0 0 0,8-16 1 0 0,-12 21-2 0 0,0-1 0 0 0,0 1 0 0 0,0 0 1 0 0,-1 0-1 0 0,0 0 0 0 0,0-1 0 0 0,0 1 0 0 0,0-1 1 0 0,-1 1-1 0 0,0-1 0 0 0,0-5 0 0 0,0 8 12 0 0,0 1 0 0 0,-1-1 1 0 0,1 1-1 0 0,-1-1 0 0 0,0 1 0 0 0,1-1 0 0 0,-1 1 0 0 0,0 0 0 0 0,0 0 1 0 0,0-1-1 0 0,0 1 0 0 0,0 0 0 0 0,0 0 0 0 0,0 0 0 0 0,0 0 0 0 0,0 0 1 0 0,-1 0-1 0 0,1 0 0 0 0,0 1 0 0 0,-1-1 0 0 0,1 0 0 0 0,0 1 0 0 0,-1-1 1 0 0,1 1-1 0 0,-1-1 0 0 0,1 1 0 0 0,-1 0 0 0 0,1-1 0 0 0,-1 1 1 0 0,-2 0-1 0 0,-3 0-198 0 0,0 0 0 0 0,1 1 0 0 0,-1-1 1 0 0,0 1-1 0 0,-7 2 0 0 0,-4 2-6225 0 0,3 1-2246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7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264 366 5839 0 0,'0'-2'-3'0'0,"-1"-3"295"0"0,0 0 0 0 0,0 0 0 0 0,0 0 0 0 0,-4-9 0 0 0,3 11 347 0 0,1 0 1 0 0,-1 1-1 0 0,0-1 1 0 0,0 1 0 0 0,0 0-1 0 0,-3-4 1 0 0,-1 1 110 0 0,1 1 0 0 0,-1 0 0 0 0,0 0 0 0 0,-12-6 1 0 0,16 9-611 0 0,0 0 0 0 0,0 0 1 0 0,0 0-1 0 0,0 1 1 0 0,-1-1-1 0 0,1 0 0 0 0,0 1 1 0 0,0 0-1 0 0,-1-1 1 0 0,1 1-1 0 0,0 0 0 0 0,-1 0 1 0 0,1 1-1 0 0,0-1 1 0 0,-1 0-1 0 0,1 1 0 0 0,0-1 1 0 0,-4 2-1 0 0,-4 4 241 0 0,0 1-1 0 0,0 0 1 0 0,0 1-1 0 0,1-1 1 0 0,0 2 0 0 0,-12 13-1 0 0,16-15-255 0 0,0 1-1 0 0,1-1 1 0 0,0 1-1 0 0,0 0 1 0 0,-5 13-1 0 0,-10 46 778 0 0,16-57-735 0 0,-2 8 116 0 0,-7 34 1032 0 0,11-47-1105 0 0,0 0 0 0 0,1-1 0 0 0,0 1 0 0 0,0 0 0 0 0,0-1 0 0 0,1 1 0 0 0,-1 0 0 0 0,3 7 0 0 0,-3-11-118 0 0,1 1-1 0 0,0-1 1 0 0,-1 1 0 0 0,1-1-1 0 0,0 1 1 0 0,0-1 0 0 0,-1 1-1 0 0,1-1 1 0 0,0 0 0 0 0,0 0-1 0 0,1 1 1 0 0,-1-1 0 0 0,0 0-1 0 0,0 0 1 0 0,1 0 0 0 0,-1 0-1 0 0,0 0 1 0 0,1-1 0 0 0,-1 1-1 0 0,1 0 1 0 0,-1-1 0 0 0,1 1-1 0 0,-1-1 1 0 0,1 1 0 0 0,0-1-1 0 0,-1 0 1 0 0,1 0-1 0 0,-1 1 1 0 0,1-1 0 0 0,3-1-1 0 0,0 1 30 0 0,1-1 0 0 0,0 0-1 0 0,-1-1 1 0 0,1 1-1 0 0,-1-1 1 0 0,10-5-1 0 0,2-2 20 0 0,0-1 0 0 0,-1-1 0 0 0,0 0 0 0 0,-1-2 0 0 0,0 1 0 0 0,12-16 0 0 0,75-93 93 0 0,-63 72-160 0 0,6-8-22 0 0,58-96 0 0 0,-95 139 68 0 0,-1 0-1 0 0,8-25 1 0 0,-12 32-34 0 0,-1 0 0 0 0,-1 0 1 0 0,1 0-1 0 0,-1 0 1 0 0,0 0-1 0 0,-1 0 1 0 0,0-15-1 0 0,0 20 144 0 0,-11 7-66 0 0,6-2-158 0 0,0 1 1 0 0,1 0-1 0 0,-1 0 1 0 0,1 1-1 0 0,0-1 1 0 0,0 1-1 0 0,1 0 0 0 0,-1 0 1 0 0,1 0-1 0 0,0 0 1 0 0,1 0-1 0 0,-4 11 1 0 0,-3 8 10 0 0,-7 41 1 0 0,15-61-17 0 0,-7 39 0 0 0,1 1 0 0 0,2 0 0 0 0,2 1 0 0 0,2-1 0 0 0,8 82 0 0 0,-4-108 0 0 0,0-1 0 0 0,2 1 0 0 0,-1-1 0 0 0,2 0 0 0 0,11 23 0 0 0,-14-34 0 0 0,1 1 0 0 0,-1 0 0 0 0,1-1 0 0 0,1 0 0 0 0,0 0 0 0 0,-1 0 0 0 0,2-1 0 0 0,-1 1 0 0 0,1-1 0 0 0,-1-1 0 0 0,1 1 0 0 0,1-1 0 0 0,-1 0 0 0 0,1 0 0 0 0,8 3 0 0 0,-6-3 0 0 0,0-1 0 0 0,-1 0 0 0 0,1 0 0 0 0,10 1 0 0 0,-16-4 0 0 0,0 1 0 0 0,0-1 0 0 0,0 0 0 0 0,0-1 0 0 0,0 1 0 0 0,0 0 0 0 0,0-1 0 0 0,0 0 0 0 0,0 1 0 0 0,0-1 0 0 0,0 0 0 0 0,5-3 0 0 0,-5 2-352 0 0,1 1 0 0 0,-1-1 1 0 0,1 1-1 0 0,0 0 0 0 0,5-1 0 0 0,19 1-6565 0 0,-13 1-3279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14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1050 3247 0 0,'0'0'251'0'0,"0"-2"-32"0"0,-3-14 1011 0 0,1 4-380 0 0,0 0 1 0 0,1 0-1 0 0,1-24 1 0 0,17-74 897 0 0,-6 40-1126 0 0,48-254 2170 0 0,-18 183-696 0 0,-35 120-1509 0 0,17-36-1 0 0,-14 35 5 0 0,9-27 0 0 0,-13 34-251 0 0,1 0 0 0 0,1 0 0 0 0,0 1 0 0 0,12-17 0 0 0,-14 22-205 0 0,1 1 1 0 0,-1 0-1 0 0,2 1 0 0 0,-1-1 1 0 0,9-6-1 0 0,-13 11-64 0 0,1 1 1 0 0,0 0 0 0 0,0 0-1 0 0,-1 0 1 0 0,1 1-1 0 0,0-1 1 0 0,1 1-1 0 0,-1 0 1 0 0,0-1-1 0 0,0 1 1 0 0,1 1 0 0 0,-1-1-1 0 0,0 0 1 0 0,1 1-1 0 0,-1 0 1 0 0,0 0-1 0 0,7 0 1 0 0,-8 0 173 0 0,-1 1-213 0 0,0-1 0 0 0,0 0 0 0 0,-1 1 0 0 0,1-1 0 0 0,0 0 0 0 0,0 1 0 0 0,0-1 0 0 0,-1 1 0 0 0,1-1 0 0 0,0 1 0 0 0,0 0 0 0 0,0 0 0 0 0,2 2 48 0 0,3 1 60 0 0,-1 1 0 0 0,0-1 0 0 0,-1 1 1 0 0,1 0-1 0 0,-1 1 0 0 0,0-1 0 0 0,0 1 0 0 0,0 0 0 0 0,-1 0 0 0 0,4 8 0 0 0,3 10 134 0 0,8 34-1 0 0,-11-37-145 0 0,1 5 26 0 0,0-1 36 0 0,0 1 0 0 0,-2-1 0 0 0,-1 2 0 0 0,3 34 0 0 0,-7-31-122 0 0,2 45 186 0 0,-13 128 0 0 0,-24-14 74 0 0,31-180-291 0 0,0 0 0 0 0,0 0 0 0 0,-1-1 0 0 0,0 1 0 0 0,-1-1 0 0 0,0 1 0 0 0,0-2-1 0 0,-1 1 1 0 0,0 0 0 0 0,0-1 0 0 0,0 0 0 0 0,-10 7 0 0 0,12-11-7 0 0,1-1 1 0 0,-1 1-1 0 0,0-1 0 0 0,0 0 1 0 0,-1 0-1 0 0,1 0 0 0 0,0 0 0 0 0,-7 1 1 0 0,-21 9 168 0 0,23-7-172 0 0,0 0-1 0 0,-1-1 1 0 0,0 0 0 0 0,0-1-1 0 0,0 0 1 0 0,0-1 0 0 0,0 0-1 0 0,-1 0 1 0 0,1-1 0 0 0,-1-1-1 0 0,1 0 1 0 0,-1 0 0 0 0,1-1-1 0 0,0 0 1 0 0,-1-1 0 0 0,1 0-1 0 0,0 0 1 0 0,0-1 0 0 0,0-1-1 0 0,0 0 1 0 0,1 0 0 0 0,-16-10-1 0 0,23 13-23 0 0,0-1 0 0 0,0 1-1 0 0,0-1 1 0 0,1 0-1 0 0,-1 0 1 0 0,0 0 0 0 0,1 0-1 0 0,0 0 1 0 0,-1 0-1 0 0,1 0 1 0 0,0 0-1 0 0,0 0 1 0 0,0 0 0 0 0,0-1-1 0 0,1 1 1 0 0,-1 0-1 0 0,1-1 1 0 0,-1 1 0 0 0,1-1-1 0 0,0 1 1 0 0,0 0-1 0 0,0-1 1 0 0,0 1 0 0 0,0-1-1 0 0,1 1 1 0 0,-1-1-1 0 0,1-1 1 0 0,1-3-4 0 0,0 1 1 0 0,0-1-1 0 0,0 1 0 0 0,1 0 1 0 0,0-1-1 0 0,0 1 0 0 0,1 1 1 0 0,7-10-1 0 0,2-1 78 0 0,0 1 0 0 0,2 0 0 0 0,0 1 0 0 0,1 1 0 0 0,33-22-1 0 0,-23 19 224 0 0,1 2 0 0 0,0 0-1 0 0,40-13 1 0 0,32-8 1329 0 0,-93 33-2156 0 0,50-20 1519 0 0,-33 11-9683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15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8 4199 0 0,'-5'-3'376'0'0,"4"3"-304"0"0,1-3 792 0 0,1 2 160 0 0,7 2 32 0 0,0 4-2944 0 0,1 3-584 0 0</inkml:trace>
  <inkml:trace contextRef="#ctx0" brushRef="#br0" timeOffset="1">0 344 5727 0 0,'38'-9'573'0'0,"-21"5"2085"0"0,-1-1 0 0 0,0 0 0 0 0,18-8 1 0 0,31-20 4182 0 0,-29 13-4139 0 0,1 3-1 0 0,60-21 1 0 0,-81 33-2555 0 0,18-4-776 0 0,-11 8-7213 0 0,0 6-2266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15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9759 0 0,'62'-12'1422'0'0,"83"-5"11611"0"0,-56 11-8665 0 0,-49 5-4018 0 0,-21 1-2334 0 0,0-1-5069 0 0,-4-1-1515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16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314 220 2759 0 0,'6'-53'-268'0'0,"-5"41"1330"0"0,-1 1-1 0 0,-2-20 0 0 0,1 26-545 0 0,0 0-1 0 0,0 0 0 0 0,0 0 1 0 0,0 0-1 0 0,-1 0 0 0 0,0 0 0 0 0,0 0 1 0 0,0 1-1 0 0,-1-1 0 0 0,0 1 1 0 0,0-1-1 0 0,0 1 0 0 0,0 0 1 0 0,0 0-1 0 0,-1 0 0 0 0,0 1 0 0 0,0-1 1 0 0,-5-2-1 0 0,5 2-279 0 0,-1 1 1 0 0,0 0-1 0 0,-1 1 1 0 0,1-1-1 0 0,0 1 0 0 0,-1 0 1 0 0,1 0-1 0 0,-1 1 1 0 0,0 0-1 0 0,0 0 0 0 0,1 0 1 0 0,-1 0-1 0 0,-8 1 1 0 0,9 1-77 0 0,0 0 0 0 0,0 0 0 0 0,0 0 0 0 0,0 1 0 0 0,1-1 0 0 0,-1 1 0 0 0,1 0 0 0 0,-1 0 0 0 0,1 1 0 0 0,0 0 0 0 0,0-1 0 0 0,0 1 0 0 0,0 1 0 0 0,0-1 0 0 0,1 0 0 0 0,-5 6 1 0 0,1 0 70 0 0,0 0 1 0 0,1 1-1 0 0,0 0 1 0 0,0 0-1 0 0,-5 17 1 0 0,-17 57 994 0 0,24-71-1132 0 0,-4 22 356 0 0,1-1 0 0 0,-3 72 0 0 0,8-80-190 0 0,0 0 143 0 0,1-1-1 0 0,1 1 0 0 0,2 0 0 0 0,0 0 0 0 0,2-1 0 0 0,7 31 0 0 0,-10-53-324 0 0,0 0-1 0 0,0 0 1 0 0,0 0-1 0 0,1-1 1 0 0,-1 1 0 0 0,1-1-1 0 0,-1 1 1 0 0,1-1-1 0 0,0 1 1 0 0,0-1 0 0 0,0 0-1 0 0,0 0 1 0 0,0 0-1 0 0,0 0 1 0 0,4 2 0 0 0,-4-3-38 0 0,0 0 1 0 0,-1-1-1 0 0,1 1 1 0 0,0-1-1 0 0,-1 1 0 0 0,1-1 1 0 0,0 0-1 0 0,0 0 1 0 0,-1 1-1 0 0,1-1 1 0 0,0 0-1 0 0,0-1 1 0 0,-1 1-1 0 0,1 0 1 0 0,0 0-1 0 0,-1-1 1 0 0,1 1-1 0 0,0-1 1 0 0,-1 0-1 0 0,1 1 0 0 0,-1-1 1 0 0,1 0-1 0 0,-1 0 1 0 0,1 0-1 0 0,-1 0 1 0 0,1 0-1 0 0,1-2 1 0 0,7-7 33 0 0,-1 1 1 0 0,0-1 0 0 0,-1-1 0 0 0,0 0-1 0 0,9-16 1 0 0,28-63 135 0 0,-23 43-107 0 0,85-184 59 0 0,-94 202-160 0 0,-6 11 79 0 0,-6 17 226 0 0,-2 3-276 0 0,0 1-1 0 0,0-1 1 0 0,0 0-1 0 0,0 1 1 0 0,0-1-1 0 0,1 1 1 0 0,-1-1-1 0 0,1 1 1 0 0,0-1-1 0 0,0 1 1 0 0,0 3-1 0 0,-1 3 19 0 0,-1 20-70 0 0,1 1 1 0 0,1-1-1 0 0,1 0 1 0 0,2 0-1 0 0,1 0 1 0 0,1 0-1 0 0,15 43 1 0 0,-18-65-68 0 0,0-1 1 0 0,1 0-1 0 0,0 1 0 0 0,0-1 1 0 0,7 9-1 0 0,-9-14 121 0 0,1 0 0 0 0,-1 0 0 0 0,0 0 0 0 0,0-1-1 0 0,1 1 1 0 0,-1 0 0 0 0,0-1 0 0 0,1 1 0 0 0,-1-1 0 0 0,1 0-1 0 0,-1 1 1 0 0,0-1 0 0 0,1 0 0 0 0,-1 0 0 0 0,1 0 0 0 0,-1 0-1 0 0,3 0 1 0 0,-2 0 7 0 0,6-1-216 0 0,1-1-1 0 0,0 0 1 0 0,0 0-1 0 0,-1-1 1 0 0,0 0-1 0 0,1-1 1 0 0,11-6-1 0 0,-17 8-317 0 0,1 0-1 0 0,-1-1 1 0 0,0 1-1 0 0,1-1 1 0 0,-1 1 0 0 0,-1-1-1 0 0,5-4 1 0 0,8-14-6478 0 0,-14 20 6562 0 0,13-19-8205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6.1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 1 2991 0 0,'-3'1'150'0'0,"3"0"-81"0"0,4 10 172 0 0,-7 1 3485 0 0,4-6-3035 0 0,0-1 1 0 0,-1 1-1 0 0,1-1 1 0 0,-1 1-1 0 0,-1-1 0 0 0,1 1 1 0 0,-1-1-1 0 0,0 1 1 0 0,-2 5-1 0 0,-5 49 101 0 0,-3-24-722 0 0,-13 52-148 0 0,21-69-141 0 0,1-11 42 0 0,0 0 0 0 0,0 1 0 0 0,1-1 0 0 0,1 1 0 0 0,-1 0-1 0 0,1-1 1 0 0,2 11 0 0 0,-2-16 144 0 0,1 1 1 0 0,0 0-1 0 0,0 0 0 0 0,0-1 0 0 0,0 1 0 0 0,0-1 0 0 0,1 1 0 0 0,0-1 0 0 0,3 7 0 0 0,3 4 34 0 0,-4-5-7 0 0,8 24 80 0 0,1-2 0 0 0,23 41 0 0 0,0-12 84 0 0,-35-58-76 0 0,10 21 172 0 0,-10-20-203 0 0,-1-1 0 0 0,0 1 0 0 0,0 0 0 0 0,-1 0 0 0 0,1-1 0 0 0,-1 1 0 0 0,1 0 0 0 0,-1-1 0 0 0,0 1 0 0 0,0-1 0 0 0,0 1 0 0 0,0-1 0 0 0,0 1 0 0 0,-1-1 0 0 0,1 1 0 0 0,-2 1 0 0 0,-2 2 148 0 0,-1 0 0 0 0,1 0-1 0 0,-1-1 1 0 0,-7 7 0 0 0,4-5 74 0 0,0-1 1 0 0,-1 0-1 0 0,1 0 1 0 0,-1-1-1 0 0,0 0 1 0 0,-1 0-1 0 0,1-1 1 0 0,-1-1-1 0 0,0 0 0 0 0,-21 3 1 0 0,9 1 1219 0 0,21-6-742 0 0,-5 0 4106 0 0,30-7-3868 0 0,-12 3-687 0 0,0 0 0 0 0,0 1 0 0 0,0 0 0 0 0,0 1 0 0 0,13 0 0 0 0,11 5 909 0 0,33 7-1 0 0,-21-3-280 0 0,-5 1-465 0 0,73 24 0 0 0,-78-21-379 0 0,77 29-78 0 0,-79-30-8 0 0,-12-3 0 0 0,32 6 0 0 0,-1-2-59 0 0,-53-12-246 0 0,0-2-218 0 0,0 0-1 0 0,-1 0 1 0 0,1 0-1 0 0,0 0 1 0 0,0 0-1 0 0,0 0 1 0 0,3-2-1 0 0,1-5-4880 0 0,4-8-4408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16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5495 0 0,'5'9'350'0'0,"-1"-1"0"0"0,0 1 0 0 0,-1-1 0 0 0,0 1 0 0 0,0 0 0 0 0,-1 0-1 0 0,0 1 1 0 0,1 9 0 0 0,0 80 7126 0 0,-3-71-6098 0 0,-5 100 3616 0 0,3-101-4025 0 0,-4 59 2601 0 0,8-60-1613 0 0,12-42-803 0 0,-7 4-1030 0 0,1-1-1 0 0,-2 0 1 0 0,0 0 0 0 0,0 0 0 0 0,-1-1 0 0 0,5-21-1 0 0,35-106 1252 0 0,-37 119-1247 0 0,0 1 0 0 0,16-32 0 0 0,-13 35-128 0 0,-10 18 0 0 0,-1-1 0 0 0,0 1 0 0 0,0-1 0 0 0,1 1 0 0 0,-1 0 0 0 0,1-1 0 0 0,-1 1 0 0 0,0 0 0 0 0,1-1 0 0 0,-1 1 0 0 0,1 0 0 0 0,-1-1 0 0 0,1 1 0 0 0,-1 0 0 0 0,1 0 0 0 0,-1 0 0 0 0,1-1 0 0 0,-1 1 0 0 0,1 0 0 0 0,-1 0 0 0 0,1 0 0 0 0,-1 0 0 0 0,1 0 0 0 0,-1 0 0 0 0,1 0 0 0 0,-1 0 0 0 0,1 0 0 0 0,-1 0 0 0 0,1 0 0 0 0,-1 1 0 0 0,1-1 0 0 0,-1 0 0 0 0,1 0 0 0 0,-1 0 0 0 0,1 1 0 0 0,-1-1 0 0 0,1 0 0 0 0,-1 0 0 0 0,0 1 0 0 0,1-1 0 0 0,0 1 0 0 0,0 0 0 0 0,3 1-398 0 0,-1 1 1 0 0,1 0-1 0 0,-1 0 1 0 0,0 1-1 0 0,1-1 1 0 0,-1 1-1 0 0,3 5 1 0 0,-2-4-1272 0 0,0 0 1 0 0,0 0 0 0 0,8 7 0 0 0,3-1-8183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1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534 276 3711 0 0,'0'-2'21'0'0,"0"-72"1025"0"0,-3 24 2707 0 0,3 36-2198 0 0,-1-3 1357 0 0,-5-30-1 0 0,5 42-2383 0 0,-1 0-1 0 0,0 0 1 0 0,1-1-1 0 0,-1 1 1 0 0,-1 0-1 0 0,1 1 1 0 0,-1-1-1 0 0,0 0 1 0 0,-6-6 0 0 0,8 9-387 0 0,0 1 0 0 0,0 0 0 0 0,0 0 0 0 0,0 0 0 0 0,-1-1 0 0 0,1 1 0 0 0,0 1 0 0 0,-1-1 0 0 0,1 0 1 0 0,-1 0-1 0 0,1 0 0 0 0,-1 1 0 0 0,1-1 0 0 0,-1 1 0 0 0,1-1 0 0 0,-1 1 0 0 0,0 0 0 0 0,1 0 0 0 0,-4-1 1 0 0,3 2 11 0 0,-1-1 1 0 0,1 1-1 0 0,0-1 1 0 0,-1 1-1 0 0,1 0 1 0 0,0 0-1 0 0,0 0 1 0 0,-1 0-1 0 0,1 0 1 0 0,0 1-1 0 0,-3 2 1 0 0,-3 3 177 0 0,0 1 0 0 0,1-1-1 0 0,1 1 1 0 0,-12 17 0 0 0,8-7-89 0 0,0 0 0 0 0,1 0-1 0 0,-9 28 1 0 0,-14 59 216 0 0,28-87-261 0 0,1 0-1 0 0,0-1 1 0 0,2 1-1 0 0,-1 0 0 0 0,2 0 1 0 0,1 0-1 0 0,0 0 1 0 0,1 0-1 0 0,5 18 0 0 0,-7-34-173 0 0,1 0 0 0 0,-1 0 0 0 0,1 0 0 0 0,0 0 0 0 0,-1-1 0 0 0,1 1 0 0 0,0 0 0 0 0,0 0 0 0 0,0-1 0 0 0,0 1 0 0 0,1-1 0 0 0,-1 1-1 0 0,0-1 1 0 0,1 1 0 0 0,-1-1 0 0 0,1 0 0 0 0,-1 1 0 0 0,1-1 0 0 0,0 0 0 0 0,-1 0 0 0 0,1 0 0 0 0,0-1 0 0 0,2 2 0 0 0,-1-2-6 0 0,-1 1 0 0 0,1-1 1 0 0,0 0-1 0 0,0 0 0 0 0,-1 0 0 0 0,1 0 1 0 0,0-1-1 0 0,0 1 0 0 0,-1-1 0 0 0,1 1 1 0 0,0-1-1 0 0,-1 0 0 0 0,1 0 0 0 0,0 0 1 0 0,3-3-1 0 0,4-2 20 0 0,0-1 0 0 0,0 0 0 0 0,0-1 0 0 0,15-17 0 0 0,29-41 12 0 0,-34 41-130 0 0,-17 21 32 0 0,1 0-1 0 0,-1 0 1 0 0,0-1 0 0 0,0 1-1 0 0,-1 0 1 0 0,1-1-1 0 0,-1 0 1 0 0,0 0-1 0 0,0 0 1 0 0,-1 0 0 0 0,0 0-1 0 0,1 0 1 0 0,-1-8-1 0 0,-1 11 48 0 0,0 0-4 0 0,0 0 0 0 0,1 1 0 0 0,-1-1 0 0 0,0 0 0 0 0,1 0 0 0 0,-1 0 0 0 0,1 0 0 0 0,-1 1 0 0 0,1-1 0 0 0,0 0 0 0 0,0 0 0 0 0,0 1 0 0 0,0-1 0 0 0,0 1 0 0 0,2-3 0 0 0,-3 3 175 0 0,-1 1-154 0 0,1 1 1 0 0,-1 0-1 0 0,0-1 0 0 0,0 1 0 0 0,1 0 1 0 0,-1 0-1 0 0,0-1 0 0 0,1 1 0 0 0,-1 0 1 0 0,1 0-1 0 0,-1 0 0 0 0,1 0 0 0 0,-1 0 1 0 0,1 0-1 0 0,-1 0 0 0 0,1 0 0 0 0,0 1 1 0 0,-8 25 104 0 0,6-19-70 0 0,-1 0 0 0 0,2 0 1 0 0,-3 17-1 0 0,2-4-13 0 0,-4 22-1 0 0,-3 21 35 0 0,-4 158 348 0 0,3 198-119 0 0,-9-47-243 0 0,17-340-57 0 0,-2 0 0 0 0,-2-1 0 0 0,0 0 0 0 0,-2 0 0 0 0,-2-1 0 0 0,-18 42 0 0 0,24-65 0 0 0,0-1 0 0 0,0 1 0 0 0,-1-1 0 0 0,0-1 0 0 0,0 1 0 0 0,-1-1 0 0 0,0 0 0 0 0,0 0 0 0 0,-1 0 0 0 0,1-1 0 0 0,-1 0 0 0 0,0 0 0 0 0,-1-1 0 0 0,1 0 0 0 0,-1 0 0 0 0,1-1 0 0 0,-1 0 0 0 0,0 0 0 0 0,-1-1 0 0 0,1 0 0 0 0,0-1 0 0 0,-1 1 0 0 0,1-1 0 0 0,0-1 0 0 0,-1 0 0 0 0,1 0 0 0 0,-1-1 0 0 0,1 0 0 0 0,-1 0 0 0 0,1-1 0 0 0,0 0 0 0 0,0 0 0 0 0,0-1 0 0 0,0 0 0 0 0,0-1 0 0 0,-7-4 0 0 0,3 1 0 0 0,1 0 0 0 0,-1-1 0 0 0,2-1 0 0 0,-1 0 0 0 0,1 0 0 0 0,1-1 0 0 0,-1 0 0 0 0,-10-17 0 0 0,15 19 0 0 0,0 1 0 0 0,1-1 0 0 0,0 0 0 0 0,0 0 0 0 0,1-1 0 0 0,0 1 0 0 0,1-1 0 0 0,-1 0 0 0 0,2 1 0 0 0,-1-1 0 0 0,1 0 0 0 0,1 0 0 0 0,0-17 0 0 0,4 1 0 0 0,0 0 0 0 0,2 0 0 0 0,1 0 0 0 0,1 1 0 0 0,19-41 0 0 0,1 10 0 0 0,44-63 0 0 0,-27 56 0 0 0,56-60 0 0 0,-68 84 0 0 0,-1 2-1055 0 0,38-32-1 0 0,-41 43-2402 0 0,59-38-1 0 0,-40 35-6737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18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5727 0 0,'1'44'606'0'0,"0"-2"2484"0"0,-2 0 0 0 0,-1 0 1 0 0,-14 70-1 0 0,-28 53 3982 0 0,40-149-6338 0 0,3-11-375 0 0,0 0 1 0 0,-1 0 0 0 0,1-1 0 0 0,-5 9 0 0 0,6-13-290 0 0,-1 1 0 0 0,1 0 0 0 0,0 0 0 0 0,-1 0 0 0 0,1 0 0 0 0,0-1 0 0 0,0 1 0 0 0,0 0 0 0 0,-1 0 1 0 0,1 0-1 0 0,0 0 0 0 0,0 0 0 0 0,0 0 0 0 0,1 1 0 0 0,2 0 499 0 0,3-8-264 0 0,61-100 788 0 0,-43 65-922 0 0,2-2-157 0 0,18-31 238 0 0,65-82 1 0 0,-107 153-239 0 0,19-21 149 0 0,-20 23-130 0 0,1-1 0 0 0,-1 1 1 0 0,1 0-1 0 0,0-1 0 0 0,0 1 0 0 0,0 0 1 0 0,-1 0-1 0 0,1 0 0 0 0,0 0 0 0 0,0 0 1 0 0,3 0-1 0 0,-4 1 94 0 0,5 13-70 0 0,-3-5-57 0 0,-1-1 0 0 0,-1 1 0 0 0,1 0 0 0 0,-1 1 0 0 0,-1-1 0 0 0,1 0 0 0 0,-1 0 0 0 0,-1 0 0 0 0,-1 9 0 0 0,-16 72 0 0 0,17-86 0 0 0,-16 54 0 0 0,-5 23 0 0 0,19-67 0 0 0,1-1 0 0 0,1 1 0 0 0,0 0 0 0 0,1 16 0 0 0,1-18 0 0 0,-1-11 0 0 0,0 0 0 0 0,0 1 0 0 0,0-1 0 0 0,1 0 0 0 0,-1 0 0 0 0,0 0 0 0 0,0 0 0 0 0,0 0 0 0 0,0 0 0 0 0,0 1 0 0 0,0-1 0 0 0,0 0 0 0 0,0 0 0 0 0,0 0 0 0 0,1 0 0 0 0,-1 0 0 0 0,0 0 0 0 0,0 0 0 0 0,0 0 0 0 0,0 0 0 0 0,0 0 0 0 0,0 1 0 0 0,1-1 0 0 0,-1 0 0 0 0,0 0 0 0 0,0 0 0 0 0,0 0 0 0 0,0 0 0 0 0,0 0 0 0 0,1 0 0 0 0,-1 0 0 0 0,0 0 0 0 0,0 0 0 0 0,0 0 0 0 0,0 0 0 0 0,0 0 0 0 0,1 0 0 0 0,-1 0 0 0 0,0-1 0 0 0,0 1 0 0 0,0 0 0 0 0,0 0 0 0 0,0 0 0 0 0,1 0 0 0 0,-1 0 0 0 0,0 0 0 0 0,0 0 0 0 0,0 0 0 0 0,0 0 0 0 0,0 0 0 0 0,0-1 0 0 0,0 1 0 0 0,0 0 0 0 0,1 0 0 0 0,-1 0 0 0 0,0 0 0 0 0,0 0 0 0 0,0-1 0 0 0,0 1 0 0 0,0 0 0 0 0,0 0 0 0 0,0 0 0 0 0,7-11 0 0 0,-6 10 0 0 0,15-21 0 0 0,0-2 0 0 0,-2 1 0 0 0,-1-2 0 0 0,14-33 0 0 0,48-127 0 0 0,-65 170 0 0 0,-4 11 0 0 0,1 8 0 0 0,-5 1 1 0 0,1 0 0 0 0,-1 0-1 0 0,1 0 1 0 0,-1 0 0 0 0,-1 0 0 0 0,1 0 0 0 0,1 9-1 0 0,5 15-38 0 0,25 51-653 0 0,62 123 1414 0 0,-93-199-723 0 0,1 1 0 0 0,-1-1 0 0 0,1 0 0 0 0,0 0 0 0 0,1 0 0 0 0,-1-1 0 0 0,7 7 0 0 0,-9-9 0 0 0,0 0 0 0 0,1 0 0 0 0,0 0 0 0 0,-1 0 0 0 0,1 0 0 0 0,-1 0 0 0 0,1 0 0 0 0,0 0 0 0 0,0 0 0 0 0,0-1 0 0 0,-1 1 0 0 0,1-1 0 0 0,0 1 0 0 0,0-1 0 0 0,0 0 0 0 0,0 0 0 0 0,0 0 0 0 0,0 0 0 0 0,0 0 0 0 0,0 0 0 0 0,3-1 0 0 0,1-2 0 0 0,0 0 0 0 0,0-1 0 0 0,0 1 0 0 0,-1-1 0 0 0,1 0 0 0 0,-1-1 0 0 0,0 1 0 0 0,0-1 0 0 0,0 0 0 0 0,-1 0 0 0 0,0 0 0 0 0,0-1 0 0 0,0 0 0 0 0,5-12 0 0 0,-1 2 0 0 0,-1-1 0 0 0,0 0 0 0 0,-2 0 0 0 0,6-28 0 0 0,-9 33 0 0 0,-1-1 0 0 0,-1 1 0 0 0,1 0 0 0 0,-2-1 0 0 0,0 1 0 0 0,-4-21 0 0 0,-3 1 0 0 0,-14-40 0 0 0,20 66 0 0 0,-1 1 0 0 0,0 0 0 0 0,-5-9 0 0 0,4 9 0 0 0,4 4 0 0 0,0 1 0 0 0,0 0 0 0 0,0-1 0 0 0,0 1 0 0 0,0 0 0 0 0,-1-1 0 0 0,1 1 0 0 0,0 0 0 0 0,0 0 0 0 0,0-1 0 0 0,0 1 0 0 0,-1 0 0 0 0,1 0 0 0 0,0-1 0 0 0,0 1 0 0 0,-1 0 0 0 0,1 0 0 0 0,0 0 0 0 0,0 0 0 0 0,-1-1 0 0 0,1 1 0 0 0,0 0 0 0 0,-1 0 0 0 0,1 0 0 0 0,0 0 0 0 0,-1 0 0 0 0,1 0 0 0 0,0 0 0 0 0,-1 0 0 0 0,1 0 0 0 0,0 0 0 0 0,0 0 0 0 0,-1 0 0 0 0,1 0 0 0 0,0 0 0 0 0,-1 0 0 0 0,1 0 0 0 0,0 0 0 0 0,-1 0 0 0 0,1 0 0 0 0,0 0 0 0 0,-1 0 0 0 0,1 1 0 0 0,0-1 0 0 0,0 0 0 0 0,-1 0 0 0 0,1 0 0 0 0,0 1 0 0 0,0-1 0 0 0,-1 0 0 0 0,1 0 0 0 0,0 0 0 0 0,0 1 0 0 0,0-1 0 0 0,-1 1 0 0 0,1-1 0 0 0,-5 4 0 0 0,0 1 0 0 0,1 0 0 0 0,0 0 0 0 0,0 0 0 0 0,0 0 0 0 0,0 1 0 0 0,1-1 0 0 0,0 1 0 0 0,0 0 0 0 0,-2 6 0 0 0,-4 12 0 0 0,-6 29 0 0 0,15-52 0 0 0,-3 13 0 0 0,1 0 0 0 0,-1 20 0 0 0,2-10 0 0 0,0-17 0 0 0,2 1 0 0 0,-1-1 0 0 0,1 0 0 0 0,2 12 0 0 0,-3-17 0 0 0,1 1 0 0 0,-1-1 0 0 0,1 1 0 0 0,0-1 0 0 0,0 1 0 0 0,0-1 0 0 0,0 0 0 0 0,0 1 0 0 0,1-1 0 0 0,-1 0 0 0 0,1 0 0 0 0,-1 0 0 0 0,1 0 0 0 0,0 0 0 0 0,2 2 0 0 0,-2-3 0 0 0,-1-1 0 0 0,0 1 0 0 0,0-1 0 0 0,1 0 0 0 0,-1 0 0 0 0,0 0 0 0 0,1 1 0 0 0,-1-1 0 0 0,0 0 0 0 0,1-1 0 0 0,-1 1 0 0 0,0 0 0 0 0,0 0 0 0 0,1 0 0 0 0,-1-1 0 0 0,0 1 0 0 0,0-1 0 0 0,1 1 0 0 0,-1-1 0 0 0,0 1 0 0 0,0-1 0 0 0,2-1 0 0 0,1-1 0 0 0,0 0 0 0 0,-1 0 0 0 0,1 0 0 0 0,5-7 0 0 0,-4 4 0 0 0,7-8 0 0 0,0-1 0 0 0,-1 0 0 0 0,14-27 0 0 0,-13 18 0 0 0,17-40 0 0 0,-13 29 0 0 0,-16 35 0 0 0,0 0 0 0 0,0 0 0 0 0,0 0 0 0 0,0 0 0 0 0,0 0 0 0 0,0 0 0 0 0,0 0 0 0 0,1 0 0 0 0,-1 0 0 0 0,0 0 0 0 0,0 0 0 0 0,0 0 0 0 0,0 0 0 0 0,0 0 0 0 0,0 0 0 0 0,0 1 0 0 0,0-1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0,1 0 0 0 0,-1 0 0 0 0,2 11 0 0 0,0 14 0 0 0,-2 5 0 0 0,2-1 0 0 0,6 40 0 0 0,-6-58 0 0 0,0-1 0 0 0,1 1 0 0 0,0-1 0 0 0,1 0 0 0 0,0 0 0 0 0,1 0 0 0 0,0 0 0 0 0,0-1 0 0 0,13 16 0 0 0,-8-16 0 0 0,-8-8-21 0 0,0 0 0 0 0,-1 0-1 0 0,1 0 1 0 0,0 0 0 0 0,0-1 0 0 0,0 1-1 0 0,0 0 1 0 0,0-1 0 0 0,0 0 0 0 0,0 1 0 0 0,0-1-1 0 0,0 0 1 0 0,0 0 0 0 0,0 0 0 0 0,4-1-1 0 0,-2 0-85 0 0,-1 0 0 0 0,0 0-1 0 0,1-1 1 0 0,-1 1-1 0 0,0-1 1 0 0,0 0 0 0 0,0 0-1 0 0,4-3 1 0 0,4-4-768 0 0,-2 0 0 0 0,1-1 0 0 0,13-20 0 0 0,-20 27 561 0 0,9-14-6683 0 0,-1-3-1918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19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37 5783 0 0,'0'0'444'0'0,"0"1"-289"0"0,34 157 17787 0 0,-1-55-11666 0 0,3-9-3991 0 0,-25-72-2487 0 0,0 1 1 0 0,2-1-1 0 0,29 39 1 0 0,-36-56-1048 0 0</inkml:trace>
  <inkml:trace contextRef="#ctx0" brushRef="#br0" timeOffset="1">442 1 4975 0 0,'-1'4'364'0'0,"-1"0"0"0"0,0 0 0 0 0,0 0 0 0 0,0 0 0 0 0,-1-1 0 0 0,1 1 0 0 0,-1 0 0 0 0,-5 4 0 0 0,-7 11 4383 0 0,-36 55 6302 0 0,-27 36-4018 0 0,18-30-5831 0 0,-46 63-720 0 0,65-88-469 0 0,-11 16-13 0 0,38-53-4315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0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4607 0 0,'0'0'354'0'0,"-2"3"64"0"0,1-3-244 0 0,0 1 0 0 0,1 0 0 0 0,-1 0 0 0 0,0 0-1 0 0,1 0 1 0 0,-1 0 0 0 0,1 0 0 0 0,0 0-1 0 0,-1 0 1 0 0,1 0 0 0 0,0 0 0 0 0,0 0-1 0 0,-1 0 1 0 0,1 0 0 0 0,0 0 0 0 0,0 0 0 0 0,0 0-1 0 0,0 0 1 0 0,1 0 0 0 0,-1 0 0 0 0,0 0-1 0 0,0 0 1 0 0,0 0 0 0 0,1 0 0 0 0,-1 0 0 0 0,1 0-1 0 0,0 2 1 0 0,2 5 775 0 0,-1 2 236 0 0,0 1-1 0 0,0 0 1 0 0,-1-1 0 0 0,0 22-1 0 0,-7 44 1518 0 0,5-66-2375 0 0,-8 63 1394 0 0,-4-1 0 0 0,-34 113-1 0 0,31-133-1352 0 0,-3 14 726 0 0,-47 106 0 0 0,-2-37 2641 0 0,68-134-3701 0 0,0 0 0 0 0,-1-1-1 0 0,1 1 1 0 0,0 0 0 0 0,0 0 0 0 0,0 0-1 0 0,0 0 1 0 0,0-1 0 0 0,0 1 0 0 0,1 0-1 0 0,-1 0 1 0 0,0 0 0 0 0,0-1 0 0 0,1 1 0 0 0,-1 0-1 0 0,0 0 1 0 0,1-1 0 0 0,-1 1 0 0 0,0 0-1 0 0,1-1 1 0 0,-1 1 0 0 0,1 0 0 0 0,0-1-1 0 0,-1 1 1 0 0,1 0 0 0 0,16 13 187 0 0,-2-5-210 0 0,0-1 1 0 0,0 0-1 0 0,0-1 1 0 0,1-1-1 0 0,24 6 1 0 0,-15-4-12 0 0,-5-2 0 0 0,0-2 0 0 0,0 0 0 0 0,0-1 0 0 0,36 1 0 0 0,81-10 0 0 0,-76 2 0 0 0,-49 4 0 0 0,-11 0-417 0 0,1 0 0 0 0,-1 0 0 0 0,0 0 0 0 0,0 1-1 0 0,0-1 1 0 0,1 0 0 0 0,-1 0 0 0 0,0 1 0 0 0,0-1 0 0 0,0 1 0 0 0,2 0 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10479 0 0,'-26'67'7420'0'0,"-9"22"-111"0"0,3 1-4515 0 0,11-12-1244 0 0,3 0 1 0 0,-11 120 0 0 0,26-180-1538 0 0,2 0 0 0 0,0 0 0 0 0,1 0 1 0 0,1 0-1 0 0,6 33 0 0 0,-5-46-10 0 0,-1 1-1 0 0,1 0 1 0 0,0-1-1 0 0,0 0 1 0 0,1 0-1 0 0,0 1 1 0 0,0-1-1 0 0,0-1 0 0 0,6 8 1 0 0,-6-9-2 0 0,1 0-1 0 0,-1 0 1 0 0,1 0 0 0 0,-1 0-1 0 0,1-1 1 0 0,0 0-1 0 0,0 0 1 0 0,0 0 0 0 0,0 0-1 0 0,1-1 1 0 0,-1 1 0 0 0,0-1-1 0 0,9 1 1 0 0,10 0-2112 0 0,1-3-4806 0 0,0-4-3279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0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0 669 10879 0 0,'3'-6'1128'0'0,"18"-155"10881"0"0,21-81-7245 0 0,-36 212-4024 0 0,2-1-1 0 0,1 1 0 0 0,1 1 0 0 0,27-52 0 0 0,-35 76-716 0 0,1-1-1 0 0,0 1 0 0 0,1 0 0 0 0,-1 0 0 0 0,1 0 0 0 0,0 0 1 0 0,9-7-1 0 0,-11 11-18 0 0,0-1 1 0 0,0 1 0 0 0,0 0 0 0 0,0 0-1 0 0,0 0 1 0 0,0 0 0 0 0,0 1-1 0 0,1-1 1 0 0,-1 1 0 0 0,0-1 0 0 0,1 1-1 0 0,-1 0 1 0 0,0-1 0 0 0,1 1 0 0 0,-1 0-1 0 0,0 1 1 0 0,1-1 0 0 0,-1 0-1 0 0,0 1 1 0 0,0-1 0 0 0,1 1 0 0 0,-1 0-1 0 0,3 1 1 0 0,1 1-5 0 0,0 1 0 0 0,0-1 0 0 0,-1 1 0 0 0,0 0 0 0 0,0 0 0 0 0,0 0 0 0 0,0 1 0 0 0,-1 0 0 0 0,1 0 0 0 0,-1 0 0 0 0,-1 0 0 0 0,1 1 0 0 0,-1-1 0 0 0,4 9 0 0 0,1 3 0 0 0,-1 1 0 0 0,-1 0 0 0 0,6 32 0 0 0,-4-8 0 0 0,-3-1 0 0 0,0 69 0 0 0,-14 82 0 0 0,8-176 0 0 0,-1-1 0 0 0,-7 29 0 0 0,8-40 0 0 0,0-1 0 0 0,0 1 0 0 0,-1-1 0 0 0,1 1 0 0 0,-1-1 0 0 0,0 0 0 0 0,0 1 0 0 0,0-1 0 0 0,0 0 0 0 0,0-1 0 0 0,-1 1 0 0 0,1 0 0 0 0,-1-1 0 0 0,0 1 0 0 0,0-1 0 0 0,0 0 0 0 0,0 0 0 0 0,-3 2 0 0 0,3-3 0 0 0,0 0 0 0 0,1-1 0 0 0,-1 1 0 0 0,0-1 0 0 0,1 0 0 0 0,-1 0 0 0 0,0 0 0 0 0,1 0 0 0 0,-1-1 0 0 0,0 1 0 0 0,1-1 0 0 0,-1 1 0 0 0,1-1 0 0 0,-1 0 0 0 0,1 0 0 0 0,-1 0 0 0 0,1 0 0 0 0,-1-1 0 0 0,1 1 0 0 0,0-1 0 0 0,-2-1 0 0 0,-7-5 0 0 0,1-1 0 0 0,-16-16 0 0 0,25 24 0 0 0,-11-12 0 0 0,0-1 0 0 0,-15-23 0 0 0,22 30 0 0 0,1 0 0 0 0,1 0 0 0 0,-1 0 0 0 0,1-1 0 0 0,0 1 0 0 0,1-1 0 0 0,0 0 0 0 0,-2-9 0 0 0,4 15 0 0 0,0 1 0 0 0,0-1 0 0 0,0 0 0 0 0,0 0 0 0 0,0 0 0 0 0,0 0 0 0 0,1 0 0 0 0,-1 0 0 0 0,1 0 0 0 0,-1 0 0 0 0,1 0 0 0 0,0 0 0 0 0,0 1 0 0 0,0-1 0 0 0,0 0 0 0 0,0 1 0 0 0,1-3 0 0 0,0 2 0 0 0,1 0 0 0 0,-1-1 0 0 0,1 1 0 0 0,-1 0 0 0 0,1 1 0 0 0,0-1 0 0 0,-1 0 0 0 0,1 1 0 0 0,5-2 0 0 0,5-1 0 0 0,0 1 0 0 0,0 0 0 0 0,0 1 0 0 0,14-1 0 0 0,-21 3 0 0 0,34-4 0 0 0,1-2 0 0 0,64-18 0 0 0,-95 21 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8:21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0 16871 0 0,'1'2'-1'0'0,"41"79"3350"0"0,-31-59 692 0 0,13 43-1 0 0,-19-41-3805 0 0,0 0 1 0 0,-1 1-1 0 0,-1-1 0 0 0,-2 1 0 0 0,0 0 0 0 0,-2-1 0 0 0,-1 1 0 0 0,0-1 0 0 0,-2 1 0 0 0,-1-1 0 0 0,-1 0 0 0 0,-1 0 0 0 0,-1-1 1 0 0,-1 0-1 0 0,-1 0 0 0 0,-1-1 0 0 0,-1-1 0 0 0,-21 30 0 0 0,17-28-235 0 0,-2-1 0 0 0,0-1 0 0 0,-2-1 0 0 0,0-1 0 0 0,-1 0 0 0 0,-29 19 0 0 0,27-24 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25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8375 0 0,'0'0'646'0'0,"3"1"-421"0"0,113-1 10436 0 0,-51-2-5618 0 0,-56 1-4465 0 0,0 1 0 0 0,17-5 0 0 0,4 0-2022 0 0,-10 6-6342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25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12463 0 0,'27'-6'326'0'0,"35"-6"4779"0"0,-55 12-3914 0 0,0-1 0 0 0,0 1 0 0 0,0 0 1 0 0,0 1-1 0 0,1-1 0 0 0,11 4 0 0 0,3 7 1510 0 0,-20-10-2584 0 0,0 0-1 0 0,0 1 0 0 0,-1-1 0 0 0,1 0 0 0 0,0 0 1 0 0,0 0-1 0 0,0-1 0 0 0,0 1 0 0 0,0 0 0 0 0,1-1 1 0 0,-1 0-1 0 0,0 1 0 0 0,0-1 0 0 0,0 0 0 0 0,0 0 1 0 0,0 0-1 0 0,1 0 0 0 0,-1 0 0 0 0,0-1 0 0 0,4 0 1 0 0,8-5-301 0 0,-3 3-3818 0 0,-6 1-216 0 0,7-3-5641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6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 7855 0 0,'0'0'610'0'0,"3"3"-402"0"0,2 3-23 0 0,-1 0 1 0 0,1 0-1 0 0,7 13 0 0 0,-9-12 625 0 0,0 0-1 0 0,0 0 0 0 0,-1 0 0 0 0,0 1 1 0 0,0-1-1 0 0,0 1 0 0 0,0 11 1 0 0,-2 9 1608 0 0,-1 1 0 0 0,-7 45 0 0 0,6-57-1683 0 0,-19 85 2549 0 0,8-42-1856 0 0,7-38-622 0 0,-9 25 0 0 0,-4 16 727 0 0,-9 41-525 0 0,26-92-987 0 0,3-1-74 0 0,0-9-238 0 0,9-4-3723 0 0,15-5-186 0 0,-10-3-2008 0 0,-2-7-1599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27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255 232 3655 0 0,'6'-18'301'0'0,"1"-3"280"0"0,-1-1 0 0 0,7-43 0 0 0,-12 58-78 0 0,-1 1 0 0 0,-1-1 0 0 0,1 0-1 0 0,-1 0 1 0 0,-1 1 0 0 0,1-1 0 0 0,-1 1-1 0 0,0-1 1 0 0,0 1 0 0 0,-1-1 0 0 0,0 1-1 0 0,0 0 1 0 0,-6-8 0 0 0,9 14-452 0 0,0-1 0 0 0,-1 1 0 0 0,1-1 0 0 0,-1 1 0 0 0,1-1 0 0 0,-1 1 0 0 0,1 0 0 0 0,-1-1 0 0 0,1 1 0 0 0,-1 0 0 0 0,1-1 0 0 0,-1 1 0 0 0,1 0 0 0 0,-1-1 0 0 0,0 1 1 0 0,1 0-1 0 0,-1 0 0 0 0,0 0 0 0 0,1 0 0 0 0,-1 0 0 0 0,1 0 0 0 0,-1 0 0 0 0,0 0 0 0 0,1 0 0 0 0,-1 0 0 0 0,0 0 0 0 0,1 0 0 0 0,-2 1 0 0 0,-20 9 1367 0 0,19-9-1233 0 0,1 1-1 0 0,-1-1 0 0 0,0 0 0 0 0,1 0 0 0 0,-1 0 1 0 0,-4 1-1 0 0,5-2-111 0 0,1 0 0 0 0,-1 0 0 0 0,0 0 0 0 0,0 1 1 0 0,0-1-1 0 0,0 0 0 0 0,0 1 0 0 0,1-1 0 0 0,-1 1 0 0 0,0-1 0 0 0,0 1 0 0 0,1 0 0 0 0,-1 0 1 0 0,0 0-1 0 0,1 0 0 0 0,-1 0 0 0 0,1 0 0 0 0,-1 1 0 0 0,1-1 0 0 0,0 0 0 0 0,0 1 1 0 0,-1-1-1 0 0,1 1 0 0 0,-1 2 0 0 0,-24 33 481 0 0,13-17-137 0 0,-20 35 1 0 0,30-49-353 0 0,-17 36 925 0 0,-23 65 0 0 0,39-92-515 0 0,0-1-1 0 0,1 1 1 0 0,0 0-1 0 0,1-1 1 0 0,1 1-1 0 0,0 0 1 0 0,1 0 0 0 0,4 27-1 0 0,-4-38-319 0 0,1 0 1 0 0,0 0-1 0 0,1 0 1 0 0,-1 0-1 0 0,1 0 0 0 0,-1-1 1 0 0,1 1-1 0 0,0-1 1 0 0,1 1-1 0 0,-1-1 0 0 0,5 6 1 0 0,-6-8-102 0 0,1 1-1 0 0,-1-1 1 0 0,1 0 0 0 0,0 0 0 0 0,-1 1 0 0 0,1-1 0 0 0,0 0 0 0 0,0-1 0 0 0,-1 1-1 0 0,1 0 1 0 0,0 0 0 0 0,0-1 0 0 0,0 1 0 0 0,0-1 0 0 0,0 0 0 0 0,0 1 0 0 0,0-1-1 0 0,0 0 1 0 0,0 0 0 0 0,0 0 0 0 0,0-1 0 0 0,0 1 0 0 0,0 0 0 0 0,0-1-1 0 0,2 0 1 0 0,6-4 38 0 0,-1 0 0 0 0,0 0-1 0 0,0-1 1 0 0,0 0-1 0 0,-1 0 1 0 0,0-1 0 0 0,0 0-1 0 0,0-1 1 0 0,-1 0 0 0 0,-1 0-1 0 0,1 0 1 0 0,-1-1-1 0 0,7-13 1 0 0,-1-2 94 0 0,-2-1-1 0 0,0 0 1 0 0,-1-1-1 0 0,-1 0 1 0 0,-2 0-1 0 0,-1-1 1 0 0,4-52-1 0 0,-9 75-171 0 0,0 0 0 0 0,0 0 0 0 0,0 0 1 0 0,-3-8-1 0 0,3 12-12 0 0,0 0 0 0 0,1-1 0 0 0,-1 1 0 0 0,0 0 0 0 0,0 0 0 0 0,0 0 0 0 0,0-1-1 0 0,-1 1 1 0 0,1 0 0 0 0,0 0 0 0 0,0 0 0 0 0,0-1 0 0 0,0 1 0 0 0,0 0 0 0 0,0 0 0 0 0,0 0 0 0 0,0-1 0 0 0,0 1 0 0 0,0 0 0 0 0,-1 0 0 0 0,1 0 0 0 0,0 0 0 0 0,0-1 0 0 0,0 1 0 0 0,0 0 0 0 0,0 0 0 0 0,-1 0 0 0 0,1 0 0 0 0,0 0 0 0 0,0 0 0 0 0,0-1 0 0 0,-1 1 0 0 0,1 0 0 0 0,0 0 0 0 0,0 0 0 0 0,0 0 0 0 0,-1 0 0 0 0,1 0 0 0 0,0 0 0 0 0,0 0 0 0 0,0 0 0 0 0,-1 0 0 0 0,1 0 0 0 0,0 0 0 0 0,0 0 0 0 0,-1 0 0 0 0,1 0 0 0 0,0 0 0 0 0,0 0 0 0 0,0 0 0 0 0,-1 1 0 0 0,1-1 0 0 0,0 0 0 0 0,0 0-1 0 0,0 0 1 0 0,-1 0 0 0 0,-5 8 10 0 0,6-8-8 0 0,-4 7 4 0 0,1 1 0 0 0,-1 0 1 0 0,1 1-1 0 0,0-1 0 0 0,1 0 0 0 0,0 1 1 0 0,1 0-1 0 0,-2 15 0 0 0,1-10-5 0 0,2-10-3 0 0,-9 88 0 0 0,8-80 0 0 0,1-1 0 0 0,1 1 0 0 0,0-1 0 0 0,0 1 0 0 0,7 21 0 0 0,-7-30 0 0 0,0 0 0 0 0,1 0 0 0 0,-1 0 0 0 0,1-1 0 0 0,-1 1 0 0 0,1 0 0 0 0,0-1 0 0 0,0 1 0 0 0,0-1 0 0 0,1 1 0 0 0,-1-1 0 0 0,1 0 0 0 0,-1 0 0 0 0,1 0 0 0 0,0-1 0 0 0,-1 1 0 0 0,1 0 0 0 0,0-1 0 0 0,0 0 0 0 0,0 0 0 0 0,0 0 0 0 0,0 0 0 0 0,0 0 0 0 0,1-1 0 0 0,3 1 0 0 0,-2 0 0 0 0,-1-1 0 0 0,1 0 0 0 0,-1-1 0 0 0,0 1 0 0 0,1-1 0 0 0,-1 0 0 0 0,0 0 0 0 0,0 0 0 0 0,0 0 0 0 0,0-1 0 0 0,0 1 0 0 0,0-1 0 0 0,0 0 0 0 0,0-1 0 0 0,0 1 0 0 0,-1-1 0 0 0,1 1 0 0 0,3-5 0 0 0,-1 1-849 0 0,-1 0 0 0 0,0 0 0 0 0,0 0 0 0 0,-1 0 0 0 0,0-1 1 0 0,0 1-1 0 0,-1-1 0 0 0,1 0 0 0 0,-2 0 0 0 0,1-1 0 0 0,-1 1 0 0 0,3-12 0 0 0,-1-34-8440 0 0,-6-28 11380 0 0,1 21 2290 0 0,2 20-4276 0 0,0 20-9399 0 0,2-1 4168 0 0,0-1 3159 0 0,-1-13 3430 0 0,-2 35-1428 0 0,0 0-1 0 0,0 0 0 0 0,0 0 0 0 0,0-1 1 0 0,0 1-1 0 0,0 0 0 0 0,0 0 1 0 0,0 0-1 0 0,0 0 0 0 0,0-1 0 0 0,0 1 1 0 0,0 0-1 0 0,0 0 0 0 0,0 0 0 0 0,0 0 1 0 0,0-1-1 0 0,0 1 0 0 0,0 0 0 0 0,0 0 1 0 0,0 0-1 0 0,0 0 0 0 0,1-1 0 0 0,-1 1 1 0 0,0 0-1 0 0,0 0 0 0 0,0 0 1 0 0,0 0-1 0 0,0 0 0 0 0,0 0 0 0 0,1-1 1 0 0,-1 1-1 0 0,0 0 0 0 0,0 0 0 0 0,0 0 1 0 0,0 0-1 0 0,1 0 0 0 0,-1 0 0 0 0,0 0 1 0 0,0 0-1 0 0,0 0 0 0 0,0 0 0 0 0,1 0 1 0 0,-1 0 35 0 0,0 0 1 0 0,1 0-1 0 0,-1 0 1 0 0,0 1-1 0 0,1-1 1 0 0,-1 0 0 0 0,0 0-1 0 0,1 0 1 0 0,-1 1-1 0 0,0-1 1 0 0,0 0-1 0 0,1 1 1 0 0,-1-1-1 0 0,0 0 1 0 0,0 0-1 0 0,0 1 1 0 0,1-1 0 0 0,-1 0-1 0 0,0 1 1 0 0,0-1-1 0 0,0 1 1 0 0,3 7 1188 0 0,-1 1-1 0 0,-1 0 1 0 0,1-1 0 0 0,-2 1 0 0 0,1 0-1 0 0,-2 12 1 0 0,-8 55 2385 0 0,4-39-2471 0 0,-36 173 7398 0 0,35-186-7863 0 0,4-17-273 0 0,1-5 477 0 0,2-5-689 0 0,15-55 106 0 0,-3-1 0 0 0,6-63 0 0 0,-6 36-147 0 0,-9 65-182 0 0,-2 18 0 0 0,1 3 0 0 0,8-11 0 0 0,-11 11 0 0 0,0-1 0 0 0,1 1 0 0 0,-1 0 0 0 0,0 0 0 0 0,0 0 0 0 0,0 0 0 0 0,1-1 0 0 0,-1 1 0 0 0,0 0 0 0 0,0 0 0 0 0,0 0 0 0 0,1 0 0 0 0,-1 0 0 0 0,0-1 0 0 0,0 1 0 0 0,1 0 0 0 0,-1 0 0 0 0,0 0 0 0 0,0 0 0 0 0,1 0 0 0 0,-1 0 0 0 0,0 0 0 0 0,0 0 0 0 0,1 0 0 0 0,-1 0 0 0 0,0 0 0 0 0,0 0 0 0 0,1 0 0 0 0,-1 0 0 0 0,0 0 0 0 0,0 0 0 0 0,1 1 0 0 0,-1-1 0 0 0,0 0 0 0 0,0 0 0 0 0,1 0 0 0 0,-1 0 0 0 0,0 0 0 0 0,0 1 0 0 0,0-1 0 0 0,1 0 0 0 0,-1 0 0 0 0,0 0 0 0 0,0 1 0 0 0,0-1 0 0 0,0 0 0 0 0,8 11 0 0 0,-7-9 0 0 0,6 7-1055 0 0,1 0 0 0 0,9 9 0 0 0,39 30-9068 0 0,-52-44 9366 0 0,16 12-7366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27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541 119 2359 0 0,'3'-8'141'0'0,"0"0"0"0"0,-1 0 0 0 0,0 0 0 0 0,1-14 0 0 0,-2 17 220 0 0,-1 0 0 0 0,0 1-1 0 0,0-1 1 0 0,0 0 0 0 0,0 0 0 0 0,-1 1 0 0 0,0-1 0 0 0,0 0 0 0 0,-2-5 0 0 0,2 9-130 0 0,1 0 0 0 0,-1 1 0 0 0,1-1 0 0 0,-1 0 0 0 0,1 0 0 0 0,-1 1 0 0 0,0-1 0 0 0,1 1 0 0 0,-1-1 0 0 0,0 1 0 0 0,0-1 0 0 0,1 1 0 0 0,-1-1 0 0 0,0 1 0 0 0,0-1 0 0 0,0 1 0 0 0,0 0 0 0 0,1 0 0 0 0,-1-1 0 0 0,0 1 0 0 0,0 0 0 0 0,0 0 0 0 0,0 0 0 0 0,-1 0 0 0 0,0 0 191 0 0,0 0 0 0 0,0 0 0 0 0,-1 1 0 0 0,1-1 1 0 0,0 0-1 0 0,0 1 0 0 0,0 0 0 0 0,-4 1 0 0 0,0 2 58 0 0,0 0-1 0 0,0 1 1 0 0,0-1-1 0 0,1 1 1 0 0,0 1-1 0 0,0-1 1 0 0,0 1-1 0 0,0 0 1 0 0,1 0-1 0 0,0 0 1 0 0,0 1-1 0 0,-4 11 1 0 0,-1 4 225 0 0,1 1 1 0 0,-9 37 0 0 0,17-58-654 0 0,-7 39 774 0 0,6-39-774 0 0,1 1 0 0 0,0-1 0 0 0,0 0 0 0 0,0 1-1 0 0,1-1 1 0 0,-1 0 0 0 0,0 1 0 0 0,1-1 0 0 0,0 0 0 0 0,-1 1-1 0 0,1-1 1 0 0,0 0 0 0 0,0 0 0 0 0,2 4 0 0 0,-2-6-44 0 0,0 1 1 0 0,-1 0 0 0 0,1 0-1 0 0,0-1 1 0 0,0 1 0 0 0,0-1-1 0 0,0 1 1 0 0,-1-1 0 0 0,1 1-1 0 0,0-1 1 0 0,0 1 0 0 0,0-1-1 0 0,0 0 1 0 0,0 0 0 0 0,0 1-1 0 0,0-1 1 0 0,0 0 0 0 0,0 0-1 0 0,0 0 1 0 0,0 0 0 0 0,0 0-1 0 0,0 0 1 0 0,0-1 0 0 0,0 1-1 0 0,0 0 1 0 0,0 0 0 0 0,0-1-1 0 0,0 1 1 0 0,0 0 0 0 0,0-1-1 0 0,0 1 1 0 0,0-1 0 0 0,0 1-1 0 0,1-2 1 0 0,4-3 60 0 0,0 1 0 0 0,-1-1 0 0 0,9-10 0 0 0,-8 9-47 0 0,3-3-10 0 0,-1 1 33 0 0,0 1-1 0 0,-1-1 1 0 0,0 0 0 0 0,0 0 0 0 0,-1-1 0 0 0,0 0 0 0 0,7-14 0 0 0,-11 20-30 0 0,-1 7 14 0 0,-1 6 75 0 0,-18 165 945 0 0,-19 183-121 0 0,31-312-839 0 0,0 2 44 0 0,-2 0 0 0 0,-20 65 0 0 0,-21 38 203 0 0,43-132-282 0 0,-2 0 0 0 0,0-1 0 0 0,-2 0 1 0 0,1 0-1 0 0,-2-1 0 0 0,-14 18 0 0 0,15-23 12 0 0,-1 0-1 0 0,1-1 0 0 0,-2 0 1 0 0,0-1-1 0 0,0 0 1 0 0,0-1-1 0 0,-1 0 1 0 0,-21 10-1 0 0,29-17-20 0 0,0 0 1 0 0,0-1-1 0 0,0 1 1 0 0,0-1-1 0 0,0 0 1 0 0,0 0-1 0 0,0 0 1 0 0,-1-1-1 0 0,1 0 1 0 0,0 0-1 0 0,0 0 1 0 0,-1-1-1 0 0,1 1 1 0 0,0-1-1 0 0,0-1 1 0 0,0 1-1 0 0,0-1 1 0 0,-6-2-1 0 0,5 1 9 0 0,0 0 1 0 0,0-1-1 0 0,1 0 0 0 0,-1 0 0 0 0,1 0 1 0 0,0-1-1 0 0,0 1 0 0 0,0-1 1 0 0,1 0-1 0 0,0-1 0 0 0,0 1 0 0 0,0-1 1 0 0,-5-10-1 0 0,6 8-54 0 0,0 1 0 0 0,1-1 0 0 0,-1 0 0 0 0,2 0 0 0 0,-1 0 0 0 0,1 0 0 0 0,0-1 0 0 0,1 1 0 0 0,0 0 0 0 0,0 0 0 0 0,1 0 0 0 0,3-15 0 0 0,3-4 0 0 0,0 0 0 0 0,18-38 0 0 0,-7 23-528 0 0,2 1 1 0 0,2 0-1 0 0,51-70 0 0 0,-46 77-855 0 0,2 0-1 0 0,1 2 1 0 0,1 1 0 0 0,44-33-1 0 0,-21 24-8812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2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5351 0 0,'0'0'416'0'0,"0"1"-272"0"0,4 8 584 0 0,-2 0-1 0 0,1 0 1 0 0,-1 1-1 0 0,-1-1 0 0 0,0 0 1 0 0,0 1-1 0 0,-1-1 0 0 0,0 0 1 0 0,-2 15-1 0 0,-2 6 1114 0 0,-14 49 0 0 0,9-51-528 0 0,-21 44 0 0 0,-2 8 2994 0 0,53-137 458 0 0,-4 15-4039 0 0,43-74 1 0 0,-55 106-711 0 0,0 1 1 0 0,-1-1 0 0 0,4-13-1 0 0,-6 16 3 0 0,0-1 0 0 0,1 1 0 0 0,0 0 0 0 0,0 0 0 0 0,1 0-1 0 0,0 0 1 0 0,6-7 0 0 0,-9 13-5 0 0,0-1-1 0 0,1 1 1 0 0,-1 0 0 0 0,0 0 0 0 0,0 0-1 0 0,1 0 1 0 0,-1 0 0 0 0,1 0 0 0 0,-1 0-1 0 0,3-1 1 0 0,21-1 150 0 0,-13 2-155 0 0,-11 0 3 0 0,0 1 1 0 0,-1 0-1 0 0,1-1 0 0 0,0 1 0 0 0,0-1 0 0 0,0 1 1 0 0,-1-1-1 0 0,1 0 0 0 0,0 1 0 0 0,0-1 1 0 0,-1 0-1 0 0,1 1 0 0 0,-1-1 0 0 0,1 0 1 0 0,0 0-1 0 0,0-1 0 0 0,-1 3-13 0 0,1 14 242 0 0,0-1-1 0 0,-1 1 0 0 0,-3 24 0 0 0,-14 36 238 0 0,8-41-197 0 0,-4 34 0 0 0,12-65-281 0 0,1 1 0 0 0,0 0 0 0 0,0-1 0 0 0,0 1 0 0 0,2 5 0 0 0,-2-9 0 0 0,0 0 0 0 0,0 1 0 0 0,0-1 0 0 0,0 0 0 0 0,0 1 0 0 0,0-1 0 0 0,0 0 0 0 0,0 1 0 0 0,0-1 0 0 0,1 0 0 0 0,-1 1 0 0 0,0-1 0 0 0,0 0 0 0 0,0 0 0 0 0,1 1 0 0 0,-1-1 0 0 0,0 0 0 0 0,0 0 0 0 0,1 1 0 0 0,-1-1 0 0 0,0 0 0 0 0,1 0 0 0 0,-1 0 0 0 0,0 1 0 0 0,1-1 0 0 0,-1 0 0 0 0,0 0 0 0 0,0 0 0 0 0,1 0 0 0 0,-1 0 0 0 0,1 0 0 0 0,-1 0 0 0 0,0 0 0 0 0,1 0 0 0 0,-1 0 0 0 0,0 0 0 0 0,1 0 0 0 0,-1 0 0 0 0,0 0 0 0 0,1 0 0 0 0,-1 0 0 0 0,0 0 0 0 0,1 0 0 0 0,-1 0 0 0 0,0-1 0 0 0,1 1 0 0 0,-1 0 0 0 0,0 0 0 0 0,0 0 0 0 0,1-1 0 0 0,-1 1 0 0 0,0 0 0 0 0,0 0 0 0 0,1-1 0 0 0,-1 1 0 0 0,0 0 0 0 0,0 0 0 0 0,0-1 0 0 0,1 1 0 0 0,-1 0 0 0 0,0-1 0 0 0,0 1 0 0 0,15-17 0 0 0,-1 0 0 0 0,-1-1 0 0 0,-1 0 0 0 0,11-24 0 0 0,-7 14 0 0 0,21-27 0 0 0,-26 40 0 0 0,-5 9 0 0 0,-1 0 0 0 0,0-1 0 0 0,-1 0 0 0 0,1 0 0 0 0,-1 0 0 0 0,6-15 0 0 0,-9 14 0 0 0,3-8 0 0 0,-1 14 0 0 0,0 8 0 0 0,0 1 0 0 0,-2 21 0 0 0,-1 16 0 0 0,12 83 0 0 0,-8-105 0 0 0,1 0 0 0 0,0-1 0 0 0,2 0 0 0 0,1 0 0 0 0,17 34 0 0 0,-23-51 0 0 0,1 0 0 0 0,-1-1 0 0 0,1 1 0 0 0,-1-1 0 0 0,1 0 0 0 0,5 5 0 0 0,-7-7 0 0 0,0 0 0 0 0,0-1 0 0 0,0 1 0 0 0,0 0 0 0 0,0-1 0 0 0,0 1 0 0 0,0-1 0 0 0,0 1 0 0 0,0-1 0 0 0,1 1 0 0 0,-1-1 0 0 0,0 0 0 0 0,0 0 0 0 0,0 0 0 0 0,0 1 0 0 0,1-1 0 0 0,-1 0 0 0 0,0 0 0 0 0,0-1 0 0 0,1 1 0 0 0,-1 0 0 0 0,0 0 0 0 0,0-1 0 0 0,0 1 0 0 0,0 0 0 0 0,2-2 0 0 0,4-1 0 0 0,-1-1 0 0 0,0 1 0 0 0,0-2 0 0 0,0 1 0 0 0,-1-1 0 0 0,1 1 0 0 0,-1-2 0 0 0,0 1 0 0 0,-1 0 0 0 0,1-1 0 0 0,-1 0 0 0 0,0 0 0 0 0,0 0 0 0 0,-1-1 0 0 0,0 1 0 0 0,4-12 0 0 0,6-17 0 0 0,-8 23 0 0 0,-1 0 0 0 0,0 0 0 0 0,0 0 0 0 0,1-15 0 0 0,-3 16 0 0 0,-2-1 0 0 0,0 1 0 0 0,0-1 0 0 0,-1 1 0 0 0,0-1 0 0 0,-1 1 0 0 0,0 0 0 0 0,-8-21 0 0 0,-19-42 0 0 0,29 74 0 0 0,0-1 0 0 0,-1 1 0 0 0,1 0 0 0 0,0 0 0 0 0,0-1 0 0 0,0 1 0 0 0,0 0 0 0 0,0-1 0 0 0,0 1 0 0 0,-1 0 0 0 0,1 0 0 0 0,0-1 0 0 0,0 1 0 0 0,0 0 0 0 0,-1 0 0 0 0,1 0 0 0 0,0-1 0 0 0,0 1 0 0 0,-1 0 0 0 0,1 0 0 0 0,0 0 0 0 0,-1 0 0 0 0,1 0 0 0 0,0 0 0 0 0,0-1 0 0 0,-1 1 0 0 0,1 0 0 0 0,0 0 0 0 0,-1 0 0 0 0,-8 6 0 0 0,-11 19 0 0 0,11-13 0 0 0,-2-5 0 0 0,10-6 0 0 0,0-1 0 0 0,0 1 0 0 0,1-1 0 0 0,-1 1 0 0 0,0-1 0 0 0,0 1 0 0 0,0 0 0 0 0,0-1 0 0 0,0 1 0 0 0,1 0 0 0 0,-1 0 0 0 0,0 0 0 0 0,1 0 0 0 0,-2 1 0 0 0,-8 24 0 0 0,-12 40 0 0 0,20-61 0 0 0,-3 12 0 0 0,1 0 0 0 0,1 0 0 0 0,0 1 0 0 0,1-1 0 0 0,1 1 0 0 0,2 30 0 0 0,1-37 0 0 0,4-5 0 0 0,-4-6 0 0 0,0 1 0 0 0,-1-1 0 0 0,1 0 0 0 0,0 0 0 0 0,0 0 0 0 0,-1 0 0 0 0,1 0 0 0 0,0 0 0 0 0,0 0 0 0 0,-1 0 0 0 0,1-1 0 0 0,0 1 0 0 0,-1 0 0 0 0,1-1 0 0 0,0 0 0 0 0,-1 1 0 0 0,1-1 0 0 0,-1 0 0 0 0,1 0 0 0 0,-1 0 0 0 0,1 0 0 0 0,-1 0 0 0 0,0 0 0 0 0,3-3 0 0 0,1-1 0 0 0,-1 0 0 0 0,1-1 0 0 0,-1 1 0 0 0,6-12 0 0 0,-8 13 0 0 0,6-10 0 0 0,1 0 0 0 0,18-24 0 0 0,-11 11 0 0 0,-14 22 0 0 0,0 1 0 0 0,1 0 0 0 0,-1 0 0 0 0,1 0 0 0 0,6-7 0 0 0,-2 4 0 0 0,-7 6 0 0 0,0 1 0 0 0,1 0 0 0 0,-1-1 0 0 0,0 1 0 0 0,0 0 0 0 0,1 0 0 0 0,-1-1 0 0 0,0 1 0 0 0,1 0 0 0 0,-1 0 0 0 0,0 0 0 0 0,1-1 0 0 0,-1 1 0 0 0,0 0 0 0 0,1 0 0 0 0,-1 0 0 0 0,0 0 0 0 0,1 0 0 0 0,-1 0 0 0 0,0 0 0 0 0,1 0 0 0 0,-1 0 0 0 0,1 0 0 0 0,-1 0 0 0 0,0 0 0 0 0,1 0 0 0 0,-1 0 0 0 0,0 0 0 0 0,1 0 0 0 0,-1 0 0 0 0,0 1 0 0 0,1-1 0 0 0,-1 0 0 0 0,0 0 0 0 0,1 0 0 0 0,-1 1 0 0 0,0-1 0 0 0,1 0 0 0 0,-1 0 0 0 0,0 1 0 0 0,0-1 0 0 0,1 1 0 0 0,4 6 0 0 0,-2-4 0 0 0,0 0 0 0 0,-1 0 0 0 0,0 1 0 0 0,0-1 0 0 0,0 1 0 0 0,0-1 0 0 0,0 1 0 0 0,1 4 0 0 0,2 4 0 0 0,5 14 0 0 0,18 40 0 0 0,-22-51-205 0 0,-5-11-92 0 0,0 1 0 0 0,1-1-1 0 0,0 0 1 0 0,0-1-1 0 0,0 1 1 0 0,0 0 0 0 0,0 0-1 0 0,5 4 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29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89 3711 0 0,'2'1'284'0'0,"-1"-1"-273"0"0,0 0 0 0 0,-1 0 0 0 0,1 1 0 0 0,0-1 0 0 0,0 0 0 0 0,-1 1 0 0 0,1-1 0 0 0,0 1 0 0 0,0-1 0 0 0,-1 1 0 0 0,1-1 0 0 0,-1 1 0 0 0,1 0 1 0 0,0-1-1 0 0,-1 1 0 0 0,1 0 0 0 0,-1-1 0 0 0,1 1 0 0 0,-1 0 0 0 0,0 0 0 0 0,1 0 0 0 0,-1-1 0 0 0,0 2 0 0 0,1 2 199 0 0,22 35 6377 0 0,9 19 807 0 0,-24-38-5551 0 0,-4-9-903 0 0,1-1 0 0 0,0 0 0 0 0,0-1 0 0 0,1 1 0 0 0,11 14 0 0 0,-2-7-57 0 0,-8-8-521 0 0,1 0 0 0 0,0 0 0 0 0,0-1 0 0 0,11 8 0 0 0,-16-14-444 0 0,-1 0 0 0 0,1-1 1 0 0,0 1-1 0 0,0-1 0 0 0,0 1 1 0 0,0-1-1 0 0,0 0 0 0 0,0 0 1 0 0,1-1-1 0 0,-1 1 1 0 0,0 0-1 0 0,1-1 0 0 0,-1 0 1 0 0,0 0-1 0 0,0 0 0 0 0,1 0 1 0 0,-1-1-1 0 0,0 1 0 0 0,5-2 1 0 0,-6 1-670 0 0,0 1 0 0 0,0-1 0 0 0,0 0 0 0 0,0 0 0 0 0,0 0 0 0 0,0-1 0 0 0,0 1 0 0 0,-1 0 0 0 0,1-1 0 0 0,1-1 0 0 0,6-9-7335 0 0</inkml:trace>
  <inkml:trace contextRef="#ctx0" brushRef="#br0" timeOffset="1">260 0 11831 0 0,'0'0'915'0'0,"-3"1"-600"0"0,-3 2 184 0 0,0 0 0 0 0,0 0 1 0 0,0 1-1 0 0,1 0 1 0 0,-1 0-1 0 0,1 0 0 0 0,0 0 1 0 0,-5 7-1 0 0,-12 9 3021 0 0,4-4-1302 0 0,1 0-1 0 0,-22 28 1 0 0,17-15-1059 0 0,2 1 0 0 0,-23 44 1 0 0,39-66-801 0 0,0 0 1 0 0,1 0 0 0 0,-4 16-1 0 0,6-21-525 0 0,0 1-1 0 0,1-1 1 0 0,0 0 0 0 0,0 1-1 0 0,0-1 1 0 0,0 4-1 0 0,0-6-347 0 0,0 0 0 0 0,1 1 0 0 0,-1-1 0 0 0,1 0 0 0 0,-1 0 0 0 0,0 1 0 0 0,1-1 0 0 0,0 0 0 0 0,-1 0 0 0 0,1 0 0 0 0,0 0 0 0 0,-1 0 0 0 0,1 0 0 0 0,0 0 0 0 0,2 2 0 0 0,10 4-9470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3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6911 0 0,'221'9'11958'0'0,"-182"-9"-9788"0"0,-2 2-120 0 0,78-2 2216 0 0,-2-3-253 0 0,-64 3-7586 0 0,-40 0 1906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32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5439 0 0,'5'6'546'0'0,"0"-1"0"0"0,0-1-1 0 0,0 1 1 0 0,1-1-1 0 0,-1 0 1 0 0,1 0 0 0 0,0-1-1 0 0,1 1 1 0 0,-1-1-1 0 0,12 4 1 0 0,6 0 2227 0 0,41 7-1 0 0,-40-9-1524 0 0,148 17 4201 0 0,-69-11-2968 0 0,-98-11-2347 0 0,0 1 0 0 0,1 0 0 0 0,-1 0 0 0 0,0 0-1 0 0,0 1 1 0 0,-1 0 0 0 0,1 0 0 0 0,10 6-1 0 0,-15-7-107 0 0,-1-1 0 0 0,1 1-1 0 0,0-1 1 0 0,-1 1-1 0 0,1-1 1 0 0,0 1-1 0 0,-1 0 1 0 0,1-1-1 0 0,-1 1 1 0 0,1 0-1 0 0,-1-1 1 0 0,1 1-1 0 0,-1 0 1 0 0,0 0 0 0 0,1-1-1 0 0,-1 1 1 0 0,0 0-1 0 0,1 0 1 0 0,-1 0-1 0 0,0 0 1 0 0,0 0-1 0 0,0-1 1 0 0,0 1-1 0 0,0 0 1 0 0,0 0 0 0 0,0 0-1 0 0,0 0 1 0 0,0 0-1 0 0,0-1 1 0 0,-1 1-1 0 0,1 0 1 0 0,0 0-1 0 0,-1 0 1 0 0,1-1-1 0 0,0 1 1 0 0,-1 0-1 0 0,1 0 1 0 0,-1-1 0 0 0,1 1-1 0 0,-1 0 1 0 0,1-1-1 0 0,-1 1 1 0 0,-1 1-1 0 0,-2 2 54 0 0,-1 0 1 0 0,1 1-1 0 0,-1-2 0 0 0,0 1 0 0 0,-6 3 0 0 0,-159 79 400 0 0,-8-14-452 0 0,136-56-130 0 0,12-4 88 0 0,1 2 0 0 0,1 1 0 0 0,0 1 0 0 0,-36 27 0 0 0,64-43 16 0 0,-1 0 0 0 0,1 0 0 0 0,0 1-1 0 0,-1-1 1 0 0,1 0 0 0 0,0 1 0 0 0,-1-1 0 0 0,1 0 0 0 0,0 0 0 0 0,-1 1-1 0 0,1-1 1 0 0,0 0 0 0 0,0 1 0 0 0,0-1 0 0 0,-1 1 0 0 0,1-1-1 0 0,0 0 1 0 0,0 1 0 0 0,0-1 0 0 0,0 1 0 0 0,0 0 0 0 0,0 0 7 0 0,1-1 1 0 0,-1 1-1 0 0,1 0 0 0 0,-1 0 1 0 0,1 0-1 0 0,0-1 0 0 0,-1 1 1 0 0,1 0-1 0 0,0-1 1 0 0,0 1-1 0 0,0 0 0 0 0,0-1 1 0 0,-1 1-1 0 0,1-1 1 0 0,0 1-1 0 0,0-1 0 0 0,0 0 1 0 0,0 1-1 0 0,0-1 1 0 0,0 0-1 0 0,2 0 0 0 0,28 4 82 0 0,-25-3-90 0 0,-5-1-2 0 0,48 5 549 0 0,69-1-1 0 0,242-42 1501 0 0,-326 33-2006 0 0,-20 3-41 0 0,-1 0 0 0 0,1 1 0 0 0,0 1 0 0 0,0 0 0 0 0,25 4 0 0 0,-34-1 0 0 0,-4 5 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33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4143 0 0,'1'24'368'0'0,"-2"-4"-296"0"0,-1 0 440 0 0,2-1 96 0 0,-1-2 8 0 0,1 0 8 0 0,1 0-264 0 0,-1-3-48 0 0,-3 0-16 0 0,3-3 0 0 0,3-2-296 0 0,0-1 0 0 0,0 0 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37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4607 0 0,'9'-3'82'0'0,"133"-30"9118"0"0,-85 22-5828 0 0,-30 1-2098 0 0,-24 9-1270 0 0,-2 0-45 0 0,0 1-1 0 0,0 0 0 0 0,0 0 0 0 0,0 0 0 0 0,0 0 0 0 0,0 0 1 0 0,0 0-1 0 0,0 0 0 0 0,0 0 0 0 0,0 0 0 0 0,0 1 1 0 0,0-1-1 0 0,0 0 0 0 0,0 1 0 0 0,0-1 0 0 0,1 1 1 0 0,4 1-4263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3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5783 0 0,'110'-14'6872'0'0,"-93"12"-5655"0"0,34-4 2817 0 0,8 4-2649 0 0,-34-2-6651 0 0,-10 0-752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37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1951 0 0,'-5'44'970'0'0,"2"58"8467"0"0,1-76-6050 0 0,-5 35 0 0 0,-1 13 376 0 0,6-47-3018 0 0,-1 0-1397 0 0,4-9-4950 0 0,2-5-1857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6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 6767 0 0,'0'0'520'0'0,"3"-1"-340"0"0,34-9 848 0 0,26 3 6174 0 0,-10 1-3341 0 0,-32 4-2486 0 0,-1 0-1 0 0,1 2 1 0 0,20 2-1 0 0,-34-1-1046 0 0,1 0-1 0 0,-1 1 0 0 0,0 0 0 0 0,9 3 0 0 0,9 3 364 0 0,-22-6-547 0 0,1 0 1 0 0,0 0-1 0 0,-1 0 0 0 0,1 0 0 0 0,-1 0 1 0 0,5 5-1 0 0,4 2 78 0 0,-7-6-181 0 0,0 1 0 0 0,-1 0 0 0 0,1 0 0 0 0,-1 0 0 0 0,0 1 0 0 0,0 0 0 0 0,0 0 1 0 0,-1 0-1 0 0,0 0 0 0 0,4 7 0 0 0,2 8 47 0 0,10 31 1 0 0,-15-40-71 0 0,6 25 179 0 0,-1 0 1 0 0,-3 0-1 0 0,3 38 1 0 0,5 27 286 0 0,12 78 971 0 0,-23-156-1188 0 0,0 25-1 0 0,-1-5-127 0 0,-1-9-78 0 0,-1-24-46 0 0,0 0-1 0 0,3 17 0 0 0,0 37-14 0 0,-2-52 0 0 0,0-2 0 0 0,-5-3 0 0 0,3-7 0 0 0,0 1 0 0 0,0-1 0 0 0,1 0 0 0 0,-1 0 0 0 0,0 0 0 0 0,0 0 0 0 0,0 1 0 0 0,1-1 0 0 0,-1 0 0 0 0,0-1 0 0 0,0 1 0 0 0,1 0 0 0 0,-1 0 0 0 0,0 0 0 0 0,0 0 0 0 0,0-1 0 0 0,1 1 0 0 0,-1 0 0 0 0,-1-1 0 0 0,-10-6 0 0 0,12 7 0 0 0,-3-2-57 0 0,-1 1 0 0 0,1-1 0 0 0,0 0 1 0 0,0-1-1 0 0,1 1 0 0 0,-1-1 0 0 0,0 1 0 0 0,1-1 0 0 0,-4-5 1 0 0,-1-1-597 0 0,-11-8-1044 0 0,5 4-1249 0 0,0-2-3307 0 0,-4-6-2662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3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7567 0 0,'27'14'2000'0'0,"11"11"5335"0"0,-13-9-3954 0 0,-7-6 489 0 0,3-2-3028 0 0,-9-4-79 0 0,-10-3-682 0 0,0-1 1 0 0,0 1 0 0 0,0-1 0 0 0,0 1-1 0 0,0-1 1 0 0,0 0 0 0 0,0 0-1 0 0,0 0 1 0 0,3 0 0 0 0,-1-1 38 0 0,-2 2-115 0 0,-1-1 1 0 0,1 0-1 0 0,0 0 0 0 0,0-1 0 0 0,0 1 1 0 0,-1 0-1 0 0,1 0 0 0 0,0-1 1 0 0,0 1-1 0 0,-1-1 0 0 0,1 1 0 0 0,0-1 1 0 0,-1 0-1 0 0,1 0 0 0 0,-1 0 1 0 0,2-1-1 0 0,3-2-1016 0 0,4-2-5202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39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47 5671 0 0,'-5'24'2107'0'0,"-16"37"-1"0"0,5-16 385 0 0,12-35-1953 0 0,0 1 0 0 0,-7 10-1 0 0,-7 17 1133 0 0,-1 3 3053 0 0,21-42-4442 0 0,4-3-75 0 0,0 0 0 0 0,-1-1 0 0 0,1 1 0 0 0,-1-1 0 0 0,8-11 0 0 0,22-33 678 0 0,-5 6-404 0 0,-12 20-238 0 0,99-114 812 0 0,-115 135-948 0 0,1-1-108 0 0,-3 3 46 0 0,0 0-1 0 0,0 0 0 0 0,0-1 0 0 0,0 1 0 0 0,0 0 1 0 0,0 0-1 0 0,0 0 0 0 0,0 0 0 0 0,0 0 0 0 0,0 0 1 0 0,0 0-1 0 0,0 0 0 0 0,0 0 0 0 0,0 0 0 0 0,0 0 1 0 0,0 0-1 0 0,0 0 0 0 0,1-1 0 0 0,-1 1 0 0 0,0 0 1 0 0,0 0-1 0 0,0 0 0 0 0,0 0 0 0 0,0 0 1 0 0,0 0-1 0 0,0 0 0 0 0,0 0 0 0 0,0 0 0 0 0,0 0 1 0 0,1 0-1 0 0,-1 0 0 0 0,0 0 0 0 0,0 0 0 0 0,0 0 1 0 0,0 0-1 0 0,0 0 0 0 0,0 0 0 0 0,0 0 0 0 0,0 0 1 0 0,0 0-1 0 0,0 0 0 0 0,1 0 0 0 0,-1 0 0 0 0,0 0 1 0 0,0 1-1 0 0,0-1 0 0 0,0 0 0 0 0,0 0 0 0 0,0 0 1 0 0,0 0-1 0 0,0 0 0 0 0,0 0 0 0 0,0 0 0 0 0,0 0 1 0 0,0 0-1 0 0,7 35 1263 0 0,3 36 0 0 0,-7-40-281 0 0,1 0-1 0 0,11 36 0 0 0,-14-62-1024 0 0,0 0 0 0 0,1 0 0 0 0,-1 0 0 0 0,1 0 0 0 0,0 0 0 0 0,0-1 0 0 0,0 1 0 0 0,1 0 0 0 0,0-1 0 0 0,0 0 0 0 0,0 1 0 0 0,7 6 0 0 0,-2-4-704 0 0,1 0 1 0 0,11 7-1 0 0,22 8-6213 0 0,-24-16-3279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1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0 664 3767 0 0,'16'-12'148'0'0,"0"-1"0"0"0,-1 0 0 0 0,22-27 0 0 0,-21 21 278 0 0,10-11 164 0 0,-1-1 0 0 0,-1-1-1 0 0,-3-2 1 0 0,23-43 0 0 0,-23 33 449 0 0,-1-2-1 0 0,26-95 1 0 0,-44 131-651 0 0,1-1 0 0 0,-1 1 0 0 0,-1 0 0 0 0,0-14 0 0 0,-1 21-244 0 0,0-1 0 0 0,0 1 0 0 0,-1 0 1 0 0,1-1-1 0 0,-1 1 0 0 0,0-1 0 0 0,0 1 1 0 0,0 0-1 0 0,0 0 0 0 0,-1-1 0 0 0,0 1 1 0 0,1 0-1 0 0,-1 1 0 0 0,0-1 0 0 0,0 0 1 0 0,-3-2-1 0 0,4 3-16 0 0,-1 1 1 0 0,1 0-1 0 0,-1 0 1 0 0,0 0-1 0 0,1 0 1 0 0,-1 1-1 0 0,0-1 1 0 0,1 0-1 0 0,-1 1 1 0 0,0-1-1 0 0,0 1 1 0 0,0 0-1 0 0,1-1 1 0 0,-1 1-1 0 0,0 0 1 0 0,0 0-1 0 0,0 0 1 0 0,0 0-1 0 0,0 1 1 0 0,1-1-1 0 0,-1 0 1 0 0,0 1-1 0 0,-3 0 1 0 0,0 1 167 0 0,0 0-1 0 0,0 1 1 0 0,0-1 0 0 0,0 1 0 0 0,0 0 0 0 0,-5 4 0 0 0,3 0-99 0 0,0 0 1 0 0,0 0 0 0 0,1 0 0 0 0,0 1-1 0 0,0 0 1 0 0,1 0 0 0 0,0 0 0 0 0,-5 13 0 0 0,-2 9 257 0 0,-10 35 0 0 0,16-46-210 0 0,-60 239 2277 0 0,59-222-2051 0 0,0 0-1 0 0,3 1 1 0 0,1-1 0 0 0,1 1 0 0 0,2 0 0 0 0,10 69 0 0 0,0-66-158 0 0,-9-38-267 0 0,0 1 0 0 0,1 0 0 0 0,-1-1 1 0 0,0 1-1 0 0,1-1 0 0 0,-1 0 0 0 0,1 1 0 0 0,0-1 0 0 0,0 0 0 0 0,0 0 0 0 0,3 2 0 0 0,-4-3 61 0 0,12-4 41 0 0,-10 1-337 0 0,0 1 1 0 0,0-1-1 0 0,0 0 1 0 0,-1 0-1 0 0,1 0 1 0 0,0 0-1 0 0,-1 0 1 0 0,0 0-1 0 0,1-1 0 0 0,-1 0 1 0 0,0 1-1 0 0,0-1 1 0 0,3-5-1 0 0,4-6-6300 0 0,3-1-2606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4319 0 0,'0'0'1470'0'0,"-2"0"-333"0"0,-2 1-750 0 0,-1 0 0 0 0,1 1 0 0 0,0-1 0 0 0,0 0 0 0 0,0 1 0 0 0,1 0 0 0 0,-1 0-1 0 0,0 0 1 0 0,1 1 0 0 0,-1-1 0 0 0,1 1 0 0 0,0 0 0 0 0,0 0 0 0 0,0 0 0 0 0,0 0 0 0 0,0 0 0 0 0,1 1 0 0 0,0-1 0 0 0,-3 6 0 0 0,-4 8 824 0 0,0 0 0 0 0,-11 38-1 0 0,13-33-640 0 0,1-6-60 0 0,1 1-1 0 0,-4 26 1 0 0,8-36-284 0 0,0 0 0 0 0,1-1 1 0 0,-1 1-1 0 0,2 0 0 0 0,-1 0 0 0 0,1 0 0 0 0,0-1 0 0 0,0 1 1 0 0,4 11-1 0 0,-4-17-186 0 0,-1 0 0 0 0,1 1 0 0 0,-1-1 0 0 0,1 0 0 0 0,0 0 0 0 0,-1 1 0 0 0,1-1 0 0 0,0 0 0 0 0,0 0 0 0 0,0 0 0 0 0,0 0 0 0 0,0 0 0 0 0,0 0 0 0 0,0 0 0 0 0,0 0 0 0 0,0-1 0 0 0,1 1 0 0 0,-1 0 0 0 0,0-1 0 0 0,0 1 1 0 0,1-1-1 0 0,-1 1 0 0 0,0-1 0 0 0,1 1 0 0 0,-1-1 0 0 0,1 0 0 0 0,-1 0 0 0 0,0 0 0 0 0,1 0 0 0 0,-1 0 0 0 0,1 0 0 0 0,-1 0 0 0 0,0 0 0 0 0,1-1 0 0 0,-1 1 0 0 0,0 0 0 0 0,1-1 0 0 0,-1 1 0 0 0,0-1 0 0 0,2 0 0 0 0,5-3 65 0 0,0 0-1 0 0,0-1 1 0 0,-1 0 0 0 0,0 0-1 0 0,7-7 1 0 0,-4 3 77 0 0,0 0-1 0 0,-1 0 1 0 0,0 0 0 0 0,-1-1-1 0 0,0-1 1 0 0,-1 1-1 0 0,0-1 1 0 0,-1-1 0 0 0,0 1-1 0 0,0-1 1 0 0,-2 0 0 0 0,1 0-1 0 0,2-14 1 0 0,-6 20-122 0 0,-1-1-1 0 0,1 1 1 0 0,-1-1 0 0 0,-1 1 0 0 0,1-1 0 0 0,-1 1 0 0 0,0 0 0 0 0,0-1 0 0 0,-5-10-1 0 0,-2 4-169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2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0 2815 0 0,'-17'17'535'0'0,"1"0"0"0"0,1 1-1 0 0,0 0 1 0 0,2 1 0 0 0,0 1-1 0 0,-13 27 1 0 0,18-34-85 0 0,1 1 1 0 0,1 1-1 0 0,0-1 0 0 0,1 1 0 0 0,1 0 1 0 0,-5 26-1 0 0,9-40-338 0 0,-1 1 0 0 0,1-1 1 0 0,0 1-1 0 0,0-1 0 0 0,0 1 0 0 0,0 0 0 0 0,1-1 0 0 0,-1 1 1 0 0,0-1-1 0 0,0 1 0 0 0,1-1 0 0 0,-1 1 0 0 0,1-1 0 0 0,0 1 1 0 0,-1-1-1 0 0,1 0 0 0 0,0 1 0 0 0,0-1 0 0 0,0 0 1 0 0,0 1-1 0 0,0-1 0 0 0,0 0 0 0 0,0 0 0 0 0,0 0 0 0 0,1 0 1 0 0,1 1-1 0 0,-1-1-40 0 0,1 0 1 0 0,-1 0 0 0 0,0-1-1 0 0,1 1 1 0 0,-1-1-1 0 0,0 0 1 0 0,1 0 0 0 0,-1 0-1 0 0,0 0 1 0 0,1 0 0 0 0,-1 0-1 0 0,1 0 1 0 0,-1-1-1 0 0,0 0 1 0 0,1 1 0 0 0,-1-1-1 0 0,3-1 1 0 0,12-7 211 0 0,0-1 1 0 0,-1-1-1 0 0,0 0 1 0 0,-1-1-1 0 0,22-22 1 0 0,-17 13 371 0 0,36-47 1 0 0,-36 41-352 0 0,-10 13-94 0 0,0-1 0 0 0,-1 0 0 0 0,10-23 0 0 0,-18 42 811 0 0,-2 14-741 0 0,-3 22-229 0 0,-22 119 879 0 0,4-57-459 0 0,-3-1 1 0 0,-5-1 0 0 0,-51 113-1 0 0,66-180-375 0 0,-7 17 14 0 0,-29 48 1 0 0,42-84-61 0 0,0-1 0 0 0,0 0 0 0 0,-2 0 0 0 0,1-1 0 0 0,-2 0 0 0 0,0-1 0 0 0,-25 19 0 0 0,33-27-4 0 0,-1 0 0 0 0,0-1 1 0 0,0 0-1 0 0,1 0 0 0 0,-1 0 0 0 0,0 0 0 0 0,-1-1 0 0 0,1 0 1 0 0,0 0-1 0 0,0 0 0 0 0,0-1 0 0 0,-1 0 0 0 0,1 0 0 0 0,0 0 0 0 0,-1-1 1 0 0,1 1-1 0 0,0-1 0 0 0,0 0 0 0 0,0-1 0 0 0,0 1 0 0 0,0-1 1 0 0,0 0-1 0 0,0-1 0 0 0,1 1 0 0 0,-1-1 0 0 0,1 0 0 0 0,-1 0 1 0 0,1 0-1 0 0,0 0 0 0 0,0-1 0 0 0,1 0 0 0 0,-1 0 0 0 0,1 0 0 0 0,-1 0 1 0 0,1 0-1 0 0,1-1 0 0 0,-6-9 0 0 0,4 5 34 0 0,0 0 1 0 0,1 0-1 0 0,0-1 0 0 0,0 0 1 0 0,1 1-1 0 0,0-1 0 0 0,1 0 0 0 0,0 0 1 0 0,1 0-1 0 0,0 0 0 0 0,0 0 0 0 0,1 0 1 0 0,0 0-1 0 0,1 0 0 0 0,0 0 1 0 0,1 1-1 0 0,0-1 0 0 0,0 1 0 0 0,1 0 1 0 0,0 0-1 0 0,1 0 0 0 0,0 0 0 0 0,7-9 1 0 0,0 2 175 0 0,1 0 0 0 0,1 2 1 0 0,0-1-1 0 0,1 2 0 0 0,0 0 1 0 0,2 1-1 0 0,-1 0 0 0 0,1 1 1 0 0,1 1-1 0 0,0 1 0 0 0,0 1 1 0 0,1 0-1 0 0,37-10 0 0 0,-23 11 676 0 0,43-4 0 0 0,-59 9-875 0 0,-1 2 0 0 0,1 0 0 0 0,-1 1-1 0 0,29 4 1 0 0,-17-2-2553 0 0,-17-2-4263 0 0,3 0-3281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4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2527 0 0,'1'2'187'0'0,"2"6"68"0"0,-1 0-1 0 0,0 1 1 0 0,-1-1-1 0 0,0 0 1 0 0,0 1-1 0 0,-1 11 1 0 0,-6 55 3902 0 0,2-45-3228 0 0,-8 63 2801 0 0,-26 99 1 0 0,-42 86 529 0 0,49-191-3063 0 0,14-41-193 0 0,2 0-1 0 0,-16 81 1 0 0,30-122-944 0 0,1 0 0 0 0,0 0 0 0 0,0 0 0 0 0,0 0 0 0 0,3 8 0 0 0,-3-10-57 0 0,0-1-78 0 0,2-3-530 0 0,2-2 128 0 0,-1 1 0 0 0,0-1 0 0 0,0 0 0 0 0,0 1 0 0 0,3-7 0 0 0,8-10-4982 0 0,0-6-1823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4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5383 0 0,'8'1'452'0'0,"-1"0"1"0"0,1 0-1 0 0,0 0 0 0 0,0 1 0 0 0,-1 0 0 0 0,1 1 0 0 0,-1 0 0 0 0,0 0 0 0 0,0 0 0 0 0,0 1 0 0 0,10 7 0 0 0,-4-1 744 0 0,-1-1 1 0 0,0 2-1 0 0,-1 0 1 0 0,19 22-1 0 0,-28-31-1001 0 0,-1 1 1 0 0,1 0-1 0 0,-1-1 0 0 0,1 1 1 0 0,-1 0-1 0 0,0 0 0 0 0,0 0 1 0 0,0 0-1 0 0,0 0 0 0 0,-1 0 1 0 0,1 0-1 0 0,-1 0 0 0 0,1 0 1 0 0,-1 0-1 0 0,0 0 0 0 0,-1 0 1 0 0,1 0-1 0 0,0 0 0 0 0,-1 0 1 0 0,0 0-1 0 0,0 0 1 0 0,0 0-1 0 0,0 0 0 0 0,0 0 1 0 0,0 0-1 0 0,-4 5 0 0 0,-3 4 464 0 0,-1 0 1 0 0,0 0-1 0 0,0-1 0 0 0,-15 13 0 0 0,19-19-327 0 0,-21 20 239 0 0,-1 0 0 0 0,-1-1-1 0 0,-54 34 1 0 0,76-56-649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6335 0 0,'0'2'486'0'0,"-29"66"1914"0"0,-30 120 10355 0 0,-8 102-5507 0 0,63-266-6887 0 0,1 0 1 0 0,2 0-1 0 0,0 25 0 0 0,2-40-266 0 0,0 0 1 0 0,0 0-1 0 0,0 0 1 0 0,1 0-1 0 0,0 0 1 0 0,1 0-1 0 0,0-1 1 0 0,1 0-1 0 0,0 1 1 0 0,0-1-1 0 0,7 10 1 0 0,-9-16-262 0 0,-1 0 0 0 0,1 0 0 0 0,0 0 0 0 0,-1 0 1 0 0,1-1-1 0 0,0 1 0 0 0,0-1 0 0 0,0 1 0 0 0,0-1 0 0 0,0 0 0 0 0,1 1 0 0 0,-1-1 0 0 0,0 0 0 0 0,1-1 1 0 0,-1 1-1 0 0,0 0 0 0 0,1-1 0 0 0,-1 1 0 0 0,1-1 0 0 0,-1 0 0 0 0,1 0 0 0 0,-1 0 0 0 0,4 0 0 0 0,0-1-639 0 0,-1-1 0 0 0,1 1 0 0 0,-1-1 0 0 0,0 0 0 0 0,1 0-1 0 0,-1 0 1 0 0,0-1 0 0 0,-1 0 0 0 0,8-5 0 0 0,8-7-7738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5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5327 0 0,'1'6'153'0'0,"-1"1"0"0"0,0-1 0 0 0,-1 12 0 0 0,-1 9 2330 0 0,9 39 6614 0 0,10 32-1505 0 0,-15-89-6872 0 0,5 27 1669 0 0,23 69-1 0 0,-13-54-1090 0 0,11 26-473 0 0,-24-68-825 0 0,1 0-1 0 0,0 0 0 0 0,0-1 0 0 0,1 0 0 0 0,0 0 0 0 0,8 9 1 0 0,-11-15-161 0 0,-1 0 0 0 0,0 0 0 0 0,1-1 0 0 0,-1 1 0 0 0,1-1 0 0 0,5 3 1 0 0,2-1-8341 0 0</inkml:trace>
  <inkml:trace contextRef="#ctx0" brushRef="#br0" timeOffset="1">411 48 8783 0 0,'-10'11'979'0'0,"1"1"0"0"0,0-1 0 0 0,-8 16-1 0 0,-8 10 3455 0 0,-67 96 4034 0 0,23-44-5353 0 0,14-20-1228 0 0,-45 75 0 0 0,76-104-1662 0 0,23-39-302 0 0,4-1-1470 0 0,11-2-1252 0 0,3-2-3740 0 0,5-4-2827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27 193 7079 0 0,'0'11'632'0'0,"0"3"-504"0"0,0 2-128 0 0,-2-1 0 0 0,-1 1 1816 0 0,2 1 336 0 0,-1 0 72 0 0,-1 0 16 0 0,-2 0-1152 0 0,1-1-224 0 0,4-1-40 0 0,-2-1-16 0 0,-1-1-400 0 0,1-4 224 0 0</inkml:trace>
  <inkml:trace contextRef="#ctx0" brushRef="#br0" timeOffset="1">187 0 7687 0 0,'0'0'2328'0'0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7.4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8207 0 0,'11'-2'5779'0'0,"17"4"-4074"0"0,-14-1-338 0 0,17 0 692 0 0,1 2 0 0 0,-1 1 0 0 0,1 2 0 0 0,-1 0 0 0 0,58 22 0 0 0,-85-26-1929 0 0,29 13 600 0 0,-31-14-657 0 0,1 1 1 0 0,-1-1-1 0 0,0 0 0 0 0,0 1 0 0 0,0 0 1 0 0,-1-1-1 0 0,1 1 0 0 0,0 0 0 0 0,0 0 1 0 0,-1 0-1 0 0,2 2 0 0 0,-2-2-19 0 0,-1 0 0 0 0,1 0 1 0 0,-1 0-1 0 0,1 0 0 0 0,-1-1 0 0 0,1 1 0 0 0,-1 0 0 0 0,0 0 1 0 0,0 0-1 0 0,0 0 0 0 0,0 0 0 0 0,-1 0 0 0 0,1 0 0 0 0,0 0 1 0 0,-1 0-1 0 0,1 0 0 0 0,-2 1 0 0 0,-1 4 28 0 0,0 0 1 0 0,-9 13-1 0 0,6-10 45 0 0,-5 6-93 0 0,0-1-1 0 0,0 0 0 0 0,-2-1 1 0 0,0 0-1 0 0,0-1 0 0 0,-2 0 1 0 0,-15 11-1 0 0,1-7-33 0 0,20-12 0 0 0,0 0 0 0 0,0 1 0 0 0,-16 12 0 0 0,25-17 0 0 0,-1-1 0 0 0,1 0 0 0 0,0 1 0 0 0,-1-1 0 0 0,1 0 0 0 0,-1 1 0 0 0,1-1 0 0 0,0 0 0 0 0,-1 1 0 0 0,1-1 0 0 0,0 1 0 0 0,0-1 0 0 0,-1 1 0 0 0,1-1 0 0 0,0 0 0 0 0,0 1 0 0 0,0-1 0 0 0,-1 2 0 0 0,8 7 0 0 0,-4-7 0 0 0,1 0 0 0 0,-1 0 0 0 0,0 0 0 0 0,0-1 0 0 0,1 1 0 0 0,-1-1 0 0 0,1 0 0 0 0,0 0 0 0 0,5 1 0 0 0,32 1 0 0 0,-27-2 0 0 0,3 0 0 0 0,-1-1 0 0 0,1-1 0 0 0,-1 0 0 0 0,18-4 0 0 0,-20 5 0 0 0,-12 0 0 0 0,1 0 0 0 0,-1 0 0 0 0,1 0 0 0 0,-1-1 0 0 0,1 1 0 0 0,-1 0 0 0 0,1-1 0 0 0,-1 0 0 0 0,1 1 0 0 0,-1-1 0 0 0,0 0 0 0 0,0 0 0 0 0,5-3 0 0 0,7-5 0 0 0,-11 4 0 0 0,-2 2 0 0 0,1 0-274 0 0,1-1 1 0 0,-1 0-1 0 0,0 0 1 0 0,-1 0-1 0 0,1 0 1 0 0,1-5-1 0 0,-1-1-1666 0 0,-1 0 0 0 0,0 0 1 0 0,0-11-1 0 0,0 12 253 0 0,0-9-7544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6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9903 0 0,'4'8'182'0'0,"0"1"0"0"0,-1-1 0 0 0,0 1 0 0 0,0-1 0 0 0,-1 1 0 0 0,0 0 0 0 0,-1 0 0 0 0,1 17 0 0 0,1-1 1495 0 0,1 23 2969 0 0,-2 49-1 0 0,-2-85-4191 0 0,-3 46 3064 0 0,-21 114 1 0 0,4-40-1832 0 0,19-128-1673 0 0,-13 178-288 0 0,15-158-1393 0 0,4-2-5823 0 0,4-5-2101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1 745 4863 0 0,'6'-11'116'0'0,"-1"0"-1"0"0,0 0 1 0 0,-1 0-1 0 0,4-14 0 0 0,3-9 554 0 0,3-11 1241 0 0,11-59 0 0 0,-3 13 128 0 0,-21 86-1914 0 0,64-206 5875 0 0,-43 151-3510 0 0,11-29 1403 0 0,-30 84-3428 0 0,-1 0 0 0 0,1 1-1 0 0,0 0 1 0 0,0-1 0 0 0,8-6 0 0 0,-10 11-424 0 0,-1-1 0 0 0,1 1 0 0 0,-1 0-1 0 0,1-1 1 0 0,-1 1 0 0 0,1 0 0 0 0,-1 0 0 0 0,1 0 0 0 0,-1 0 0 0 0,1 0 0 0 0,0-1 0 0 0,-1 1 0 0 0,1 0 0 0 0,-1 0 0 0 0,1 0-1 0 0,-1 0 1 0 0,1 1 0 0 0,0-1 0 0 0,-1 0 0 0 0,1 0 0 0 0,-1 0 0 0 0,1 0 0 0 0,-1 1 0 0 0,1-1 0 0 0,-1 0 0 0 0,1 0 0 0 0,-1 1-1 0 0,1-1 1 0 0,-1 0 0 0 0,1 1 0 0 0,0 0 0 0 0,12 12 393 0 0,-6-4-318 0 0,-1 1 0 0 0,0 0-1 0 0,-1 0 1 0 0,0 1 0 0 0,0-1-1 0 0,5 19 1 0 0,12 70 172 0 0,-20-88-318 0 0,4 22 108 0 0,-2 1 1 0 0,0 61-1 0 0,-5-74-22 0 0,0-1-1 0 0,-2 1 1 0 0,0-1 0 0 0,-1 1-1 0 0,-13 35 1 0 0,9-35-20 0 0,2-3 12 0 0,-1-1 1 0 0,-1 0-1 0 0,0 0 1 0 0,-2 0-1 0 0,-16 23 1 0 0,20-32-1 0 0,0-1-1 0 0,-1-1 1 0 0,0 1-1 0 0,0-1 1 0 0,0 0 0 0 0,-1 0-1 0 0,-12 6 1 0 0,18-11-31 0 0,0 0 1 0 0,0 0-1 0 0,0 0 1 0 0,0 0-1 0 0,0-1 1 0 0,0 1-1 0 0,0-1 1 0 0,0 1-1 0 0,-1-1 1 0 0,1 0-1 0 0,0 0 1 0 0,0 0-1 0 0,0 0 1 0 0,0 0-1 0 0,-1-1 1 0 0,1 1-1 0 0,0-1 1 0 0,0 1-1 0 0,0-1 1 0 0,0 0-1 0 0,0 1 1 0 0,0-1-1 0 0,0 0 1 0 0,0-1-1 0 0,0 1 1 0 0,1 0-1 0 0,-1 0 1 0 0,0-1-1 0 0,1 1 1 0 0,-1-1-1 0 0,1 1 1 0 0,-1-1-1 0 0,1 0 1 0 0,0 0-1 0 0,0 0 1 0 0,0 1-1 0 0,-2-5 1 0 0,-1-3 56 0 0,0 0 1 0 0,1 0-1 0 0,0 0 0 0 0,1 0 1 0 0,0 0-1 0 0,-2-18 0 0 0,3 4 99 0 0,2-40-1 0 0,0 51-170 0 0,0-1 1 0 0,1 1-1 0 0,1-1 1 0 0,0 1-1 0 0,1 0 1 0 0,4-11-1 0 0,-6 18-1 0 0,0 1 0 0 0,1-1 0 0 0,-1 1 0 0 0,1 0-1 0 0,0 0 1 0 0,0 0 0 0 0,0 0 0 0 0,1 1 0 0 0,-1-1 0 0 0,1 1 0 0 0,0 0 0 0 0,0 0 0 0 0,0 0 0 0 0,0 0-1 0 0,0 1 1 0 0,1 0 0 0 0,-1 0 0 0 0,6-2 0 0 0,7-2 0 0 0,-13 4 0 0 0,0 1 0 0 0,1-1 0 0 0,-1 1 0 0 0,1 0 0 0 0,-1 0 0 0 0,1 1 0 0 0,-1-1 0 0 0,1 1 0 0 0,0 0 0 0 0,-1 1 0 0 0,8 0 0 0 0,17 2 0 0 0,-11-1-2111 0 0,-1-4-4806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39:46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0 8031 0 0,'11'21'1073'0'0,"-1"1"0"0"0,-1 0 0 0 0,-1 0-1 0 0,7 35 1 0 0,-11-41 397 0 0,16 61 4175 0 0,10 81 1 0 0,-25-116-4315 0 0,-2 1 0 0 0,-1 0-1 0 0,-7 69 1 0 0,-5-43-881 0 0,-30 110 0 0 0,-39 63-62 0 0,63-201-1443 0 0,-40 74-1 0 0,37-82-1250 0 0,-2-2 1 0 0,-37 46-1 0 0,32-49-7890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0:03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4831 0 0,'3'-4'110'0'0,"-2"2"-88"0"0,0 0-1 0 0,0 1 1 0 0,0-1-1 0 0,1 0 1 0 0,-1 0 0 0 0,0 1-1 0 0,1-1 1 0 0,0 1-1 0 0,-1 0 1 0 0,1-1 0 0 0,0 1-1 0 0,-1 0 1 0 0,1 0-1 0 0,0 0 1 0 0,0 0 0 0 0,0 0-1 0 0,0 1 1 0 0,4-2-1 0 0,-3 1 232 0 0,0 1 0 0 0,-1-1-1 0 0,1 0 1 0 0,0-1-1 0 0,-1 1 1 0 0,0 0-1 0 0,1-1 1 0 0,-1 1-1 0 0,3-3 1 0 0,-2 2 577 0 0,0 0-1 0 0,-1 0 1 0 0,2 0-1 0 0,-1 0 1 0 0,0 0 0 0 0,0 1-1 0 0,4-1 1 0 0,11-7 2710 0 0,-16 8-3258 0 0,0 0 0 0 0,0 0 0 0 0,0-1 1 0 0,0 2-1 0 0,0-1 0 0 0,0 0 0 0 0,0 0 0 0 0,0 1 0 0 0,1-1 0 0 0,-1 1 0 0 0,4-1 0 0 0,10 3 979 0 0,-13-2-983 0 0,-1 1-1 0 0,1-1 1 0 0,0 0 0 0 0,-1 0 0 0 0,1 0 0 0 0,0 0-1 0 0,-1 0 1 0 0,1-1 0 0 0,0 1 0 0 0,-1-1 0 0 0,1 1 0 0 0,-1-1-1 0 0,1 0 1 0 0,3-2 0 0 0,-3 2-139 0 0,-1 0 1 0 0,1 0-1 0 0,-1 1 0 0 0,1-1 1 0 0,-1 1-1 0 0,1-1 1 0 0,0 1-1 0 0,-1 0 0 0 0,1 0 1 0 0,0 0-1 0 0,-1 1 0 0 0,1-1 1 0 0,-1 1-1 0 0,1-1 0 0 0,-1 1 1 0 0,1 0-1 0 0,-1 0 0 0 0,1 0 1 0 0,-1 0-1 0 0,3 2 0 0 0,0-1 52 0 0,0 0-1 0 0,1 0 1 0 0,10 2-1 0 0,-2-2-767 0 0,-1 0 1127 0 0,1 0 0 0 0,14 5-1 0 0,-11 0-3136 0 0,-2 3-3964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0:03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5439 0 0,'3'4'416'0'0,"-3"-3"-384"0"0,0-1-1 0 0,0 0 0 0 0,0 0 0 0 0,0 0 0 0 0,0 0 0 0 0,0 0 0 0 0,0 1 1 0 0,0-1-1 0 0,0 0 0 0 0,0 0 0 0 0,0 0 0 0 0,0 0 0 0 0,0 1 0 0 0,0-1 0 0 0,0 0 1 0 0,1 0-1 0 0,-1 0 0 0 0,0 0 0 0 0,0 0 0 0 0,0 0 0 0 0,0 0 0 0 0,0 1 1 0 0,0-1-1 0 0,1 0 0 0 0,-1 0 0 0 0,0 0 0 0 0,0 0 0 0 0,0 0 0 0 0,0 0 1 0 0,0 0-1 0 0,1 0 0 0 0,-1 0 0 0 0,0 0 0 0 0,0 0 0 0 0,0 0 0 0 0,0 0 1 0 0,1 0-1 0 0,-1 0 0 0 0,0 0 0 0 0,0 0 0 0 0,0 0 0 0 0,0 0 0 0 0,1 0 0 0 0,-1 0 1 0 0,0 0-1 0 0,0 0 0 0 0,0 0 0 0 0,0 0 0 0 0,5-2 4235 0 0,7 2-853 0 0,-1-1 1 0 0,15-3-1 0 0,48-15 2242 0 0,-21 4-3191 0 0,-16 4-1215 0 0,-23 6-730 0 0,24-4 1 0 0,80-14-47 0 0,-91 18-473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0:04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2383 0 0,'0'3'180'0'0,"-10"67"2856"0"0,-30 111-1 0 0,26-124-1630 0 0,-16 51 1540 0 0,-4 20 982 0 0,27-99-2802 0 0,2 0 1 0 0,-1 43-1 0 0,6-69-1006 0 0,0 0 1 0 0,0 0-1 0 0,0 1 0 0 0,1-1 0 0 0,-1 0 1 0 0,1 0-1 0 0,0 0 0 0 0,0 1 0 0 0,0-1 1 0 0,3 5-1 0 0,-3-7-73 0 0,-1 0 1 0 0,1 1-1 0 0,0-1 0 0 0,0 0 1 0 0,1 0-1 0 0,-1 0 0 0 0,0 0 1 0 0,0 0-1 0 0,1 0 0 0 0,-1 0 1 0 0,0 0-1 0 0,1 0 0 0 0,-1 0 1 0 0,1-1-1 0 0,-1 1 0 0 0,1-1 1 0 0,-1 1-1 0 0,1-1 0 0 0,-1 1 1 0 0,1-1-1 0 0,-1 0 0 0 0,1 0 1 0 0,3 0-1 0 0,1-1 43 0 0,0 0 0 0 0,0 0 0 0 0,0-1 0 0 0,0 1 0 0 0,0-1 0 0 0,0-1-1 0 0,-1 1 1 0 0,1-1 0 0 0,8-6 0 0 0,49-38 352 0 0,-45 33-299 0 0,199-165 1234 0 0,-196 162-1395 0 0,1 0 0 0 0,1 2 0 0 0,0 0 0 0 0,0 1 0 0 0,2 2 0 0 0,-1 1 0 0 0,48-15 0 0 0,-8 11-6079 0 0,3 2-2188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0:44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19 5927 0 0,'-34'-15'458'0'0,"62"12"1254"0"0,-20 2-328 0 0,16 1 2288 0 0,0 1 1 0 0,26 4-1 0 0,29 1 1413 0 0,28 3-2215 0 0,-31-1-1360 0 0,70 13-127 0 0,-102-12-673 0 0,77 4 1 0 0,131-21-711 0 0,-27-18 0 0 0,-107 10 0 0 0,-48 8 0 0 0,1 2 0 0 0,-1 3 0 0 0,98 9 0 0 0,47 7 0 0 0,-201-13 0 0 0,-13 0-50 0 0,-1 0 0 0 0,0 0-1 0 0,0 0 1 0 0,0 0 0 0 0,1 0 0 0 0,-1 0 0 0 0,0 0 0 0 0,0 0-1 0 0,1 0 1 0 0,-1 0 0 0 0,0 1 0 0 0,0-1 0 0 0,1 0 0 0 0,-1 0-1 0 0,0 0 1 0 0,0 0 0 0 0,0 0 0 0 0,0 0 0 0 0,1 1-1 0 0,-1-1 1 0 0,0 0 0 0 0,0 0 0 0 0,0 0 0 0 0,0 1 0 0 0,1-1-1 0 0,-1 0 1 0 0,0 0 0 0 0,0 0 0 0 0,0 1 0 0 0,0-1-1 0 0,0 0 1 0 0,0 7-5159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0:46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7919 0 0,'0'0'610'0'0,"0"2"-402"0"0,6 53 4052 0 0,3 25 1549 0 0,-7-62-4854 0 0,0-1 0 0 0,-1 1 0 0 0,-2 0 1 0 0,-3 30-1 0 0,-2-10 361 0 0,-3 29-192 0 0,9-59-1094 0 0,0-7-151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0:46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2359 0 0,'0'0'3930'0'0,"0"2"-2746"0"0,8 32 4498 0 0,16 45 0 0 0,1-4 1252 0 0,-25-74-6298 0 0,1 0-69 0 0,0 0-447 0 0,0 0 0 0 0,0 1 0 0 0,1-1 0 0 0,-1 0 0 0 0,0 0 1 0 0,0-1-1 0 0,0 1 0 0 0,1 0 0 0 0,-1 0 0 0 0,1 0 0 0 0,-1-1 0 0 0,0 1 1 0 0,1-1-1 0 0,-1 1 0 0 0,1-1 0 0 0,-1 0 0 0 0,1 0 0 0 0,2 1 0 0 0,0-1 43 0 0,-1-1 0 0 0,0 1 0 0 0,0-1 0 0 0,1 1-1 0 0,-1-1 1 0 0,0 0 0 0 0,0 0 0 0 0,5-3 0 0 0,-2 1 7 0 0,0-1 0 0 0,0 1 0 0 0,0-1 1 0 0,-1-1-1 0 0,0 1 0 0 0,0-1 0 0 0,0 0 0 0 0,6-7 1 0 0,-6 4-85 0 0,0-1 1 0 0,-1 0 0 0 0,0 1 0 0 0,4-12-1 0 0,-3 6-3066 0 0,0 1-3463 0 0,0 1-3550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0:52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3767 0 0,'0'0'6574'0'0,"5"-7"-3692"0"0,-3 7-2666 0 0,-1-1 1 0 0,1 1-1 0 0,-1 0 0 0 0,1 0 0 0 0,-1-1 0 0 0,1 1 0 0 0,0 0 1 0 0,-1 0-1 0 0,3 1 0 0 0,12-1 1149 0 0,138-23 6892 0 0,-126 21-7503 0 0,0 2 0 0 0,0 0 0 0 0,42 7 0 0 0,-44-2-153 0 0,-10-2 114 0 0,0 0 0 0 0,20 0 1 0 0,-24-1-242 0 0,-8 0-221 0 0,-5 0 473 0 0,-6 2-3040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7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7631 0 0,'0'0'583'0'0,"1"3"-380"0"0,12 56 1696 0 0,3 9 4234 0 0,7 55 740 0 0,38 335 2572 0 0,-59-441-9354 0 0,1 11-864 0 0,10 35-1 0 0,-7-50-6798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1:56.6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0 5439 0 0,'0'0'2791'0'0,"0"0"-2742"0"0,0 0 0 0 0,0 0 1 0 0,0 0-1 0 0,0 0 0 0 0,1 0 0 0 0,-1 0 1 0 0,0 0-1 0 0,0 0 0 0 0,0 0 0 0 0,0 1 1 0 0,0-1-1 0 0,0 0 0 0 0,0 0 0 0 0,0 0 0 0 0,1 0 1 0 0,-1 0-1 0 0,0 0 0 0 0,0 0 0 0 0,0 0 1 0 0,0 0-1 0 0,0 1 0 0 0,0-1 0 0 0,0 0 0 0 0,0 0 1 0 0,0 0-1 0 0,0 0 0 0 0,0 0 0 0 0,0 0 1 0 0,0 0-1 0 0,0 1 0 0 0,0-1 0 0 0,0 0 1 0 0,0 0-1 0 0,0 0 0 0 0,0 0 0 0 0,0 0 0 0 0,0 0 1 0 0,0 1-1 0 0,0-1 0 0 0,0 0 0 0 0,0 0 1 0 0,0 0-1 0 0,0 0 0 0 0,0 0 0 0 0,0 0 0 0 0,0 1 1 0 0,0-1-1 0 0,0 0 0 0 0,0 0 0 0 0,-2 6 504 0 0,1 0-1 0 0,-1-1 1 0 0,0 1 0 0 0,-1-1-1 0 0,-3 8 1 0 0,-5 11 935 0 0,-10 32 2450 0 0,-54 104 0 0 0,69-150-3506 0 0,1 0-1 0 0,0 0 1 0 0,0 0-1 0 0,1 1 1 0 0,1-1-1 0 0,0 1 1 0 0,-3 17-1 0 0,4-19 22 0 0,1-4 1063 0 0,5-9-893 0 0,7-13-450 0 0,0 0 1 0 0,-1-1-1 0 0,13-33 0 0 0,4-7 50 0 0,7-6-131 0 0,-34 63-17 0 0,-3 4-18 0 0,-10 19 167 0 0,-17 35 0 0 0,22-39 46 0 0,0-1-1 0 0,-18 24 0 0 0,-14 23 578 0 0,39-62-795 0 0,0-1-4 0 0,27-40-39 0 0,-4 4-9 0 0,23-50 0 0 0,-19 34 0 0 0,-33 63 0 0 0,-37 68 0 0 0,35-65 0 0 0,-13 19 0 0 0,19-30 0 0 0,-3 2 0 0 0,8-8 0 0 0,1 1 0 0 0,-1-1 0 0 0,1-1 0 0 0,-1 1 0 0 0,0 0 0 0 0,1-1 0 0 0,1-3 0 0 0,16-32 0 0 0,-1 0 0 0 0,-3-1 0 0 0,13-44 0 0 0,-27 72 0 0 0,-2 11 0 0 0,0 0 0 0 0,0 0 0 0 0,0 0 0 0 0,-1 0 0 0 0,1 1 0 0 0,0-1 0 0 0,0 0 0 0 0,0 0 0 0 0,0 0 0 0 0,0 0 0 0 0,0 0 0 0 0,0 0 0 0 0,-1 0 0 0 0,1 0 0 0 0,0 0 0 0 0,0 0 0 0 0,0 0 0 0 0,0 0 0 0 0,0 0 0 0 0,-1 0 0 0 0,1 0 0 0 0,0 0 0 0 0,0 0 0 0 0,0 0 0 0 0,0 0 0 0 0,0-1 0 0 0,0 1 0 0 0,0 0 0 0 0,-1 0 0 0 0,1 0 0 0 0,0 0 0 0 0,0 0 0 0 0,0 0 0 0 0,0 0 0 0 0,0 0 0 0 0,0 0 0 0 0,0 0 0 0 0,0-1 0 0 0,0 1 0 0 0,-1 0 0 0 0,1 0 0 0 0,0 0 0 0 0,0 0 0 0 0,0 0 0 0 0,0 0 0 0 0,0 0 0 0 0,0-1 0 0 0,0 1 0 0 0,0 0 0 0 0,0 0 0 0 0,0 0 0 0 0,0 0 0 0 0,0-1 0 0 0,-8 11 0 0 0,-53 102 0 0 0,46-88 0 0 0,-11 27 0 0 0,6-9 0 0 0,11-24 0 0 0,2-2 0 0 0,-15 21 0 0 0,18-31-11 0 0,4-5-45 0 0,11-4-1536 0 0,0-2-5948 0 0,2-1-2581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1:08.3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 2759 0 0,'0'0'9040'0'0,"5"3"-6456"0"0,2-1-1889 0 0,0 0-1 0 0,0 0 1 0 0,0 0-1 0 0,1-1 1 0 0,-1 0 0 0 0,1-1-1 0 0,-1 1 1 0 0,0-1-1 0 0,1-1 1 0 0,-1 0-1 0 0,1 0 1 0 0,9-3-1 0 0,3-1 255 0 0,1 1 0 0 0,-1 0-1 0 0,1 2 1 0 0,-1 0-1 0 0,1 1 1 0 0,32 4-1 0 0,10 1 392 0 0,67 13 0 0 0,32 9-1305 0 0,-46-16-35 0 0,-111-9 0 0 0,1 0 0 0 0,-1-1 0 0 0,0 0 0 0 0,1 0 0 0 0,-1 0 0 0 0,9-2 0 0 0,-4 1 0 0 0,12-1 0 0 0,115-5 0 0 0,-96 9 0 0 0,-23 1 0 0 0,-14-5 0 0 0,0 1 0 0 0,53-5 0 0 0,83-12 0 0 0,-130 17 0 0 0,0 0 0 0 0,1 0 0 0 0,13 2 0 0 0,-12-1 0 0 0,-1 0 0 0 0,16-1 0 0 0,53-15 0 0 0,-9 2 0 0 0,-32 12 0 0 0,1 2 0 0 0,-1 1 0 0 0,56 9 0 0 0,-50-4 0 0 0,116 24 0 0 0,-74-11 0 0 0,-64-16 0 0 0,1-1 0 0 0,38-1 0 0 0,-40-1 0 0 0,60-1 0 0 0,110 4 0 0 0,-172-2-1456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1:09.0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1 5927 0 0,'0'0'458'0'0,"1"2"-301"0"0,5 5 347 0 0,-2 0-1 0 0,1 0 1 0 0,-1 1-1 0 0,-1-1 1 0 0,1 1-1 0 0,-1 0 1 0 0,0 0 0 0 0,-1 1-1 0 0,0-1 1 0 0,1 12-1 0 0,0 3 1687 0 0,-1 1 0 0 0,-3 39 0 0 0,-3-20 295 0 0,-2 0 0 0 0,-2 0 0 0 0,-22 66 0 0 0,26-97-2012 0 0,-1 0 1 0 0,-10 19-1 0 0,0-2 8 0 0,14-28-791 0 0,0-2-133 0 0,-5-5-179 0 0,0-1 0 0 0,0 1 0 0 0,0-1 0 0 0,-8-15 0 0 0,-10-12-1060 0 0,2 7 241 0 0,-27-47 0 0 0,43 63 1634 0 0,4 6-140 0 0,1 4 298 0 0,2 3-274 0 0,-1-1-1 0 0,1 0 1 0 0,0 1 0 0 0,-1-1-1 0 0,1 1 1 0 0,0-1 0 0 0,0 0 0 0 0,0 0-1 0 0,1 2 1 0 0,3 3 169 0 0,16 24 1338 0 0,-14-22-1154 0 0,-1 1 0 0 0,-1 0 0 0 0,6 9 0 0 0,-9-14-335 0 0,6 15 700 0 0,1-1 0 0 0,1 0-1 0 0,13 18 1 0 0,-20-32-670 0 0,0 0 1 0 0,0-1-1 0 0,0 1 1 0 0,0-1-1 0 0,0 1 1 0 0,1-1-1 0 0,0 0 1 0 0,0-1-1 0 0,-1 1 1 0 0,2-1-1 0 0,-1 1 1 0 0,0-1-1 0 0,0-1 1 0 0,1 1-1 0 0,-1 0 1 0 0,1-1-1 0 0,-1 0 1 0 0,1 0-1 0 0,7 0 1 0 0,-7-1-126 0 0,0-1 1 0 0,0 0-1 0 0,-1 0 1 0 0,1-1-1 0 0,0 1 0 0 0,0-1 1 0 0,-1 0-1 0 0,1 0 0 0 0,-1-1 1 0 0,1 1-1 0 0,-1-1 1 0 0,7-6-1 0 0,3-2 0 0 0,-1-2-1 0 0,14-16 1 0 0,29-41-3563 0 0,-27 31-1902 0 0,-14 21-4731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1:20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183 36 3887 0 0,'0'0'298'0'0,"-9"-7"-65"0"0,-26-20 470 0 0,35 27-672 0 0,-1 0 1 0 0,1 0-1 0 0,0 0 1 0 0,0 0-1 0 0,0-1 1 0 0,0 1 0 0 0,0 0-1 0 0,-1 0 1 0 0,1 0-1 0 0,0 0 1 0 0,0 0-1 0 0,0 0 1 0 0,-1 0-1 0 0,1-1 1 0 0,0 1-1 0 0,0 0 1 0 0,0 0 0 0 0,-1 0-1 0 0,1 0 1 0 0,0 0-1 0 0,0 0 1 0 0,0 0-1 0 0,-1 0 1 0 0,1 0-1 0 0,0 0 1 0 0,0 0-1 0 0,0 0 1 0 0,-1 0 0 0 0,1 0-1 0 0,0 0 1 0 0,0 0-1 0 0,0 1 1 0 0,-1-1-1 0 0,1 0 1 0 0,0 0-1 0 0,0 0 1 0 0,0 0-1 0 0,-1 0 1 0 0,1 0 0 0 0,0 0-1 0 0,0 1 1 0 0,0-1-1 0 0,0 0 1 0 0,0 0-1 0 0,-1 0 1 0 0,1 0-1 0 0,0 1 1 0 0,0-1-1 0 0,0 0 1 0 0,0 0 0 0 0,0 0-1 0 0,0 1 1 0 0,0-1-1 0 0,0 0 1 0 0,0 0-1 0 0,0 0 1 0 0,0 1-1 0 0,0-1 1 0 0,-1 14 665 0 0,1-13-326 0 0,-2 7 428 0 0,0 0 1 0 0,0 0-1 0 0,-1-1 1 0 0,0 0-1 0 0,-1 1 1 0 0,0-1-1 0 0,-5 7 0 0 0,-4 9 883 0 0,1-2-301 0 0,-10 21 558 0 0,2 1-51 0 0,14-31-1174 0 0,0-1 0 0 0,1 0 0 0 0,1 1 0 0 0,0 0 0 0 0,-3 13 0 0 0,7-23-413 0 0,0-2-267 0 0,0 0 0 0 0,0 0 0 0 0,1 0 0 0 0,-1 0 0 0 0,0 0 0 0 0,1 1 0 0 0,-1-1 0 0 0,0 0 0 0 0,0 0 0 0 0,1 0 0 0 0,-1 0 0 0 0,0 0 0 0 0,1 0 0 0 0,-1 0 0 0 0,0 0 0 0 0,0 0 0 0 0,1 0-1 0 0,-1 0 1 0 0,0 0 0 0 0,1 0 0 0 0,-1 0 0 0 0,0 0 0 0 0,1 0 0 0 0,-1-1 0 0 0,0 1 0 0 0,0 0 0 0 0,1 0 0 0 0,-1 0 0 0 0,0 0 0 0 0,0 0 0 0 0,1-1 0 0 0,-1 1 0 0 0,0 0 0 0 0,0 0 0 0 0,0-1 0 0 0,1 1-1 0 0,-1 0 1 0 0,0 0 0 0 0,0-1 0 0 0,0 1 0 0 0,1 0 0 0 0,13-17 160 0 0,-8 10-39 0 0,13-14-42 0 0,-10 10-35 0 0,0 2 1 0 0,1-1 0 0 0,11-8 0 0 0,-19 16-71 0 0,6-3 7 0 0,-7 6 38 0 0,0 0-44 0 0,-1 0 0 0 0,0 0 0 0 0,0 1-1 0 0,0-1 1 0 0,0 0 0 0 0,0 0 0 0 0,0 0 0 0 0,0 0 0 0 0,0 1-1 0 0,0-1 1 0 0,-1 0 0 0 0,1 0 0 0 0,0 0 0 0 0,-1 0 0 0 0,1 0-1 0 0,-1 0 1 0 0,0 1 0 0 0,-1 2 8 0 0,-3 7 196 0 0,0 0 0 0 0,-1 0 0 0 0,-13 17 0 0 0,13-19 60 0 0,0 1 0 0 0,0-1-1 0 0,1 1 1 0 0,-6 14 0 0 0,20-31 384 0 0,5-8-674 0 0,-11 10 34 0 0,1-1 0 0 0,-1 1 1 0 0,-1-1-1 0 0,3-6 0 0 0,6-11 33 0 0,12-17-34 0 0,-23 39 59 0 0,-4 9 5 0 0,1-3-50 0 0,1 0 1 0 0,1 0 0 0 0,-1 1-1 0 0,1-1 1 0 0,-1 0 0 0 0,1 0-1 0 0,0 9 1 0 0,1-14-4 0 0,1 0-26 0 0,-1 0 0 0 0,0 0 0 0 0,0 1 0 0 0,0-1 0 0 0,1 0-1 0 0,-1 0 1 0 0,0 0 0 0 0,0 0 0 0 0,1 0 0 0 0,-1 0 0 0 0,0 1-1 0 0,1-1 1 0 0,-1 0 0 0 0,0 0 0 0 0,0 0 0 0 0,1 0 0 0 0,-1 0-1 0 0,0 0 1 0 0,1 0 0 0 0,-1 0 0 0 0,0 0 0 0 0,0 0 0 0 0,1 0-1 0 0,-1-1 1 0 0,0 1 0 0 0,0 0 0 0 0,1 0 0 0 0,-1 0 0 0 0,0 0-1 0 0,0 0 1 0 0,1 0 0 0 0,-1-1 0 0 0,0 1 0 0 0,0 0 0 0 0,1 0-1 0 0,-1 0 1 0 0,0-1 0 0 0,0 1 0 0 0,0 0 0 0 0,0 0 0 0 0,1-1-1 0 0,-1 1 1 0 0,0 0 0 0 0,2-2 9 0 0,0 0 0 0 0,0 0 0 0 0,0-1 0 0 0,0 1 0 0 0,-1 0 0 0 0,1-1 0 0 0,-1 1 0 0 0,2-4 0 0 0,13-21 44 0 0,-16 27-58 0 0,0 0 1 0 0,0 0-1 0 0,0 0 1 0 0,0-1-1 0 0,0 1 1 0 0,0 0-1 0 0,0 0 1 0 0,0 0-1 0 0,1 0 1 0 0,-1 0-1 0 0,0-1 0 0 0,0 1 1 0 0,0 0-1 0 0,0 0 1 0 0,0 0-1 0 0,1 0 1 0 0,-1 0-1 0 0,0 0 1 0 0,0 0-1 0 0,0-1 0 0 0,0 1 1 0 0,1 0-1 0 0,-1 0 1 0 0,0 0-1 0 0,0 0 1 0 0,0 0-1 0 0,1 0 1 0 0,-1 0-1 0 0,0 0 1 0 0,0 0-1 0 0,0 0 0 0 0,1 0 1 0 0,-1 0-1 0 0,0 0 1 0 0,0 0-1 0 0,0 0 1 0 0,0 0-1 0 0,1 0 1 0 0,-1 1-1 0 0,0-1 0 0 0,0 0 1 0 0,0 0-1 0 0,0 0 1 0 0,1 0-1 0 0,-1 0 1 0 0,0 0-1 0 0,0 0 1 0 0,0 1-1 0 0,1-1 1 0 0,2 6-1236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1:21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4055 0 0,'0'0'671'0'0,"2"0"641"0"0,6 2-444 0 0,-1 1-1 0 0,0 0 1 0 0,0 0 0 0 0,0 0 0 0 0,0 1-1 0 0,-1 0 1 0 0,1 0 0 0 0,-1 1-1 0 0,0 0 1 0 0,0 0 0 0 0,-1 0 0 0 0,1 1-1 0 0,-1-1 1 0 0,0 1 0 0 0,6 12-1 0 0,-2-4 455 0 0,-1 0 0 0 0,-1 1-1 0 0,-1 0 1 0 0,0 0-1 0 0,0 0 1 0 0,4 26-1 0 0,-10-40-1278 0 0,0-1-1 0 0,1 1 1 0 0,-1 0-1 0 0,0-1 0 0 0,0 1 1 0 0,0 0-1 0 0,0-1 1 0 0,0 1-1 0 0,0 0 1 0 0,0 0-1 0 0,0-1 0 0 0,0 1 1 0 0,0 0-1 0 0,0-1 1 0 0,0 1-1 0 0,0 0 1 0 0,0 0-1 0 0,-1-1 0 0 0,1 1 1 0 0,0-1-1 0 0,-1 1 1 0 0,1 0-1 0 0,-1 0 0 0 0,0 0 2 0 0,1-1 0 0 0,-1 0 0 0 0,0 0 0 0 0,1 0 0 0 0,-1 0-1 0 0,1 0 1 0 0,-1-1 0 0 0,0 1 0 0 0,1 0 0 0 0,-1 0 0 0 0,1 0-1 0 0,-1 0 1 0 0,0-1 0 0 0,1 1 0 0 0,-1 0 0 0 0,1-1 0 0 0,-1 1-1 0 0,1 0 1 0 0,-1-1 0 0 0,0 0 0 0 0,-4-2 87 0 0,1-1 0 0 0,0 0 1 0 0,0-1-1 0 0,-6-6 0 0 0,3-2-2 0 0,0 1-1 0 0,1-1 1 0 0,1 0-1 0 0,-8-27 1 0 0,2 5-113 0 0,10 33 213 0 0,2 4-218 0 0,1 0 1 0 0,-1 0-1 0 0,-1 1 0 0 0,1-1 0 0 0,0 0 1 0 0,0 0-1 0 0,-1 1 0 0 0,1 2 0 0 0,1 3 0 0 0,15 51-11 0 0,-17-56 0 0 0,1 0 0 0 0,0 0 0 0 0,0-1 0 0 0,1 1 0 0 0,-1 0 0 0 0,0-1 0 0 0,1 1 0 0 0,0-1 0 0 0,0 1 0 0 0,-1-1 0 0 0,1 0 0 0 0,5 4 0 0 0,-2-1 0 0 0,-4-4 0 0 0,0 0 0 0 0,0 1 0 0 0,1-1 0 0 0,-1 0 0 0 0,0 0 0 0 0,1-1 0 0 0,-1 1 0 0 0,0 0 0 0 0,1 0 0 0 0,-1-1 0 0 0,1 1 0 0 0,-1-1 0 0 0,4 2 0 0 0,-5-2 0 0 0,0 0 0 0 0,1 0 0 0 0,-1 0 0 0 0,0 0 0 0 0,1 0 0 0 0,-1 0 0 0 0,0 0 0 0 0,1 1 0 0 0,-1-1 0 0 0,0 0 0 0 0,1 0 0 0 0,-1 0 0 0 0,0 0 0 0 0,1 0 0 0 0,-1-1 0 0 0,0 1 0 0 0,1 0 0 0 0,-1 0 0 0 0,0 0 0 0 0,1 0 0 0 0,-1 0 0 0 0,0 0 0 0 0,1-1 0 0 0,-1 1 0 0 0,0 0 0 0 0,1 0 0 0 0,-1 0 0 0 0,0-1 0 0 0,0 1 0 0 0,1 0 0 0 0,-1 0 0 0 0,0-1 0 0 0,0 1 0 0 0,0 0 0 0 0,1 0 0 0 0,-1-1 0 0 0,0 1 0 0 0,0 0 0 0 0,0-1 0 0 0,0 1 0 0 0,0 0 0 0 0,1-1 0 0 0,-1 1 0 0 0,1-3 0 0 0,0 1 0 0 0,0 0 0 0 0,0 0 0 0 0,0-1 0 0 0,0 1 0 0 0,-1 0 0 0 0,1-1 0 0 0,-1 1 0 0 0,0-1 0 0 0,1 1 0 0 0,-1-1 0 0 0,0 1 0 0 0,0-1 0 0 0,-1 1 0 0 0,1 0 0 0 0,0-1 0 0 0,-2-4 0 0 0,0 0 0 0 0,0-6 0 0 0,-2 0 0 0 0,-4-13 0 0 0,4 15 0 0 0,4 10 0 0 0,0 1 0 0 0,0 0 0 0 0,0-1 0 0 0,0 1 0 0 0,0-1 0 0 0,-1 1 0 0 0,1 0 0 0 0,0-1 0 0 0,0 1 0 0 0,0-1 0 0 0,-1 1 0 0 0,1 0 0 0 0,0-1 0 0 0,0 1 0 0 0,-1 0 0 0 0,1-1 0 0 0,0 1 0 0 0,-1 0 0 0 0,1 0 0 0 0,-1-1 0 0 0,-7-5 0 0 0,8 6 0 0 0,0 0 0 0 0,0 0 0 0 0,-1 0 0 0 0,1 0 0 0 0,0-1 0 0 0,0 1 0 0 0,0 0 0 0 0,0 0 0 0 0,-1 0 0 0 0,1 0 0 0 0,0 0 0 0 0,0 0 0 0 0,0 0 0 0 0,-1 0 0 0 0,1 0 0 0 0,0 0 0 0 0,0 1 0 0 0,0-1 0 0 0,-1 0 0 0 0,1 0 0 0 0,0 0 0 0 0,0 0 0 0 0,0 0 0 0 0,0 0 0 0 0,-1 0 0 0 0,1 0 0 0 0,0 0 0 0 0,0 1 0 0 0,0-1 0 0 0,0 0 0 0 0,0 0 0 0 0,-1 0 0 0 0,1 0 0 0 0,0 0 0 0 0,0 1 0 0 0,0-1 0 0 0,0 0 0 0 0,0 0 0 0 0,0 0 0 0 0,0 1 0 0 0,0-1 0 0 0,0 0 0 0 0,0 0 0 0 0,0 0 0 0 0,0 0 0 0 0,0 1 0 0 0,0-1 0 0 0,0 0 0 0 0,0 0 0 0 0,0 0 0 0 0,0 1 0 0 0,0-1 0 0 0,-2 11 0 0 0,2-11 0 0 0,0 5 0 0 0,1 0 0 0 0,-1-1 0 0 0,1 1 0 0 0,0-1 0 0 0,1 5 0 0 0,-2-8 0 0 0,0-1 0 0 0,0 1 0 0 0,0 0 0 0 0,0 0 0 0 0,1 0 0 0 0,-1 0 0 0 0,0 0 0 0 0,0 0 0 0 0,1-1 0 0 0,-1 1 0 0 0,0 0 0 0 0,1 0 0 0 0,-1 0 0 0 0,1-1 0 0 0,-1 1 0 0 0,1 0 0 0 0,-1-1 0 0 0,1 1 0 0 0,0 0 0 0 0,-1-1 0 0 0,2 2 0 0 0,1 0 0 0 0,5 8 0 0 0,-19-16 0 0 0,-8-10 0 0 0,-15-20 0 0 0,92 136-2111 0 0,-46-75-195 0 0,0 1 1 0 0,7 29-1 0 0,-14-39-7890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1.7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758 316 4663 0 0,'-1'-2'27'0'0,"0"0"-1"0"0,0 0 1 0 0,0 1-1 0 0,1-1 1 0 0,-1 0-1 0 0,0 0 1 0 0,1 0-1 0 0,0 0 1 0 0,-1 0-1 0 0,1 0 1 0 0,0 0-1 0 0,0 0 1 0 0,0 0-1 0 0,1-3 1 0 0,0 1-10 0 0,0 0 1 0 0,1 1-1 0 0,0-1 1 0 0,-1 0-1 0 0,6-5 1 0 0,0-4-25 0 0,0 1 305 0 0,0 0-1 0 0,-1-1 1 0 0,-1 0-1 0 0,0-1 1 0 0,5-23-1 0 0,-9 29 148 0 0,1 1-1 0 0,-2 0 0 0 0,1 0 1 0 0,-1-1-1 0 0,0 1 0 0 0,0 0 1 0 0,-1-1-1 0 0,0 1 0 0 0,0 0 1 0 0,-1 0-1 0 0,0 0 0 0 0,-6-13 1 0 0,7 17-268 0 0,0 1 0 0 0,0 0 0 0 0,0 0 1 0 0,-1 0-1 0 0,1 0 0 0 0,-1 0 0 0 0,1 0 1 0 0,-1 0-1 0 0,0 1 0 0 0,1-1 0 0 0,-1 0 0 0 0,0 1 1 0 0,0 0-1 0 0,0-1 0 0 0,-1 1 0 0 0,1 0 1 0 0,0 0-1 0 0,0 0 0 0 0,-1 0 0 0 0,-1 0 1 0 0,0 1 17 0 0,0-1 1 0 0,1 1-1 0 0,-1 0 1 0 0,0 1-1 0 0,1-1 1 0 0,-1 1 0 0 0,0-1-1 0 0,1 1 1 0 0,-1 0-1 0 0,1 0 1 0 0,-1 1-1 0 0,-3 1 1 0 0,-4 3 187 0 0,1 1 1 0 0,-1 0-1 0 0,1 0 0 0 0,0 1 1 0 0,1 0-1 0 0,-16 18 1 0 0,12-10 258 0 0,-13 20 0 0 0,22-30-381 0 0,0 1 0 0 0,1 0 0 0 0,-1-1 0 0 0,1 1-1 0 0,1 0 1 0 0,-3 11 0 0 0,3-9-62 0 0,1-4-39 0 0,0 0 1 0 0,0 1-1 0 0,0-1 1 0 0,1 0-1 0 0,0 1 1 0 0,0-1-1 0 0,1 8 1 0 0,8 57 1031 0 0,7 1-168 0 0,9 120 1 0 0,-14-109-131 0 0,-6-58-504 0 0,-2-1-1 0 0,-1 0 1 0 0,0 1 0 0 0,-2-1-1 0 0,-3 30 1 0 0,-2-28-383 0 0,0-1 0 0 0,-2 0 0 0 0,-15 36 0 0 0,-38 65-3 0 0,42-94-4 0 0,-2-1 0 0 0,-2-1 0 0 0,-27 31 0 0 0,44-55 0 0 0,-14 16 0 0 0,0-1 0 0 0,-2 0 0 0 0,0-2 0 0 0,-1 0 0 0 0,-1-2 0 0 0,-1-1 0 0 0,-32 17 0 0 0,44-27 0 0 0,0 0 0 0 0,0-1 0 0 0,-1 0 0 0 0,1-1 0 0 0,-1 0 0 0 0,0-1 0 0 0,0 0 0 0 0,0-1 0 0 0,0-1 0 0 0,0 0 0 0 0,-25-4 0 0 0,36 4-302 0 0,0-1 1 0 0,-1 0-1 0 0,1 0 1 0 0,-1 0-1 0 0,1 0 1 0 0,-4-2-1 0 0,5 2-44 0 0,0 1 0 0 0,1-1 1 0 0,-1 1-1 0 0,0-1 0 0 0,0 0 0 0 0,1 1 0 0 0,-1-1 0 0 0,0 0 0 0 0,1 0 1 0 0,-1 1-1 0 0,1-1 0 0 0,-1 0 0 0 0,1 0 0 0 0,-1 0 0 0 0,1 0 1 0 0,0 0-1 0 0,-1 0 0 0 0,1 0 0 0 0,0 0 0 0 0,3-12-9850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3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 4319 0 0,'0'2'332'0'0,"1"46"2821"0"0,-4 0 0 0 0,-1 0 0 0 0,-12 55 0 0 0,-43 119 3640 0 0,14-60-3046 0 0,34-117-3014 0 0,-1-3 333 0 0,-8 66 0 0 0,18-99-947 0 0,1-7-99 0 0,1 0 0 0 0,-1 0 0 0 0,1-1 1 0 0,0 1-1 0 0,-1 0 0 0 0,1 0 0 0 0,0 0 0 0 0,0 0 1 0 0,0 0-1 0 0,1-1 0 0 0,-1 1 0 0 0,0 0 0 0 0,1 0 1 0 0,-1 0-1 0 0,1-1 0 0 0,0 1 0 0 0,-1 0 0 0 0,1 0 1 0 0,0-1-1 0 0,2 3 0 0 0,-3-4-23 0 0,1 0-1 0 0,0 0 1 0 0,-1 0 0 0 0,1 0 0 0 0,-1 0-1 0 0,1 0 1 0 0,-1 0 0 0 0,1 0-1 0 0,-1-1 1 0 0,1 1 0 0 0,0 0-1 0 0,-1 0 1 0 0,1-1 0 0 0,-1 1 0 0 0,0 0-1 0 0,1-1 1 0 0,0 0 0 0 0,-1 1-11 0 0,6-4-111 0 0,-1 0-1 0 0,-1 0 1 0 0,1 0 0 0 0,-1-1 0 0 0,1 0 0 0 0,-1 0-1 0 0,-1 0 1 0 0,6-8 0 0 0,22-51-5392 0 0,-22 42 396 0 0,5-9-3253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3.7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14 2847 0 0,'1'-1'214'0'0,"12"-3"298"0"0,-7 2 204 0 0,0 0 0 0 0,0 1 0 0 0,0 0 0 0 0,0-1 0 0 0,1 2 0 0 0,-1-1 0 0 0,13 1 0 0 0,-9 2 155 0 0,1 1 1 0 0,0 0-1 0 0,-1 0 1 0 0,0 1-1 0 0,0 0 1 0 0,0 1-1 0 0,-1 0 1 0 0,1 1 0 0 0,-1 0-1 0 0,0 0 1 0 0,11 11-1 0 0,-17-15-605 0 0,0 1-1 0 0,-1 0 1 0 0,1 0-1 0 0,-1 0 1 0 0,1 1-1 0 0,-1-1 1 0 0,0 0-1 0 0,0 1 0 0 0,0 0 1 0 0,-1-1-1 0 0,1 1 1 0 0,-1 0-1 0 0,0 0 1 0 0,0 0-1 0 0,0 0 1 0 0,-1 0-1 0 0,1 0 1 0 0,-1 0-1 0 0,0 0 1 0 0,0 0-1 0 0,0 0 1 0 0,-1 0-1 0 0,1 0 1 0 0,-1 0-1 0 0,0 0 1 0 0,0-1-1 0 0,-1 1 0 0 0,1 0 1 0 0,-1 0-1 0 0,0-1 1 0 0,1 1-1 0 0,-2-1 1 0 0,1 1-1 0 0,0-1 1 0 0,-1 0-1 0 0,-5 5 1 0 0,-30 27 1265 0 0,-45 32 1 0 0,-10 8-1423 0 0,81-64-1387 0 0,1 1-6527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4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 4975 0 0,'0'0'388'0'0,"5"8"-240"0"0,-3-4 466 0 0,0 0 0 0 0,-1 0 0 0 0,1 0 0 0 0,-1 0 0 0 0,0 0 0 0 0,0 0 0 0 0,0 1 0 0 0,-1-1 0 0 0,1 0 0 0 0,-2 9 0 0 0,0 5 1389 0 0,-5 25 0 0 0,0-7-193 0 0,4-23-1315 0 0,0-1 0 0 0,-5 15 1 0 0,-2 6 570 0 0,-6 17 2939 0 0,11-68-2564 0 0,5 10-1243 0 0,-1 1 1 0 0,2-1-1 0 0,-1 1 1 0 0,1-1-1 0 0,1 1 0 0 0,5-13 1 0 0,-2 3 68 0 0,2-3-64 0 0,0 0 1 0 0,1 1-1 0 0,2 0 1 0 0,0 0-1 0 0,0 1 1 0 0,29-33-1 0 0,-39 50-171 0 0,0 0-1 0 0,1-1 1 0 0,-1 1 0 0 0,1 0 0 0 0,-1 0-1 0 0,1-1 1 0 0,-1 1 0 0 0,1 0 0 0 0,0 1-1 0 0,0-1 1 0 0,-1 0 0 0 0,1 0-1 0 0,0 1 1 0 0,0-1 0 0 0,0 1 0 0 0,0 0-1 0 0,0-1 1 0 0,0 1 0 0 0,0 0-1 0 0,-1 0 1 0 0,1 0 0 0 0,0 0 0 0 0,4 1-1 0 0,-5 0 169 0 0,14 13 282 0 0,-2 3-398 0 0,-11-14-139 0 0,-1 0 1 0 0,1 0 0 0 0,1-1 0 0 0,-1 1 0 0 0,0-1 0 0 0,0 1 0 0 0,6 3-1 0 0,0-1-230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4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1 8231 0 0,'-1'3'105'0'0,"-53"199"10794"0"0,15 3-2160 0 0,37-194-8452 0 0,1 0 0 0 0,1 0 0 0 0,-1 0 0 0 0,2 0 0 0 0,0 1 0 0 0,0-1 0 0 0,1-1 0 0 0,0 1 0 0 0,7 20 0 0 0,-7-27-358 0 0,0-1 0 0 0,0 0-1 0 0,-1 0 1 0 0,2-1-1 0 0,-1 1 1 0 0,0 0-1 0 0,1-1 1 0 0,-1 1 0 0 0,1-1-1 0 0,-1 0 1 0 0,1 0-1 0 0,0 0 1 0 0,0 0 0 0 0,0 0-1 0 0,1-1 1 0 0,-1 1-1 0 0,0-1 1 0 0,0 0 0 0 0,1 0-1 0 0,-1 0 1 0 0,1 0-1 0 0,-1-1 1 0 0,1 1 0 0 0,-1-1-1 0 0,1 0 1 0 0,-1 0-1 0 0,1 0 1 0 0,-1-1-1 0 0,1 1 1 0 0,-1-1 0 0 0,1 0-1 0 0,-1 0 1 0 0,6-2-1 0 0,11-8-6921 0 0,1-1-2231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2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5007 0 0,'0'0'612'0'0,"0"2"-129"0"0,17 36 4323 0 0,1 1 3245 0 0,-9-11-5739 0 0,2 21-730 0 0,-3 0-1 0 0,4 73 1 0 0,-10 99 4278 0 0,-3-122-4969 0 0,4-54-3002 0 0,-3-42 1579 0 0,1 0 0 0 0,0 0 0 0 0,-1 0 0 0 0,1 0 0 0 0,0-1 0 0 0,0 1 0 0 0,1 0-1 0 0,-1 0 1 0 0,1-1 0 0 0,-1 1 0 0 0,1-1 0 0 0,3 4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8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1 126 11575 0 0,'102'-25'4995'0'0,"-83"22"-2027"0"0,19-8-1 0 0,18-3 1848 0 0,-43 11-3455 0 0,0-1-1 0 0,13-5 1 0 0,-23 7-1231 0 0,-1 2 269 0 0,-2 0-381 0 0,1 0 1 0 0,-1 0 0 0 0,0 0-1 0 0,1 0 1 0 0,-1 0 0 0 0,0 0-1 0 0,1 0 1 0 0,-1-1-1 0 0,0 1 1 0 0,1 0 0 0 0,-1 0-1 0 0,0 0 1 0 0,1 0 0 0 0,-1 0-1 0 0,0 0 1 0 0,0-1 0 0 0,1 1-1 0 0,-1 0 1 0 0,0 0 0 0 0,0 0-1 0 0,1-1 1 0 0,-1 1-1 0 0,0 0 1 0 0,0 0 0 0 0,0-1-1 0 0,1 1 1 0 0,-1 0 0 0 0,0-1-1 0 0,0 1 1 0 0,0 0 0 0 0,0-1-1 0 0,0 1 1 0 0,0 0 0 0 0,0 0-1 0 0,0-1 1 0 0,1 1 0 0 0,-1 0-1 0 0,0-1 1 0 0,0 1-1 0 0,0 0 1 0 0,-1-1 0 0 0,1 1-1 0 0,0 0 1 0 0,0-1 0 0 0,0 1-1 0 0,0 0 1 0 0,0-1 0 0 0,0 1-1 0 0,0 0 1 0 0,0 0 0 0 0,-1-1-1 0 0,1 1 1 0 0,0-1-1 0 0,-11-15-853 0 0,10 15 20 0 0,-5-11-8503 0 0,-2-1-117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4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64 6391 0 0,'0'0'492'0'0,"1"3"-322"0"0,15 63 3926 0 0,-9-38-218 0 0,4 7 1535 0 0,16 33 0 0 0,-25-63-4992 0 0,84 168 5901 0 0,-83-169-6298 0 0,26 43 106 0 0,-26-43-128 0 0,0 0 0 0 0,0 0 0 0 0,0-1 0 0 0,1 1 0 0 0,0-1-1 0 0,0 1 1 0 0,0-1 0 0 0,7 4 0 0 0,-10-7-29 0 0,1 1 1 0 0,-1-1-1 0 0,1 1 1 0 0,-1-1-1 0 0,1 0 0 0 0,-1 1 1 0 0,1-1-1 0 0,-1 0 1 0 0,1 0-1 0 0,-1 0 0 0 0,1 0 1 0 0,-1-1-1 0 0,1 1 1 0 0,0 0-1 0 0,-1-1 0 0 0,0 1 1 0 0,1-1-1 0 0,-1 1 1 0 0,1-1-1 0 0,1 0 0 0 0,-1-1-55 0 0,0 1 1 0 0,0 0-1 0 0,0-1 0 0 0,0 0 0 0 0,0 1 0 0 0,0-1 0 0 0,0 0 0 0 0,-1 0 0 0 0,1 0 0 0 0,-1 0 1 0 0,3-4-1 0 0,0-4-777 0 0</inkml:trace>
  <inkml:trace contextRef="#ctx0" brushRef="#br0" timeOffset="1">355 0 10479 0 0,'-13'27'2637'0'0,"-1"0"-1"0"0,-1-1 1 0 0,-2-1-1 0 0,-34 40 1 0 0,-9 7 656 0 0,35-42-1981 0 0,-33 34 0 0 0,51-58-1195 0 0,-87 80 1657 0 0,102-92-3022 0 0,7-6-6154 0 0,4-3-2395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6.0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 5295 0 0,'0'0'472'0'0,"0"11"-376"0"0,-4-2-96 0 0,3 2 0 0 0,-4 0 1464 0 0,1-2 272 0 0,-1 2 56 0 0,-3 1 16 0 0,0 1-816 0 0,-1 2-160 0 0,1-1-32 0 0,2 2 0 0 0,-3-1-384 0 0,1 1-80 0 0,2-4-16 0 0,1-1 0 0 0,2-1-320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6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 3367 0 0,'0'0'258'0'0,"1"1"-166"0"0,7 16 174 0 0,-4-6 1778 0 0,0-1 0 0 0,2 13 0 0 0,-3-8-738 0 0,-1 0-1 0 0,0 1 0 0 0,-1-1 0 0 0,-1 0 0 0 0,-2 17 0 0 0,-14 78 1869 0 0,8-57-1824 0 0,-36 143 2000 0 0,33-152-2739 0 0,-11 42 3436 0 0,30-94-3594 0 0,-2 0-332 0 0,-1 0 0 0 0,0 0 0 0 0,7-16 0 0 0,5-8 86 0 0,15-22 76 0 0,-14 21-236 0 0,25-32 0 0 0,-33 50-48 0 0,-7 10 25 0 0,0 0 0 0 0,1 0-1 0 0,-1 0 1 0 0,1 1 0 0 0,4-5-1 0 0,-7 8 63 0 0,4 6 47 0 0,-2-3-103 0 0,-3-1-24 0 0,1-1 1 0 0,0 1-1 0 0,0 0 0 0 0,-1 0 0 0 0,1-1 0 0 0,0 1 0 0 0,-1 0 1 0 0,1 0-1 0 0,-1 0 0 0 0,1 0 0 0 0,-1 0 0 0 0,0 0 1 0 0,1 0-1 0 0,-1 0 0 0 0,0 0 0 0 0,1 0 0 0 0,-1 0 0 0 0,0 0 1 0 0,0 0-1 0 0,0 1 0 0 0,1 7 40 0 0,-1 1-1 0 0,0-1 1 0 0,-2 16-1 0 0,0 7 17 0 0,2-8-60 0 0,3 72 1 0 0,-2-86-3 0 0,1 0 0 0 0,0 0 0 0 0,0 0-1 0 0,1 0 1 0 0,0 0 0 0 0,1 0 0 0 0,5 9 0 0 0,-8-16-235 0 0,1 0 1 0 0,0-1-1 0 0,-1 0 1 0 0,1 1-1 0 0,0-1 1 0 0,0 0-1 0 0,1 0 1 0 0,3 3-1 0 0,-4-3-457 0 0,1-1 1 0 0,-1 0-1 0 0,1 0 0 0 0,-1 0 1 0 0,1 0-1 0 0,-1 0 0 0 0,1 0 1 0 0,-1 0-1 0 0,6 0 0 0 0,10-1-9504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6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0 6159 0 0,'2'18'974'0'0,"-1"33"0"0"0,-10 54 8694 0 0,2-58-5147 0 0,-18 65-1 0 0,-23 44 376 0 0,42-137-4602 0 0,1 0-1 0 0,-4 26 0 0 0,8-39-293 0 0,0 1 0 0 0,1-1 0 0 0,0 1 0 0 0,0-1 0 0 0,0 1 0 0 0,1-1 0 0 0,0 1 0 0 0,1-1 0 0 0,-1 1 0 0 0,5 11 0 0 0,-5-16-211 0 0,1 0 0 0 0,-1 1 0 0 0,1-1 0 0 0,-1 0 0 0 0,1 0 1 0 0,-1 0-1 0 0,1 0 0 0 0,0 0 0 0 0,0 0 0 0 0,3 2 0 0 0,-3-3-819 0 0,0 0 0 0 0,0 0 0 0 0,0 0 0 0 0,0-1 0 0 0,0 1 0 0 0,0 0 0 0 0,0-1 0 0 0,3 1 0 0 0,8 0-8029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7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1 593 7023 0 0,'8'-15'772'0'0,"-1"0"0"0"0,9-29 1 0 0,-3 8 1854 0 0,17-42 1204 0 0,77-173 2753 0 0,-81 200-4583 0 0,16-28 1846 0 0,-41 77-3569 0 0,1-1 0 0 0,0 0 0 0 0,0 0 0 0 0,0 1 0 0 0,5-5 1 0 0,-6 7-243 0 0,-1-1 0 0 0,1 1 1 0 0,-1 0-1 0 0,1-1 0 0 0,0 1 1 0 0,-1 0-1 0 0,1-1 0 0 0,0 1 1 0 0,-1 0-1 0 0,1 0 1 0 0,0 0-1 0 0,-1 0 0 0 0,1-1 1 0 0,0 1-1 0 0,0 0 0 0 0,-1 0 1 0 0,1 0-1 0 0,0 1 0 0 0,-1-1 1 0 0,1 0-1 0 0,0 0 0 0 0,0 0 1 0 0,-1 0-1 0 0,1 1 1 0 0,0-1-1 0 0,-1 0 0 0 0,1 1 1 0 0,-1-1-1 0 0,1 0 0 0 0,1 2 1 0 0,-1-2 192 0 0,1 2-169 0 0,0-1 0 0 0,0 0 0 0 0,-1 1 0 0 0,1 0 0 0 0,0-1 0 0 0,-1 1 0 0 0,1 0 0 0 0,-1 0 0 0 0,3 3 0 0 0,-3-4-17 0 0,5 9-3 0 0,0 0-1 0 0,-1 0 1 0 0,0 0 0 0 0,-1 1 0 0 0,0 0 0 0 0,0 0 0 0 0,-2 0 0 0 0,1 1 0 0 0,-1-1 0 0 0,-1 0-1 0 0,1 23 1 0 0,-3-2 58 0 0,-1 0 0 0 0,-1 0-1 0 0,-9 34 1 0 0,-47 145-98 0 0,57-205 0 0 0,0-1 0 0 0,-1 1 0 0 0,1 0 0 0 0,-1-1 0 0 0,0 0 0 0 0,-1 0 0 0 0,-7 9 0 0 0,2-9 0 0 0,5-6 0 0 0,1 1 0 0 0,0 0 0 0 0,0-1 0 0 0,-1 0 0 0 0,1 0 0 0 0,0 0 0 0 0,0 0 0 0 0,0 0 0 0 0,0-1 0 0 0,0 0 0 0 0,1 1 0 0 0,-1-1 0 0 0,0 0 0 0 0,1 0 0 0 0,-1 0 0 0 0,1-1 0 0 0,0 1 0 0 0,-3-4 0 0 0,-5-6 0 0 0,0-1 0 0 0,-10-18 0 0 0,19 30 0 0 0,-3-6 0 0 0,0 0 0 0 0,0 0 0 0 0,1-1 0 0 0,-5-14 0 0 0,7 19 0 0 0,1 0 0 0 0,-1 0 0 0 0,0 0 0 0 0,1 0 0 0 0,0 0 0 0 0,0 0 0 0 0,0 0 0 0 0,0-1 0 0 0,1 1 0 0 0,-1 0 0 0 0,1 0 0 0 0,0 0 0 0 0,0 0 0 0 0,0 0 0 0 0,2-4 0 0 0,-2 4 0 0 0,1 0 0 0 0,0 0 0 0 0,1 0 0 0 0,-1 1 0 0 0,0-1 0 0 0,1 1 0 0 0,-1-1 0 0 0,1 1 0 0 0,0 0 0 0 0,5-3 0 0 0,1 0 0 0 0,1 0 0 0 0,11-3 0 0 0,12-5 0 0 0,-28 10-77 0 0,-1 1 1 0 0,1 0-1 0 0,0 0 0 0 0,0 1 1 0 0,0 0-1 0 0,0-1 1 0 0,0 1-1 0 0,0 1 0 0 0,1-1 1 0 0,-1 1-1 0 0,0 0 0 0 0,0 0 1 0 0,1 1-1 0 0,-1-1 1 0 0,0 1-1 0 0,0 1 0 0 0,0-1 1 0 0,5 2-1 0 0,1 1-7495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8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 1 5839 0 0,'0'0'451'0'0,"2"2"-295"0"0,1 3 35 0 0,7 6 1063 0 0,-1 1 0 0 0,-1 0 0 0 0,0 0 0 0 0,-1 1 0 0 0,0-1 0 0 0,9 26 0 0 0,7 51 4270 0 0,-21-78-4845 0 0,-1 0 0 0 0,0 0 0 0 0,0 0 0 0 0,-1 0-1 0 0,-1 0 1 0 0,-2 16 0 0 0,0-12-110 0 0,0 2 275 0 0,-1-1 1 0 0,0 0-1 0 0,-13 32 1 0 0,-7 4 907 0 0,-21 42-474 0 0,-29 57-1199 0 0,41-79-59 0 0,26-58-20 0 0,7-14-8 0 0,0 0-1 0 0,0 0 1 0 0,0 0 0 0 0,0 0-1 0 0,0 0 1 0 0,0 0 0 0 0,0 1-1 0 0,0-1 1 0 0,0 0-1 0 0,0 0 1 0 0,0 0 0 0 0,0 0-1 0 0,0 0 1 0 0,0 0 0 0 0,0 0-1 0 0,-1 0 1 0 0,1 0 0 0 0,0 0-1 0 0,0 0 1 0 0,0 0 0 0 0,0 0-1 0 0,0 0 1 0 0,0 1 0 0 0,0-1-1 0 0,0 0 1 0 0,0 0 0 0 0,0 0-1 0 0,0 0 1 0 0,0 0-1 0 0,0 0 1 0 0,0 0 0 0 0,0 0-1 0 0,0 0 1 0 0,0 0 0 0 0,0 1-1 0 0,0-1 1 0 0,0 0 0 0 0,0 0-1 0 0,0 0 1 0 0,1 0 0 0 0,-1 0-1 0 0,0 0 1 0 0,0 0 0 0 0,0 0-1 0 0,0 0 1 0 0,0 0-1 0 0,0 0 1 0 0,0 0 0 0 0,0 0-1 0 0,0 0 1 0 0,0 1 0 0 0,0-1-1 0 0,0 0 1 0 0,0 0 0 0 0,0 0-1 0 0,0 0 1 0 0,1 0 0 0 0,-1 0-1 0 0,0 0 1 0 0,0 0 0 0 0,6-5-1594 0 0,7-9-5315 0 0,6-8-3279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9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245 636 4895 0 0,'2'-2'108'0'0,"0"-1"1"0"0,0 0-1 0 0,1 1 0 0 0,-2-1 0 0 0,1 0 0 0 0,0 0 0 0 0,-1-1 0 0 0,1 1 0 0 0,-1 0 0 0 0,0 0 0 0 0,0-1 0 0 0,0 1 0 0 0,0 0 0 0 0,-1-5 0 0 0,2-3 1475 0 0,-1-1 0 0 0,-2-22 0 0 0,1 32-1416 0 0,0 1 0 0 0,-1-1 0 0 0,1 0 1 0 0,-1 0-1 0 0,0 0 0 0 0,0 0 1 0 0,1 1-1 0 0,-1-1 0 0 0,0 0 0 0 0,0 1 1 0 0,-1-1-1 0 0,1 1 0 0 0,0-1 1 0 0,-1 1-1 0 0,1-1 0 0 0,0 1 0 0 0,-1 0 1 0 0,1 0-1 0 0,-1 0 0 0 0,0 0 1 0 0,1 0-1 0 0,-1 0 0 0 0,-2-1 0 0 0,2 1-44 0 0,-1 0-1 0 0,1 1 1 0 0,0-1-1 0 0,-1 0 1 0 0,1 1-1 0 0,-1 0 1 0 0,1-1 0 0 0,0 1-1 0 0,-1 0 1 0 0,1 0-1 0 0,-1 0 1 0 0,1 1-1 0 0,-1-1 1 0 0,1 0-1 0 0,0 1 1 0 0,-1 0-1 0 0,1-1 1 0 0,-3 3-1 0 0,-6 4 354 0 0,0 2 0 0 0,0-1 0 0 0,1 1 0 0 0,1 1 0 0 0,-1 0 0 0 0,1 0 0 0 0,-9 15 0 0 0,4-3 52 0 0,0 1 0 0 0,2 0 0 0 0,0 1 0 0 0,2 0 0 0 0,0 1 0 0 0,2 0 0 0 0,1 0 0 0 0,1 1 0 0 0,-3 32 0 0 0,8-29 239 0 0,1-28-710 0 0,0 0 1 0 0,0 0 0 0 0,0 0 0 0 0,1 0-1 0 0,-1 0 1 0 0,0 1 0 0 0,1-1-1 0 0,-1 0 1 0 0,1 0 0 0 0,-1 0 0 0 0,1 0-1 0 0,-1 0 1 0 0,1 0 0 0 0,-1 0-1 0 0,1 0 1 0 0,0 0 0 0 0,0-1 0 0 0,0 1-1 0 0,-1 0 1 0 0,3 1 0 0 0,-2-2-24 0 0,0-1 1 0 0,1 1 0 0 0,-1 0-1 0 0,0-1 1 0 0,0 1 0 0 0,0-1-1 0 0,0 1 1 0 0,0-1-1 0 0,0 1 1 0 0,0-1 0 0 0,0 0-1 0 0,0 0 1 0 0,0 1 0 0 0,0-1-1 0 0,1-1 1 0 0,0 0 48 0 0,11-9 231 0 0,-2-1 0 0 0,14-16 0 0 0,-8 9-72 0 0,-5 4-204 0 0,0 0 1 0 0,-1 0-1 0 0,17-33 1 0 0,18-54 44 0 0,-30 65-80 0 0,59-189-3 0 0,-46 129 0 0 0,-6 25 0 0 0,31-110 0 0 0,-53 179-111 0 0,2-9 480 0 0,-4 11 19 0 0,-3 7-47 0 0,-5 11-205 0 0,2 1 0 0 0,-1 0 1 0 0,-8 39-1 0 0,-5 60 337 0 0,17-87-446 0 0,-8 141-27 0 0,11-133 0 0 0,3 110 0 0 0,0-127 0 0 0,0 0 0 0 0,2 0 0 0 0,1-1 0 0 0,0 0 0 0 0,9 21 0 0 0,-12-37 0 0 0,1 1 0 0 0,-1 0 0 0 0,1-1 0 0 0,0 1 0 0 0,1-1 0 0 0,-1 0 0 0 0,1 0 0 0 0,-1 0 0 0 0,1 0 0 0 0,1-1 0 0 0,-1 0 0 0 0,0 1 0 0 0,1-2 0 0 0,-1 1 0 0 0,1 0 0 0 0,8 2 0 0 0,-9-3 0 0 0,0-1 0 0 0,0 0 0 0 0,1 0 0 0 0,-1 0 0 0 0,0 0 0 0 0,1-1 0 0 0,-1 0 0 0 0,1 0 0 0 0,-1 0 0 0 0,0 0 0 0 0,1-1 0 0 0,-1 0 0 0 0,1 1 0 0 0,-1-2 0 0 0,0 1 0 0 0,0 0 0 0 0,0-1 0 0 0,0 0 0 0 0,0 0 0 0 0,5-3 0 0 0,50-41-2376 0 0,-46 34-172 0 0,-4-2-4380 0 0,-1-2-2100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09.5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7367 0 0,'2'1'5678'0'0,"2"1"-5078"0"0,-1 0 1 0 0,0 0-1 0 0,1 1 1 0 0,-1-1-1 0 0,0 1 1 0 0,0-1-1 0 0,-1 1 1 0 0,1 0-1 0 0,0 0 1 0 0,-1 0-1 0 0,0 1 1 0 0,4 5 0 0 0,-3-2-75 0 0,-1-1 1 0 0,1 1-1 0 0,-1-1 1 0 0,-1 1-1 0 0,1 0 1 0 0,0 12-1 0 0,-1 4 284 0 0,-1 0-1 0 0,-2 0 1 0 0,-5 32-1 0 0,-18 76 853 0 0,-6-1 0 0 0,-47 126-1 0 0,70-232-1653 0 0,-13 34-9 0 0,21-58 1 0 0,0 0 0 0 0,0 0 0 0 0,0 1 0 0 0,0-1 0 0 0,0 0 0 0 0,0 0 0 0 0,0 0 0 0 0,0 1 0 0 0,0-1 0 0 0,0 0 0 0 0,0 0 0 0 0,0 0 0 0 0,0 1 0 0 0,0-1 0 0 0,0 0 0 0 0,0 0 0 0 0,0 0 0 0 0,0 1 0 0 0,0-1 0 0 0,0 0 0 0 0,0 0 0 0 0,0 0 0 0 0,0 1 0 0 0,0-1 0 0 0,0 0 0 0 0,0 0 0 0 0,0 0 0 0 0,1 1 0 0 0,-1-1 0 0 0,0 0 0 0 0,0 0 0 0 0,0 0 0 0 0,0 0 0 0 0,0 0 0 0 0,1 1 0 0 0,-1-1 0 0 0,0 0 0 0 0,0 0 0 0 0,0 0 0 0 0,0 0 0 0 0,1 0 0 0 0,-1 0 0 0 0,0 0 0 0 0,0 0 0 0 0,0 0 0 0 0,1 0 0 0 0,-1 0 0 0 0,0 0 0 0 0,0 0 0 0 0,0 0 0 0 0,1 0 0 0 0,-1 0 0 0 0,0 0 0 0 0,0 0 0 0 0,0 0 0 0 0,1 0 0 0 0,-1 0 0 0 0,0 0 0 0 0,0 0 0 0 0,0 0 0 0 0,1 0 0 0 0,-1 0 0 0 0,0 0 0 0 0,0-1 0 0 0,3 0 0 0 0,0 0 0 0 0,0 0 0 0 0,-1-1 0 0 0,1 1 0 0 0,-1-1 0 0 0,1 1 0 0 0,-1-1 0 0 0,0 0 0 0 0,3-3 0 0 0,20-23 0 0 0,-20 22 0 0 0,25-35 0 0 0,29-49 0 0 0,12-18 0 0 0,-60 92 0 0 0,-8 11 0 0 0,-1 1 0 0 0,2 0 0 0 0,-1-1 0 0 0,0 1 0 0 0,1 1 0 0 0,5-6 0 0 0,-9 9 0 0 0,1-1 0 0 0,-1 1 0 0 0,1 0 0 0 0,0-1 0 0 0,-1 1 0 0 0,1 0 0 0 0,-1-1 0 0 0,1 1 0 0 0,0 0 0 0 0,-1 0 0 0 0,1 0 0 0 0,0-1 0 0 0,-1 1 0 0 0,1 0 0 0 0,0 0 0 0 0,-1 0 0 0 0,1 0 0 0 0,0 0 0 0 0,-1 0 0 0 0,1 0 0 0 0,0 1 0 0 0,-1-1 0 0 0,1 0 0 0 0,0 0 0 0 0,-1 0 0 0 0,1 1 0 0 0,-1-1 0 0 0,1 0 0 0 0,0 1 0 0 0,-1-1 0 0 0,1 0 0 0 0,-1 1 0 0 0,1-1 0 0 0,-1 1 0 0 0,1-1 0 0 0,-1 1 0 0 0,1-1 0 0 0,-1 1 0 0 0,0-1 0 0 0,1 1 0 0 0,-1 0 0 0 0,0-1 0 0 0,1 1 0 0 0,-1-1 0 0 0,0 1 0 0 0,0 0 0 0 0,0-1 0 0 0,1 1 0 0 0,-1 0 0 0 0,0-1 0 0 0,0 2 0 0 0,0-1 0 0 0,4 17 0 0 0,-1 0 0 0 0,-1 1 0 0 0,0 0 0 0 0,-2 25 0 0 0,3 32 0 0 0,-3-74 0 0 0,1 9 0 0 0,1 0 0 0 0,0 0 0 0 0,0 0 0 0 0,1 0 0 0 0,7 18 0 0 0,-7-22 0 0 0,-1-1 0 0 0,1-1 0 0 0,0 1 0 0 0,1 0 0 0 0,0-1 0 0 0,0 0 0 0 0,0 1 0 0 0,0-2 0 0 0,1 1 0 0 0,7 6 0 0 0,2-4 0 0 0,-9-7 0 0 0,-2-1 0 0 0,10 2-2074 0 0,-2 1-4717 0 0,-11-2 6628 0 0,12 2-10033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4.4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 6559 0 0,'4'0'507'0'0,"339"-19"9318"0"0,-42-1-3510 0 0,-289 20-6008 0 0,116 2 2487 0 0,-126-2-1775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5.5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0 7919 0 0,'1'3'610'0'0,"1"5"-368"0"0,0 0 1 0 0,0 1 0 0 0,-1-1-1 0 0,0 1 1 0 0,0-1-1 0 0,-1 1 1 0 0,0-1 0 0 0,-1 10-1 0 0,-3 10 1814 0 0,-8 34-1 0 0,-1-4 41 0 0,-3 0 0 0 0,-38 91 0 0 0,50-140-1875 0 0,3-6 45 0 0,0-1 1 0 0,0 0-1 0 0,0 1 1 0 0,0-1-1 0 0,0 0 0 0 0,-1 0 1 0 0,-4 5 2030 0 0,7-9-1887 0 0,1-10-237 0 0,0 1 0 0 0,1 1 0 0 0,1-1 0 0 0,-1 0 0 0 0,11-17 0 0 0,33-51 215 0 0,-28 51-374 0 0,8-16-12 0 0,3 2 1 0 0,38-42-1 0 0,-65 81 0 0 0,1 0 0 0 0,0 0-1 0 0,-1 0 1 0 0,1 0 0 0 0,9-4 0 0 0,-12 7 52 0 0,1 1 5 0 0,-1 1-28 0 0,0-1 0 0 0,0 1 1 0 0,0 0-1 0 0,0 0 0 0 0,-1 0 0 0 0,1 0 0 0 0,0 0 1 0 0,-1 0-1 0 0,0 0 0 0 0,1 0 0 0 0,-1 0 0 0 0,0 0 1 0 0,0 0-1 0 0,0 0 0 0 0,0 0 0 0 0,0 0 0 0 0,-1 3 1 0 0,-10 41 430 0 0,9-38-299 0 0,-38 108 1671 0 0,-4 21 53 0 0,37-108-1527 0 0,19-35-336 0 0,-4 0-24 0 0,0 0 0 0 0,-1-1 0 0 0,0 0 0 0 0,0-1 0 0 0,0 1 0 0 0,9-15 0 0 0,30-58 0 0 0,-34 59 0 0 0,23-50 0 0 0,21-40 0 0 0,-56 111 0 0 0,0 0 0 0 0,0 0 0 0 0,0 0 0 0 0,0 0 0 0 0,0 0 0 0 0,0 0 0 0 0,0 0 0 0 0,0-1 0 0 0,0 1 0 0 0,0 0 0 0 0,0 0 0 0 0,0 0 0 0 0,0 0 0 0 0,0 0 0 0 0,0 0 0 0 0,0 0 0 0 0,0 0 0 0 0,0 0 0 0 0,1 0 0 0 0,-1 0 0 0 0,0 0 0 0 0,0 0 0 0 0,0 0 0 0 0,0 0 0 0 0,0 0 0 0 0,0 0 0 0 0,0 0 0 0 0,0 0 0 0 0,0-1 0 0 0,0 1 0 0 0,0 0 0 0 0,0 0 0 0 0,0 0 0 0 0,1 0 0 0 0,-1 0 0 0 0,0 0 0 0 0,0 0 0 0 0,0 0 0 0 0,0 0 0 0 0,0 0 0 0 0,0 1 0 0 0,0-1 0 0 0,0 0 0 0 0,0 0 0 0 0,0 0 0 0 0,0 0 0 0 0,0 0 0 0 0,0 0 0 0 0,1 0 0 0 0,-1 0 0 0 0,0 0 0 0 0,0 0 0 0 0,0 0 0 0 0,0 0 0 0 0,0 0 0 0 0,0 0 0 0 0,0 0 0 0 0,0 0 0 0 0,0 0 0 0 0,0 0 0 0 0,0 0 0 0 0,0 1 0 0 0,3 7 0 0 0,-1 9 0 0 0,-3 18 0 0 0,-1-8 0 0 0,0 1 0 0 0,1-19 0 0 0,1-1 0 0 0,0 1 0 0 0,2 15 0 0 0,0-2 0 0 0,-1-14 0 0 0,0-1 0 0 0,0 1 0 0 0,0-1 0 0 0,4 8 0 0 0,7 12 0 0 0,-3-19 0 0 0,-3-5 0 0 0,8 6 0 0 0,4-4 0 0 0,0-6 0 0 0,-12 0 0 0 0,0-1 0 0 0,0 0 0 0 0,0 0 0 0 0,0-1 0 0 0,-1 0 0 0 0,1 0 0 0 0,-1 0 0 0 0,1-1 0 0 0,7-7 0 0 0,-2 1 0 0 0,0-1 0 0 0,18-22 0 0 0,-17 15 0 0 0,-1-1 0 0 0,0-1 0 0 0,-1 0 0 0 0,8-27 0 0 0,-14 36 0 0 0,1 0 0 0 0,-1-1 0 0 0,0 0 0 0 0,-1 0 0 0 0,0 0 0 0 0,1-20 0 0 0,-3 29 0 0 0,-1 0 0 0 0,0 0 0 0 0,0 1 0 0 0,0-1 0 0 0,-1 0 0 0 0,1 0 0 0 0,-1 0 0 0 0,0 0 0 0 0,1 1 0 0 0,-1-1 0 0 0,0 0 0 0 0,-1 1 0 0 0,1-1 0 0 0,0 0 0 0 0,-1 1 0 0 0,1 0 0 0 0,-1-1 0 0 0,0 1 0 0 0,0 0 0 0 0,0 0 0 0 0,0 0 0 0 0,0 0 0 0 0,0 0 0 0 0,-1 1 0 0 0,1-1 0 0 0,-1 0 0 0 0,1 1 0 0 0,-1 0 0 0 0,1 0 0 0 0,-4-1 0 0 0,1 0 0 0 0,0 1 0 0 0,1 0 0 0 0,-1 0 0 0 0,0 1 0 0 0,0-1 0 0 0,0 1 0 0 0,1 0 0 0 0,-1 0 0 0 0,0 1 0 0 0,0-1 0 0 0,0 1 0 0 0,1 0 0 0 0,-1 0 0 0 0,0 1 0 0 0,1 0 0 0 0,-1 0 0 0 0,-5 3 0 0 0,5-2 0 0 0,-1 0 0 0 0,1 1 0 0 0,1 0 0 0 0,-1 0 0 0 0,0 0 0 0 0,1 1 0 0 0,0 0 0 0 0,0-1 0 0 0,0 1 0 0 0,1 1 0 0 0,0-1 0 0 0,0 0 0 0 0,-3 8 0 0 0,-4 9 0 0 0,5-11 0 0 0,0-1 0 0 0,1 1 0 0 0,-4 17 0 0 0,1 5 0 0 0,3-20 0 0 0,2 1 0 0 0,-1-1 0 0 0,2 1 0 0 0,-1 20 0 0 0,2-32 0 0 0,0 0 0 0 0,0-1 0 0 0,0 1 0 0 0,1 0 0 0 0,-1 0 0 0 0,1 0 0 0 0,-1-1 0 0 0,1 1 0 0 0,0 0 0 0 0,0-1 0 0 0,-1 1 0 0 0,1-1 0 0 0,2 3 0 0 0,7 2 0 0 0,-6-6 0 0 0,-1 1 0 0 0,1-1 0 0 0,0 0 0 0 0,0-1 0 0 0,0 1 0 0 0,0 0 0 0 0,0-1 0 0 0,-1 0 0 0 0,1 0 0 0 0,0 0 0 0 0,-1-1 0 0 0,1 1 0 0 0,-1-1 0 0 0,1 0 0 0 0,-1 0 0 0 0,0 0 0 0 0,1 0 0 0 0,-1 0 0 0 0,3-4 0 0 0,8-7 0 0 0,0-1 0 0 0,18-22 0 0 0,-27 30 0 0 0,12-15 0 0 0,0-2 0 0 0,19-34 0 0 0,-57 94 0 0 0,20-36 0 0 0,-8 22 0 0 0,-6 25 0 0 0,13-40 0 0 0,1-1 0 0 0,0 0 0 0 0,0 1 0 0 0,0-1 0 0 0,1 0 0 0 0,0 1 0 0 0,1-1 0 0 0,1 8 0 0 0,2 1 0 0 0,0-12 0 0 0,-2-2 0 0 0,7 5 0 0 0,2-3-1777 0 0,0-3-4008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7919 0 0,'2'45'3351'0'0,"2"0"0"0"0,11 44-1 0 0,3 31 1306 0 0,-8-22-2130 0 0,8 99 1644 0 0,-13-58-1338 0 0,-5-107-2456 0 0,-2 5-153 0 0,2-36-426 0 0,-5-41-8787 0 0,1 13 2107 0 0,2 4-348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5.9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0 3599 0 0,'1'3'278'0'0,"1"39"-218"0"0,-5 3 3645 0 0,-11 46 6682 0 0,12-79-9287 0 0,-2 4 1355 0 0,-8 26 0 0 0,-3 5 684 0 0,3-14-1172 0 0,10-28-1612 0 0,-1-1 1 0 0,2 1-1 0 0,-1 0 0 0 0,0 0 0 0 0,0 6 0 0 0,2-4-147 0 0,1-7 68 0 0,3-13 319 0 0,4-7-183 0 0,7-9-412 0 0,19-50 0 0 0,-11 20 0 0 0,-21 54 255 0 0,9-13-1966 0 0,-4 9-5861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6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526 7 5903 0 0,'0'0'451'0'0,"-8"-4"1429"0"0,-1 2 2056 0 0,6 2-3464 0 0,0 1 1 0 0,0 0-1 0 0,0 1 1 0 0,0-1-1 0 0,0 0 1 0 0,1 1-1 0 0,-1-1 1 0 0,0 1-1 0 0,-3 3 1 0 0,3-2 85 0 0,-6 3 236 0 0,0 1 1 0 0,1 1 0 0 0,0 0-1 0 0,1 0 1 0 0,0 0 0 0 0,-9 14-1 0 0,5-4 283 0 0,0 1 0 0 0,-9 25 0 0 0,17-36-604 0 0,1 0-1 0 0,0 0 1 0 0,-2 11 0 0 0,3-10-102 0 0,0-8-332 0 0,1-1 0 0 0,0 1 0 0 0,0 0 0 0 0,0-1 0 0 0,0 1 0 0 0,0-1 0 0 0,0 1 0 0 0,0 0 0 0 0,0-1 0 0 0,0 1 0 0 0,1-1 0 0 0,-1 1-1 0 0,0-1 1 0 0,0 1 0 0 0,0 0 0 0 0,1-1 0 0 0,-1 1 0 0 0,0-1 0 0 0,1 1 0 0 0,-1-1 0 0 0,0 1 0 0 0,1-1 0 0 0,-1 0 0 0 0,1 1 0 0 0,-1-1 0 0 0,1 1 0 0 0,-1-1-1 0 0,0 0 1 0 0,1 1 0 0 0,0-1 0 0 0,-1 0 0 0 0,1 0 0 0 0,-1 1 0 0 0,1-1 0 0 0,0 0 0 0 0,1 1-6 0 0,-1-1-1 0 0,1 0 1 0 0,0 0-1 0 0,-1 1 1 0 0,1-1 0 0 0,0 0-1 0 0,0 0 1 0 0,-1-1 0 0 0,3 1-1 0 0,2-2-20 0 0,0 0 0 0 0,0-1-1 0 0,0 1 1 0 0,0-1 0 0 0,0-1-1 0 0,-1 1 1 0 0,0-1 0 0 0,10-7-1 0 0,2-6-90 0 0,16-18 0 0 0,-28 29 46 0 0,26-30-923 0 0,18-20-2255 0 0,-50 58 2807 0 0,-1 0 433 0 0,2 0-1 0 0,-1 0 0 0 0,0 0 0 0 0,0 0 1 0 0,1 1-1 0 0,-1-1 0 0 0,1 0 0 0 0,0 4 1 0 0,-1 1 32 0 0,-11 61 1355 0 0,-48 231 2280 0 0,-1-66-2056 0 0,53-202-1598 0 0,-5 18-16 0 0,-1-2 0 0 0,-27 61 0 0 0,36-98-26 0 0,-1 1 0 0 0,0-1 0 0 0,-1 0 0 0 0,0 0 0 0 0,0-1 0 0 0,-1 0 0 0 0,0 0 0 0 0,-1-1 0 0 0,-15 12 0 0 0,18-15 0 0 0,0-1 0 0 0,-1-1 0 0 0,0 1 0 0 0,0-1 0 0 0,0-1 0 0 0,0 1 0 0 0,0-1 0 0 0,0 0 0 0 0,-1-1 0 0 0,1 1 0 0 0,-1-2 0 0 0,1 1 0 0 0,-1-1 0 0 0,1 0 0 0 0,-1 0 0 0 0,-8-2 0 0 0,8 0 0 0 0,0 1 0 0 0,0-1 0 0 0,0-1 0 0 0,0 1 0 0 0,1-1 0 0 0,-1-1 0 0 0,1 1 0 0 0,0-1 0 0 0,0-1 0 0 0,0 1 0 0 0,-8-9 0 0 0,10 9 0 0 0,1-1 0 0 0,-1 0 0 0 0,1-1 0 0 0,0 1 0 0 0,1-1 0 0 0,-1 0 0 0 0,1 0 0 0 0,0 0 0 0 0,1 0 0 0 0,-1 0 0 0 0,1-1 0 0 0,0 1 0 0 0,1-1 0 0 0,-1-9 0 0 0,1 7 0 0 0,1 0 0 0 0,0 0 0 0 0,1 0 0 0 0,0-1 0 0 0,0 1 0 0 0,1 0 0 0 0,1 0 0 0 0,-1 0 0 0 0,6-10 0 0 0,6-13 0 0 0,20-32 0 0 0,-23 43 0 0 0,15-23 0 0 0,2 1 0 0 0,2 1 0 0 0,1 1 0 0 0,48-47 0 0 0,-46 58-2111 0 0,-26 25 382 0 0,-1 0 0 0 0,1 1-1 0 0,11-6 1 0 0,3 2-8467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6.8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1 7687 0 0,'2'12'216'0'0,"0"1"0"0"0,-1-1 0 0 0,-1 16 0 0 0,0 2 1327 0 0,-1-20-612 0 0,1 1 0 0 0,-2-1-1 0 0,1 0 1 0 0,-1 0 0 0 0,-1 0 0 0 0,-4 11-1 0 0,-26 55 3042 0 0,31-72-3659 0 0,-2 2-76 0 0,3-5-273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7.1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4287 0 0,'0'0'456'0'0,"-5"2"2072"0"0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8.0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51 518 3823 0 0,'0'0'298'0'0,"0"3"-198"0"0,-2 28 1904 0 0,0 1 0 0 0,-9 37 0 0 0,-19 63 9634 0 0,25-116-3790 0 0,7-18-7741 0 0,-1 1-1 0 0,1-1 1 0 0,0 1 0 0 0,0-1-1 0 0,-1 0 1 0 0,0 1-1 0 0,1-1 1 0 0,-1 0 0 0 0,2-3-1 0 0,-2 2 12 0 0,55-91 986 0 0,-20 28-807 0 0,-19 31-189 0 0,28-41-22 0 0,-45 74 152 0 0,1 7-215 0 0,1 17-15 0 0,-3 27-8 0 0,0 32 0 0 0,2-69 0 0 0,0 0 0 0 0,1 0 0 0 0,0 0 0 0 0,6 18 0 0 0,1-4 0 0 0,-3-11 0 0 0,-3-9 0 0 0,7 9 0 0 0,-5-13 0 0 0,-2-1 0 0 0,9 4 0 0 0,-8-4 0 0 0,-1-1 0 0 0,1 0 0 0 0,-1-1 0 0 0,0 1 0 0 0,1-1 0 0 0,-1 1 0 0 0,0-1 0 0 0,1 0 0 0 0,-1 0 0 0 0,0-1 0 0 0,0 1 0 0 0,0-1 0 0 0,0 1 0 0 0,4-4 0 0 0,0 0 0 0 0,1 0 0 0 0,-1-1 0 0 0,-1 0 0 0 0,9-8 0 0 0,7-14 0 0 0,20-32 0 0 0,-22 30 0 0 0,-2-5 0 0 0,-8 14 0 0 0,-1 1 0 0 0,-9 16 0 0 0,2-8 0 0 0,-4 1 0 0 0,1 8 0 0 0,0 2 0 0 0,1 0 0 0 0,-1 0 0 0 0,1 0 0 0 0,-1 0 0 0 0,0 0 0 0 0,1 0 0 0 0,-1 0 0 0 0,0 0 0 0 0,0 0 0 0 0,0 0 0 0 0,0 0 0 0 0,1 0 0 0 0,-1 0 0 0 0,-1 1 0 0 0,1-1 0 0 0,0 0 0 0 0,-2 0 0 0 0,1 0 0 0 0,-1-1 0 0 0,0 1 0 0 0,-1 0 0 0 0,1 0 0 0 0,0 0 0 0 0,0 1 0 0 0,0-1 0 0 0,-1 1 0 0 0,1 0 0 0 0,0 0 0 0 0,0 0 0 0 0,-1 0 0 0 0,1 0 0 0 0,-6 2 0 0 0,3 0 0 0 0,1 0 0 0 0,0 0 0 0 0,0 0 0 0 0,0 1 0 0 0,0-1 0 0 0,0 1 0 0 0,0 0 0 0 0,1 1 0 0 0,-1-1 0 0 0,1 1 0 0 0,0 0 0 0 0,0 0 0 0 0,1 0 0 0 0,-1 1 0 0 0,1-1 0 0 0,0 1 0 0 0,0 0 0 0 0,0 0 0 0 0,-2 5 0 0 0,1 4 0 0 0,0 0 0 0 0,0 1 0 0 0,1-1 0 0 0,1 1 0 0 0,-1 18 0 0 0,2-11 0 0 0,0-8 0 0 0,4-1 0 0 0,4-3 0 0 0,3-3 0 0 0,-7-6 0 0 0,1 0 0 0 0,-1 0 0 0 0,1-1 0 0 0,-1 0 0 0 0,0 0 0 0 0,1 0 0 0 0,-1 0 0 0 0,1 0 0 0 0,-1 0 0 0 0,0-1 0 0 0,1 0 0 0 0,-1 0 0 0 0,0 0 0 0 0,0 0 0 0 0,0 0 0 0 0,1-1 0 0 0,-1 1 0 0 0,0-1 0 0 0,-1 0 0 0 0,6-4 0 0 0,-1 1 0 0 0,-1 0 0 0 0,0-1 0 0 0,0 0 0 0 0,-1 0 0 0 0,1 0 0 0 0,-1-1 0 0 0,6-11 0 0 0,3-5 0 0 0,-8 13 0 0 0,0 1 0 0 0,-1-1 0 0 0,0 0 0 0 0,-1 0 0 0 0,4-14 0 0 0,-8 23 0 0 0,1 1 0 0 0,-1-1 0 0 0,0 1 0 0 0,0-1 0 0 0,1 1 0 0 0,-1-1 0 0 0,0 1 0 0 0,0-1 0 0 0,0 1 0 0 0,0-1 0 0 0,0 0 0 0 0,0 1 0 0 0,0-1 0 0 0,0 1 0 0 0,0-1 0 0 0,0 1 0 0 0,0-1 0 0 0,0 1 0 0 0,0-1 0 0 0,0 0 0 0 0,0 1 0 0 0,-1-1 0 0 0,1 1 0 0 0,0-1 0 0 0,0 1 0 0 0,-1-1 0 0 0,-3 1 0 0 0,-4 2 0 0 0,6 0 0 0 0,-1 1 0 0 0,1-1 0 0 0,0 1 0 0 0,1-1 0 0 0,-1 1 0 0 0,0 0 0 0 0,1-1 0 0 0,-1 1 0 0 0,1 0 0 0 0,0 0 0 0 0,0 0 0 0 0,0 0 0 0 0,-1 6 0 0 0,0 2 0 0 0,1 0 0 0 0,-1 20 0 0 0,3-4 0 0 0,3-10 0 0 0,-2-14 0 0 0,1-1 0 0 0,6 8 0 0 0,-4-10 0 0 0,-4-1 0 0 0,3 1 0 0 0,-1 0 0 0 0,0 0 0 0 0,0-1 0 0 0,0 0 0 0 0,0 1 0 0 0,0-1 0 0 0,0-1 0 0 0,0 1 0 0 0,0 0 0 0 0,0 0 0 0 0,0-1 0 0 0,0 0 0 0 0,-1 0 0 0 0,1 0 0 0 0,3-3 0 0 0,2-4 0 0 0,0 1 0 0 0,13-21 0 0 0,-20 28 0 0 0,107-147 0 0 0,-38 55 0 0 0,29-62 0 0 0,-82 126 0 0 0,-2-1 0 0 0,-2 1 0 0 0,-1-2 0 0 0,-1 0 0 0 0,12-51 0 0 0,-23 67 0 0 0,-6 3 0 0 0,6 11 0 0 0,0 1 0 0 0,-1-1 0 0 0,1 1 0 0 0,-1-1 0 0 0,1 1 0 0 0,0-1 0 0 0,-1 1 0 0 0,1 0 0 0 0,-1-1 0 0 0,1 1 0 0 0,-1 0 0 0 0,1-1 0 0 0,-1 1 0 0 0,1 0 0 0 0,-1 0 0 0 0,0-1 0 0 0,-1 1 0 0 0,-1 0 0 0 0,0 0 0 0 0,1 0 0 0 0,-1 1 0 0 0,1-1 0 0 0,-1 1 0 0 0,1 0 0 0 0,-1-1 0 0 0,1 1 0 0 0,0 0 0 0 0,-1 1 0 0 0,1-1 0 0 0,0 0 0 0 0,0 1 0 0 0,-3 1 0 0 0,-2 2 0 0 0,1 0 0 0 0,0 1 0 0 0,-10 10 0 0 0,10-7 0 0 0,0 0 0 0 0,0 0 0 0 0,1 1 0 0 0,0-1 0 0 0,1 1 0 0 0,0 0 0 0 0,-4 15 0 0 0,-11 76 0 0 0,10-48 0 0 0,5-29 0 0 0,-30 173 0 0 0,15 1 0 0 0,18-185 0 0 0,1 0 0 0 0,1 0 0 0 0,4 25 0 0 0,-1-27 0 0 0,-4-10 0 0 0,0-1 0 0 0,0 0 0 0 0,0 1 0 0 0,1-1 0 0 0,-1 0 0 0 0,0 1 0 0 0,0-1 0 0 0,0 0 0 0 0,0 1 0 0 0,0-1 0 0 0,1 0 0 0 0,-1 1 0 0 0,0-1 0 0 0,0 0 0 0 0,1 0 0 0 0,-1 1 0 0 0,0-1 0 0 0,1 0 0 0 0,-1 0 0 0 0,0 0 0 0 0,0 1 0 0 0,1-1 0 0 0,-1 0 0 0 0,0 0 0 0 0,1 0 0 0 0,-1 0 0 0 0,0 0 0 0 0,1 0 0 0 0,-1 1 0 0 0,1-1 0 0 0,-1 0 0 0 0,0 0 0 0 0,1 0 0 0 0,-1 0 0 0 0,0 0 0 0 0,1-1 0 0 0,-1 1 0 0 0,0 0 0 0 0,1 0 0 0 0,-1 0 0 0 0,1 0 0 0 0,-1 0 0 0 0,0 0 0 0 0,1 0 0 0 0,-1-1 0 0 0,0 1 0 0 0,0 0 0 0 0,1 0 0 0 0,-1-1 0 0 0,3 0 1 0 0,0-1 0 0 0,-1 1 0 0 0,1-1 0 0 0,-1 0 0 0 0,0 1 0 0 0,1-1 0 0 0,-1 0 0 0 0,0-1 0 0 0,3-2 0 0 0,16-26-23 0 0,-14 21-9 0 0,17-32-778 0 0,-9 13-5265 0 0,-12 23 3316 0 0,9-17-7166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8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0 7199 0 0,'0'0'640'0'0,"-6"17"-512"0"0,-4 5-128 0 0,3 1 0 0 0,-1-1 2528 0 0,0-3 488 0 0,-1 1 96 0 0,1-1 24 0 0,2-4-1608 0 0,-1-1-320 0 0,1-3-64 0 0,2 1 440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8.8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24 4319 0 0,'0'0'332'0'0,"-1"-2"198"0"0,-3-2-616 0 0,-9-7 11761 0 0,5 7-8703 0 0,3 3-1657 0 0,4 1-1300 0 0,1 0 0 0 0,0 0 0 0 0,0-1 1 0 0,0 1-1 0 0,0 0 0 0 0,-1 0 1 0 0,1 0-1 0 0,0 0 0 0 0,0 0 1 0 0,0 0-1 0 0,0 0 0 0 0,-1-1 0 0 0,1 1 1 0 0,0 0-1 0 0,0 0 0 0 0,0 0 1 0 0,-1 0-1 0 0,1 0 0 0 0,0 0 1 0 0,0 0-1 0 0,-1 0 0 0 0,1 0 0 0 0,0 0 1 0 0,0 0-1 0 0,0 0 0 0 0,-1 0 1 0 0,1 0-1 0 0,0 0 0 0 0,0 1 1 0 0,0-1-1 0 0,-1 0 0 0 0,1 0 0 0 0,0 0 1 0 0,0 0-1 0 0,0 0 0 0 0,0 0 1 0 0,-1 0-1 0 0,1 1 0 0 0,0-1 1 0 0,0 1 106 0 0,0 0 1 0 0,0-1-1 0 0,0 1 1 0 0,0 0-1 0 0,0 0 1 0 0,0 0 0 0 0,0 0-1 0 0,1-1 1 0 0,-1 1-1 0 0,0 0 1 0 0,0 0 0 0 0,1 0-1 0 0,-1-1 1 0 0,1 2-1 0 0,1 1 30 0 0,0-1-1 0 0,0 1 0 0 0,1-1 1 0 0,-1 0-1 0 0,0 0 0 0 0,6 4 1 0 0,-4-3 174 0 0,0-1 0 0 0,0 1 1 0 0,0-1-1 0 0,1 0 1 0 0,-1 0-1 0 0,1 0 0 0 0,8 1 1 0 0,31 0 1291 0 0,-32-3-1051 0 0,0 1 0 0 0,-1 0 1 0 0,1 0-1 0 0,-1 1 0 0 0,0 1 1 0 0,17 5-1 0 0,-23-6-567 0 0,-4-2 0 0 0,0 1 0 0 0,0-1 0 0 0,1 1 0 0 0,-1-1 0 0 0,0 1 0 0 0,0 0 0 0 0,0-1 0 0 0,0 1 0 0 0,0 0 0 0 0,0 0 0 0 0,0 0 0 0 0,0 0 0 0 0,0 0 0 0 0,0 0 0 0 0,-1 0 0 0 0,1 0 0 0 0,1 2 0 0 0,-1-1 0 0 0,0-1 0 0 0,-1 1 0 0 0,1-1 0 0 0,0 1 0 0 0,0 0 0 0 0,-1-1 0 0 0,1 1 0 0 0,-1 0 0 0 0,1-1 0 0 0,-1 1 0 0 0,0 0 0 0 0,0 0 0 0 0,0 0 0 0 0,0-1 0 0 0,0 1 0 0 0,0 2 0 0 0,-1 0 0 0 0,0-1 0 0 0,0 0 0 0 0,0 0 0 0 0,0 0 0 0 0,-1 0 0 0 0,1 0 0 0 0,-1 0 0 0 0,-2 3 0 0 0,-4 5 0 0 0,-1-1 0 0 0,0-1 0 0 0,-15 13 0 0 0,19-18 0 0 0,-26 23 0 0 0,-2-2 0 0 0,-66 40 0 0 0,81-55 0 0 0,-29 25 0 0 0,2-2 0 0 0,7-5 0 0 0,38-27 0 0 0,0-1 0 0 0,-1 0 0 0 0,1 0 0 0 0,0 1 0 0 0,0-1 0 0 0,-1 0 0 0 0,1 0 0 0 0,0 1 0 0 0,0-1 0 0 0,0 0 0 0 0,-1 1 0 0 0,1-1 0 0 0,0 0 0 0 0,0 1 0 0 0,0-1 0 0 0,0 0 0 0 0,0 1 0 0 0,0-1 0 0 0,-1 0 0 0 0,1 1 0 0 0,0-1 0 0 0,0 1 0 0 0,0 1 0 0 0,0-2 0 0 0,0 0 0 0 0,0 1 0 0 0,0-1 0 0 0,0 0 0 0 0,0 1 0 0 0,0-1 0 0 0,0 0 0 0 0,0 1 0 0 0,0-1 0 0 0,0 0 0 0 0,0 1 0 0 0,1-1 0 0 0,-1 0 0 0 0,0 1 0 0 0,0-1 0 0 0,0 0 0 0 0,0 0 0 0 0,0 1 0 0 0,1-1 0 0 0,-1 0 0 0 0,0 0 0 0 0,0 1 0 0 0,0-1 0 0 0,1 0 0 0 0,-1 0 0 0 0,0 1 0 0 0,1-1 0 0 0,-1 0 0 0 0,0 0 0 0 0,0 0 0 0 0,1 0 0 0 0,-1 0 0 0 0,0 1 0 0 0,1-1 0 0 0,-1 0 0 0 0,0 0 0 0 0,1 0 0 0 0,-1 0 0 0 0,1 0 0 0 0,0 0 0 0 0,13 3 0 0 0,32-1 0 0 0,-20-3 0 0 0,0-1 0 0 0,-1-1 0 0 0,36-9 0 0 0,-14 2 0 0 0,-39 8 0 0 0,-8 2 0 0 0,0 0 0 0 0,0 0 0 0 0,1 0 0 0 0,-1 0 0 0 0,0 0 0 0 0,0 0 0 0 0,1 0 0 0 0,-1 0 0 0 0,0 0 0 0 0,0 0 0 0 0,0 0 0 0 0,1-1 0 0 0,-1 1 0 0 0,0 0 0 0 0,0 0 0 0 0,1 0 0 0 0,-1 0 0 0 0,0-1 0 0 0,0 1 0 0 0,0 0 0 0 0,0 0 0 0 0,0-1 0 0 0,1 1 0 0 0,-1 0 0 0 0,0-1 0 0 0,7-50-3076 0 0,-5 39 925 0 0,-2 9-94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2:19.2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82 4087 0 0,'-1'-1'148'0'0,"1"1"0"0"0,0-1 0 0 0,-1 0-1 0 0,1 1 1 0 0,0-1 0 0 0,0 0 0 0 0,0 0-1 0 0,0 1 1 0 0,-1-1 0 0 0,1 0 0 0 0,0 1-1 0 0,0-1 1 0 0,0 0 0 0 0,1 0 0 0 0,-1 1-1 0 0,0-1 1 0 0,0 0 0 0 0,1-1-1 0 0,-1 2-41 0 0,0 0-1 0 0,1 0 0 0 0,-1-1 1 0 0,0 1-1 0 0,1 0 0 0 0,-1 0 0 0 0,0 0 1 0 0,1 0-1 0 0,-1 0 0 0 0,1 0 0 0 0,-1 0 1 0 0,0 0-1 0 0,1 0 0 0 0,-1 0 0 0 0,0 0 1 0 0,1 0-1 0 0,-1 0 0 0 0,1 0 0 0 0,-1 0 1 0 0,0 0-1 0 0,1 0 0 0 0,-1 0 0 0 0,0 0 1 0 0,1 1-1 0 0,-1-1 0 0 0,27 17 5018 0 0,-24-14-4062 0 0,23 11 6000 0 0,0 1-2898 0 0,-19-11-3477 0 0,0 0 0 0 0,0-1 0 0 0,0 1-1 0 0,1-2 1 0 0,9 4 0 0 0,-5-3-49 0 0,-1-1-522 0 0,-1 0-1 0 0,1-1 1 0 0,-1 0 0 0 0,1-1 0 0 0,0 0-1 0 0,-1-1 1 0 0,14-2 0 0 0,1 0-57 0 0,-4 1-58 0 0,0-1 0 0 0,0-1 0 0 0,30-10 0 0 0,-41 11 0 0 0,0-1 0 0 0,-1 0 0 0 0,1-1 0 0 0,-1 1 0 0 0,0-2 0 0 0,-1 1 0 0 0,1-1 0 0 0,-1-1 0 0 0,9-8 0 0 0,-9 6 0 0 0,-3-1 0 0 0,-5 9 0 0 0,0 0 0 0 0,0 0 0 0 0,0 0 0 0 0,0 0 0 0 0,0 0 0 0 0,0 1 0 0 0,0-1 0 0 0,0 0 0 0 0,0 0 0 0 0,-1 0 0 0 0,1 0 0 0 0,0 1 0 0 0,-1-2 0 0 0,0 0 0 0 0,-1 0 0 0 0,1 0 0 0 0,-1 1 0 0 0,1-1 0 0 0,-1 1 0 0 0,0-1 0 0 0,0 1 0 0 0,0 0 0 0 0,0-1 0 0 0,0 1 0 0 0,0 0 0 0 0,0 0 0 0 0,0 0 0 0 0,0 1 0 0 0,0-1 0 0 0,0 1 0 0 0,-1-1 0 0 0,-2 0 0 0 0,-6 0 0 0 0,-1 0 0 0 0,-14 0 0 0 0,24 1 0 0 0,-7 0 0 0 0,0 0 0 0 0,1 1 0 0 0,-1-1 0 0 0,0 2 0 0 0,1-1 0 0 0,-1 1 0 0 0,1 1 0 0 0,-1-1 0 0 0,1 1 0 0 0,-14 8 0 0 0,12-2 0 0 0,7-5 0 0 0,1 0 0 0 0,0 0 0 0 0,0 0 0 0 0,0 0 0 0 0,0 0 0 0 0,1 1 0 0 0,0-1 0 0 0,0 1 0 0 0,0-1 0 0 0,0 1 0 0 0,1-1 0 0 0,0 1 0 0 0,-1 0 0 0 0,2-1 0 0 0,-1 1 0 0 0,1-1 0 0 0,-1 1 0 0 0,1-1 0 0 0,0 1 0 0 0,1-1 0 0 0,1 5 0 0 0,1 1 0 0 0,0-1 0 0 0,0 0 0 0 0,1 0 0 0 0,0 0 0 0 0,1 0 0 0 0,-1-1 0 0 0,2 0 0 0 0,11 12 0 0 0,-8-12 0 0 0,-1-1 0 0 0,1 0 0 0 0,0-1 0 0 0,1 1 0 0 0,-1-2 0 0 0,1 0 0 0 0,1 0 0 0 0,-1-1 0 0 0,16 3 0 0 0,5 1 0 0 0,0-3 0 0 0,39 3 0 0 0,-39-8 0 0 0,1 0 0 0 0,51-9 0 0 0,-41 4 0 0 0,-29 4 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4:35.3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6038 1794 3599 0 0,'1'3'278'0'0,"-1"4"-99"0"0,1 0 0 0 0,-1 0 0 0 0,-1 0 0 0 0,1 0 0 0 0,-1 0 0 0 0,0 0 1 0 0,-1 0-1 0 0,0-1 0 0 0,0 1 0 0 0,0 0 0 0 0,-1-1 0 0 0,0 0 0 0 0,0 1 0 0 0,-1-1 1 0 0,1 0-1 0 0,-7 6 0 0 0,-8 11 1324 0 0,-1 0 0 0 0,-33 29 0 0 0,25-27-569 0 0,-19 18 558 0 0,1 2 0 0 0,-47 62 0 0 0,-36 51 2506 0 0,114-143-3570 0 0,-96 95 2109 0 0,86-90-1743 0 0,0 0-1 0 0,-54 32 0 0 0,44-36-265 0 0,1-2 0 0 0,-2-1 0 0 0,0-1-1 0 0,-52 10 1 0 0,36-12 75 0 0,-1-2 1 0 0,-83 2-1 0 0,-106-14 246 0 0,109-1-564 0 0,-158-14 235 0 0,221 9-360 0 0,0-3 0 0 0,-77-25 0 0 0,126 32-160 0 0,-13-4 0 0 0,1 0 0 0 0,1-3 0 0 0,0 0 0 0 0,-47-29 0 0 0,33 9 0 0 0,2-2 0 0 0,1-2 0 0 0,-40-46 0 0 0,60 60 0 0 0,1 0 0 0 0,-1 1 0 0 0,-1 0 0 0 0,-43-29 0 0 0,-66-40 0 0 0,17 4 0 0 0,93 68 0 0 0,1-1 0 0 0,2-1 0 0 0,-19-24 0 0 0,-135-200 0 0 0,156 222 0 0 0,-36-38 0 0 0,22 28 0 0 0,-24-24 0 0 0,37 41 0 0 0,1-2 0 0 0,1 0 0 0 0,0-1 0 0 0,-14-23 0 0 0,21 26 0 0 0,-108-201 0 0 0,34 51 0 0 0,72 142 0 0 0,-2 1 0 0 0,-1 1 0 0 0,-17-22 0 0 0,-54-58 0 0 0,2 2 0 0 0,37 46 0 0 0,-82-77 0 0 0,65 69 0 0 0,25 28 0 0 0,-52-37 0 0 0,41 33 0 0 0,29 24 0 0 0,-1 1 0 0 0,-31-15 0 0 0,-8-4 0 0 0,-37-16 0 0 0,70 37 0 0 0,-36-14 0 0 0,0 2 0 0 0,-2 4 0 0 0,-84-15 0 0 0,-75 2 0 0 0,175 29 0 0 0,0 2 0 0 0,-77 8 0 0 0,109-5 0 0 0,-35 4 0 0 0,-1 2 0 0 0,-84 25 0 0 0,39-3 0 0 0,11-5 0 0 0,84-24 0 0 0,1 0 0 0 0,-1 0 0 0 0,0 0 0 0 0,1-1 0 0 0,-1 1 0 0 0,0-1 0 0 0,0 0 0 0 0,0 1 0 0 0,1-1 0 0 0,-1-1 0 0 0,-3 1 0 0 0,-3-1 0 0 0,-11 0 0 0 0,8 1 0 0 0,0 0 0 0 0,-1 0 0 0 0,1 1 0 0 0,0 1 0 0 0,-22 5 0 0 0,17 0-315 0 0,15-4-410 0 0,-2-1-216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4:35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234 1 4255 0 0,'-14'24'211'0'0,"-2"-1"-1"0"0,-26 31 0 0 0,-9 13 1854 0 0,24-29-494 0 0,-27 44 1671 0 0,49-73-2851 0 0,1 0-1 0 0,0 0 1 0 0,0 1 0 0 0,1-1 0 0 0,0 1 0 0 0,1 0-1 0 0,-3 15 1 0 0,5-19-258 0 0,1 0 0 0 0,-1 0 0 0 0,1 0 0 0 0,0-1 0 0 0,0 1 0 0 0,0 0 0 0 0,1-1 0 0 0,0 1 0 0 0,0-1 0 0 0,1 1 0 0 0,-1-1 0 0 0,1 0 0 0 0,0 0 0 0 0,1 0-1 0 0,-1 0 1 0 0,1-1 0 0 0,0 1 0 0 0,0-1 0 0 0,9 7 0 0 0,-2-2 201 0 0,0-1 0 0 0,1-1 0 0 0,-1 1 0 0 0,2-2 0 0 0,-1 0 0 0 0,1 0 0 0 0,19 5 0 0 0,-9-5 219 0 0,1-1 0 0 0,0-1-1 0 0,0-1 1 0 0,0-2 0 0 0,30-1 0 0 0,123-17 1488 0 0,-95 7-1350 0 0,129-8 1278 0 0,-106 16-2713 0 0,2 8-6358 0 0,-35 3-1633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8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233 1 6159 0 0,'0'0'472'0'0,"-1"2"-306"0"0,-4 11 1211 0 0,-1 1 0 0 0,-1-1 0 0 0,1 0 0 0 0,-2-1 0 0 0,0 1 0 0 0,-17 18 0 0 0,12-16 23 0 0,-1-1 1 0 0,-1 0-1 0 0,0-1 0 0 0,-26 17 1 0 0,39-29-1330 0 0,0 1 0 0 0,-1-1 0 0 0,1 1 1 0 0,-1-1-1 0 0,1 0 0 0 0,-1 0 0 0 0,1 0 0 0 0,-1-1 0 0 0,0 1 1 0 0,0 0-1 0 0,1-1 0 0 0,-1 0 0 0 0,0 0 0 0 0,0 0 0 0 0,1 0 1 0 0,-1 0-1 0 0,0 0 0 0 0,0-1 0 0 0,1 1 0 0 0,-4-2 0 0 0,-1-4-60 0 0,6 3-196 0 0,0 0 1 0 0,1 0-1 0 0,-1-1 0 0 0,1 1 0 0 0,0 0 0 0 0,0 0 1 0 0,0-1-1 0 0,0 1 0 0 0,0 0 0 0 0,1 0 0 0 0,-1 0 1 0 0,1-1-1 0 0,0 1 0 0 0,0 0 0 0 0,3-4 0 0 0,1-6-1510 0 0,2 1 0 0 0,9-15 0 0 0,-10 21 1046 0 0,-1-1 1 0 0,1 1-1 0 0,1 0 1 0 0,-1 1 0 0 0,1 0-1 0 0,0 0 1 0 0,0 0-1 0 0,1 1 1 0 0,8-4 0 0 0,-10 5 599 0 0,0 1 0 0 0,0 0 0 0 0,0 1 0 0 0,1-1 0 0 0,-1 1 1 0 0,0 0-1 0 0,1 1 0 0 0,-1 0 0 0 0,11 0 0 0 0,7 3 2050 0 0,27 5 0 0 0,-50-7-1954 0 0,16 3 2229 0 0,0 1 1 0 0,18 8 0 0 0,19 6 2326 0 0,-42-15-3618 0 0,9 1 1685 0 0,32 6 0 0 0,-51-11-1743 0 0,-18-4-1227 0 0,14 4-182 0 0,0 0 0 0 0,-1-1 0 0 0,1 0 0 0 0,0 1 0 0 0,-1-1 0 0 0,1 0 0 0 0,0 0 0 0 0,0 0 0 0 0,-4-3 0 0 0,-6-5-6475 0 0,-4-5-1933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4:41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0 433 2071 0 0,'2'2'154'0'0,"-1"-1"-133"0"0,0 0 0 0 0,0 0 0 0 0,0 0 1 0 0,0-1-1 0 0,0 1 0 0 0,0 0 0 0 0,0 0 1 0 0,0-1-1 0 0,1 1 0 0 0,-1-1 0 0 0,0 1 1 0 0,0-1-1 0 0,1 0 0 0 0,-1 1 0 0 0,3-1 0 0 0,26 2 1248 0 0,-24-3-757 0 0,0 1-1 0 0,1 1 1 0 0,-1-1 0 0 0,9 3-1 0 0,-12-2-380 0 0,0 0-1 0 0,0 0 0 0 0,-1 1 1 0 0,1-1-1 0 0,-1 1 0 0 0,1-1 1 0 0,-1 1-1 0 0,1 0 0 0 0,-1 0 0 0 0,0 0 1 0 0,0 0-1 0 0,0 0 0 0 0,0 1 1 0 0,3 4-1 0 0,-1 1 110 0 0,0 0-1 0 0,0 1 1 0 0,3 12 0 0 0,-3-10-46 0 0,4 27 324 0 0,-3-10-161 0 0,-4-22-319 0 0,0-3 58 0 0,0 1-1 0 0,0 0 0 0 0,0-1 1 0 0,1 1-1 0 0,-1-1 0 0 0,1 1 0 0 0,0-1 1 0 0,3 5-1 0 0,-3-5-25 0 0,1 0 0 0 0,0 0 0 0 0,-1 0 0 0 0,1-1 0 0 0,0 1 0 0 0,1-1 0 0 0,-1 0 0 0 0,0 1 0 0 0,1-2 0 0 0,-1 1 0 0 0,1 0 0 0 0,5 1 0 0 0,5 1 461 0 0,0-1 0 0 0,16 2 0 0 0,-16-3 193 0 0,30 3 787 0 0,13 2 307 0 0,-23 0-1196 0 0,-1-2 0 0 0,1 0-1 0 0,-1-3 1 0 0,56-2 0 0 0,67-20 656 0 0,41-3-52 0 0,228 22 1070 0 0,-191-1-1516 0 0,-149 0-287 0 0,262-14 594 0 0,4-6-63 0 0,10-34-501 0 0,-294 44-402 0 0,1 3 0 0 0,-1 3 0 0 0,2 3 0 0 0,85 7 0 0 0,170 12 191 0 0,203-29 53 0 0,-527 13-365 0 0,14 0 7 0 0,19-1 154 0 0,49-4 438 0 0,109 10 1 0 0,-150-3-448 0 0,383 31 126 0 0,-278-19-232 0 0,59-3-46 0 0,-120-7 0 0 0,165-1 0 0 0,-87-8 0 0 0,230 1 0 0 0,-360 4 0 0 0,87 1 0 0 0,-97-2 0 0 0,0-1 0 0 0,0-1 0 0 0,25-8 0 0 0,-35 7 0 0 0,-1-1 0 0 0,0 0 0 0 0,-1 0 0 0 0,1-2 0 0 0,-1 1 0 0 0,-1-1 0 0 0,1-1 0 0 0,-1 0 0 0 0,0-1 0 0 0,-1 0 0 0 0,0 0 0 0 0,0-1 0 0 0,-1 0 0 0 0,-1 0 0 0 0,1-1 0 0 0,10-22 0 0 0,55-142 0 0 0,-33 86 0 0 0,-26 62 0 0 0,-2 0 0 0 0,-1-1 0 0 0,7-30 0 0 0,-9 20 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5:09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6 437 6159 0 0,'-1'-1'17'0'0,"1"1"-1"0"0,-1-1 1 0 0,1 1-1 0 0,0-1 1 0 0,-1 0-1 0 0,1 1 1 0 0,0-1-1 0 0,-1 1 1 0 0,1-1-1 0 0,0 0 1 0 0,0 1-1 0 0,-1-1 1 0 0,1 0-1 0 0,0 1 1 0 0,0-1-1 0 0,0 0 1 0 0,0 1-1 0 0,0-1 1 0 0,0 0-1 0 0,0 1 0 0 0,0-1 1 0 0,0 0-1 0 0,0 1 1 0 0,0-1-1 0 0,1 0 1 0 0,-1 1-1 0 0,0-1 1 0 0,0 1-1 0 0,1-1 1 0 0,-1 0-1 0 0,0 1 1 0 0,1-1-1 0 0,-1 1 1 0 0,0-1-1 0 0,1 1 1 0 0,0-1-1 0 0,3-3-2 0 0,-1 1 0 0 0,1 0 0 0 0,1 0 0 0 0,5-4 0 0 0,6-3 268 0 0,-3 0 1912 0 0,0 0 0 0 0,1 2 0 0 0,25-13 1 0 0,-34 19-1662 0 0,0 0 0 0 0,0 0 1 0 0,1 1-1 0 0,-1 0 0 0 0,0 0 1 0 0,1 0-1 0 0,-1 0 0 0 0,1 1 1 0 0,-1 0-1 0 0,1 0 0 0 0,-1 0 1 0 0,1 1-1 0 0,-1-1 0 0 0,0 1 1 0 0,6 2-1 0 0,19 7 1903 0 0,45 9 0 0 0,-48-14-1668 0 0,1-2-1 0 0,0-1 1 0 0,50-2 0 0 0,-61-1-682 0 0,-1 1 1 0 0,32 3-1 0 0,-41-1-72 0 0,0-1-1 0 0,0 1 0 0 0,0 0 1 0 0,0 0-1 0 0,0 1 1 0 0,-1 0-1 0 0,1 0 0 0 0,-1 0 1 0 0,7 6-1 0 0,12 11-13 0 0,30 32 0 0 0,18 15 0 0 0,-64-61 0 0 0,0 0 0 0 0,1-1 0 0 0,0 1 0 0 0,0-2 0 0 0,0 0 0 0 0,0 0 0 0 0,1-1 0 0 0,0 0 0 0 0,0 0 0 0 0,0-1 0 0 0,0-1 0 0 0,0 0 0 0 0,0-1 0 0 0,14 0 0 0 0,16-4 0 0 0,0-2 0 0 0,60-15 0 0 0,-68 13 0 0 0,15-5 0 0 0,-36 8 0 0 0,1 1 0 0 0,0 1 0 0 0,0 0 0 0 0,17-1 0 0 0,15 3 0 0 0,0-2 0 0 0,-1-2 0 0 0,50-13 0 0 0,79-16 0 0 0,-142 29 0 0 0,-16 3 0 0 0,62-12 0 0 0,145-5 0 0 0,-206 19 0 0 0,5 0 0 0 0,1 0 0 0 0,20-5 0 0 0,17-3 0 0 0,-26 4 0 0 0,0-2 0 0 0,62-19 0 0 0,-85 23 0 0 0,-1-1 0 0 0,0 2 0 0 0,1-1 0 0 0,-1 1 0 0 0,1 0 0 0 0,11 1 0 0 0,20-1 0 0 0,256-20 0 0 0,-15 1 0 0 0,-165-2 0 0 0,-8 1 0 0 0,-54 17 0 0 0,58 2 0 0 0,-74 2 0 0 0,20 3 0 0 0,66 11 0 0 0,43 3 0 0 0,-56-17 0 0 0,144-17 0 0 0,-178 11 0 0 0,90 5 0 0 0,-25 2 0 0 0,192-19 0 0 0,-270 14 0 0 0,106 6 0 0 0,-35 9 0 0 0,-90-7 0 0 0,85-5 0 0 0,45-16 0 0 0,-61 5 0 0 0,218 1 0 0 0,-179 10 0 0 0,30 0 0 0 0,176-9 0 0 0,-309 3 0 0 0,-32 4 0 0 0,-1 1 0 0 0,1 1 0 0 0,21 0 0 0 0,-22 3 0 0 0,36 2 0 0 0,70-4 0 0 0,-27 5 0 0 0,-7 1 0 0 0,-50-6 0 0 0,103-3 0 0 0,94-4 0 0 0,-67 13 0 0 0,1 1 0 0 0,82-2 0 0 0,-160-3 0 0 0,85 3 0 0 0,-140 2 0 0 0,-9-1 0 0 0,14 2 0 0 0,-17-3 0 0 0,46 4 0 0 0,-31-5 0 0 0,64 5 0 0 0,-56-2 0 0 0,-17-1 0 0 0,48 14 0 0 0,-58-14 0 0 0,1-1 0 0 0,0-1 0 0 0,1-1 0 0 0,-1-1 0 0 0,42-1 0 0 0,-57-1 0 0 0,124 3 0 0 0,-102 1 0 0 0,-25-3 0 0 0,22 1 0 0 0,14-2 0 0 0,-8-3 0 0 0,0-2 0 0 0,0-2 0 0 0,-1 0 0 0 0,54-22 0 0 0,-85 29 0 0 0,153-48 0 0 0,-140 44 0 0 0,163-45 0 0 0,-82 25 0 0 0,-55 15 0 0 0,-23 5 0 0 0,-4 1 0 0 0,-1 0 0 0 0,15-6 0 0 0,74-26 0 0 0,-86 28 0 0 0,1 0 0 0 0,-1-1 0 0 0,-1 0 0 0 0,0-2 0 0 0,0 1 0 0 0,17-17 0 0 0,-25 21-246 0 0,9-10-2457 0 0,-3 0-3376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5:10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1609 0 5295 0 0,'-19'37'1144'0'0,"-2"-2"0"0"0,-2-1 0 0 0,-1-1 0 0 0,-32 35 0 0 0,32-43 659 0 0,-2 0-1 0 0,-29 21 0 0 0,-4 4 514 0 0,-335 331 5581 0 0,148-145-6592 0 0,34-34-355 0 0,-15 16 1495 0 0,223-215-2328 0 0,2-1-79 0 0,0 0 1 0 0,0 0-1 0 0,0 0 0 0 0,0-1 1 0 0,0 1-1 0 0,0-1 0 0 0,-1 1 1 0 0,1-1-1 0 0,-1 0 0 0 0,-2 1 1 0 0,4-3-49 0 0,1 1 0 0 0,-1 0 0 0 0,1-1 0 0 0,-1 1 0 0 0,1-1 1 0 0,-1 1-1 0 0,1-1 0 0 0,-1 1 0 0 0,1-1 0 0 0,-1 1 0 0 0,1-1 0 0 0,0 0 1 0 0,-1 1-1 0 0,1-1 0 0 0,0 1 0 0 0,0-1 0 0 0,-1 0 0 0 0,1-1 1 0 0,0 2-11 0 0,-1-4-58 0 0,0-1 0 0 0,0 1 0 0 0,0-1 0 0 0,1 1 0 0 0,-1-1 0 0 0,1 0 0 0 0,0 1 0 0 0,2-8 0 0 0,8-39-526 0 0,-8 43 479 0 0,100-343-2536 0 0,-92 324 2586 0 0,-9 25 646 0 0,-3 3-511 0 0,0 0-1 0 0,-1 0 1 0 0,1 0-1 0 0,0 0 1 0 0,0 0 0 0 0,1 1-1 0 0,-1-1 1 0 0,-3 3-1 0 0,5-4-55 0 0,-10 10 184 0 0,1 0-1 0 0,0 0 0 0 0,0 1 1 0 0,1 0-1 0 0,0 0 1 0 0,-8 19-1 0 0,-33 80 492 0 0,26-54-262 0 0,-94 237 1218 0 0,111-277-1615 0 0,1 0-1 0 0,0 1 1 0 0,-3 26 0 0 0,7-38-18 0 0,0 0 0 0 0,1 1 0 0 0,0-1 0 0 0,0 0 0 0 0,0 0 0 0 0,1 0 0 0 0,-1 0 0 0 0,1 0 0 0 0,0 0 0 0 0,1 0 0 0 0,-1 0 0 0 0,1 0 0 0 0,0 0 0 0 0,1-1 0 0 0,-1 1 0 0 0,4 4 0 0 0,-4-7-2 0 0,0 0 0 0 0,0 0 0 0 0,1 0 0 0 0,0 0 0 0 0,-1 0 0 0 0,1 0 0 0 0,0-1 0 0 0,0 1 0 0 0,0-1 0 0 0,0 0 0 0 0,0 0 0 0 0,0 0 0 0 0,0 0 0 0 0,0-1 0 0 0,0 1 0 0 0,0-1 0 0 0,0 0 0 0 0,1 0 0 0 0,-1 0 0 0 0,0 0 0 0 0,4-1 0 0 0,7-1 0 0 0,0-1 0 0 0,0-1 0 0 0,18-6 0 0 0,6-6 0 0 0,-1-1 0 0 0,57-36 0 0 0,-35 18 0 0 0,94-50-2111 0 0,0 7-4806 0 0,-76 42-3279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5:34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2879 0 0,'10'23'256'0'0,"52"153"6355"0"0,-19-61-2264 0 0,20 49 86 0 0,-27-82-2507 0 0,40 96 1548 0 0,-32-57-1724 0 0,-31-84-1106 0 0,-2 2 0 0 0,11 74-1 0 0,-19-97-439 0 0,-2-12-159 0 0,-1-1 1 0 0,1 0-1 0 0,-1 0 1 0 0,1 0-1 0 0,-1 1 1 0 0,0-1 0 0 0,0 4-1 0 0,0-7-42 0 0,0 1-1 0 0,0-1 1 0 0,0 0 0 0 0,0 1 0 0 0,0-1-1 0 0,0 1 1 0 0,0-1 0 0 0,-1 0-1 0 0,1 1 1 0 0,0-1 0 0 0,0 1 0 0 0,0-1-1 0 0,0 0 1 0 0,0 1 0 0 0,-1-1-1 0 0,1 0 1 0 0,0 1 0 0 0,0-1-1 0 0,0 0 1 0 0,-1 1 0 0 0,1-1 0 0 0,0 0-1 0 0,-1 0 1 0 0,1 1 0 0 0,0-1-1 0 0,-1 0 1 0 0,1 0 0 0 0,0 1 0 0 0,-1-1-1 0 0,1 0 1 0 0,0 0 0 0 0,-1 0-1 0 0,1 0 1 0 0,-1 0 0 0 0,1 0-1 0 0,0 0 1 0 0,-1 1 0 0 0,1-1 0 0 0,-1 0-1 0 0,0-1 1 0 0,1 1-2 0 0,-3 1-44 0 0,0-1 1 0 0,0 1-1 0 0,-1-1 0 0 0,1 0 1 0 0,0-1-1 0 0,0 1 0 0 0,0 0 1 0 0,0-1-1 0 0,0 0 0 0 0,0 0 1 0 0,0 1-1 0 0,0-2 0 0 0,0 1 1 0 0,0 0-1 0 0,0-1 0 0 0,-2-1 1 0 0,-7-5-298 0 0,1 1 1 0 0,-13-13-1 0 0,22 18 311 0 0,-64-60-1549 0 0,41 36 392 0 0,-48-37-1 0 0,71 62 1162 0 0,1 12 320 0 0,0-10-269 0 0,1 0 0 0 0,0 1 0 0 0,0-1-1 0 0,0 0 1 0 0,-1 0 0 0 0,1 1 0 0 0,1-1 0 0 0,-1 0-1 0 0,0 0 1 0 0,0 1 0 0 0,0-1 0 0 0,1 2-1 0 0,2 5 150 0 0,1 1 0 0 0,0-1 0 0 0,0 0 0 0 0,1 0 0 0 0,10 12 0 0 0,-2-5 407 0 0,23 23 0 0 0,13 3 418 0 0,1-1 1 0 0,106 61-1 0 0,-125-83-207 0 0,1-2 1 0 0,1 0-1 0 0,1-3 0 0 0,47 14 1 0 0,-80-27-787 0 0,1 1-1 0 0,-1-1 1 0 0,1 0 0 0 0,-1 1 0 0 0,1-1 0 0 0,0 0 0 0 0,-1 0 0 0 0,1 0 0 0 0,-1 0 0 0 0,1 0 0 0 0,0-1 0 0 0,-1 1-1 0 0,1 0 1 0 0,-1-1 0 0 0,1 1 0 0 0,-1-1 0 0 0,1 0 0 0 0,-1 1 0 0 0,0-1 0 0 0,3-1 0 0 0,-3 0 2 0 0,1 0 1 0 0,-1 1 0 0 0,1-1-1 0 0,-1 0 1 0 0,0 0-1 0 0,0 0 1 0 0,0 1 0 0 0,0-1-1 0 0,0 0 1 0 0,-1-1-1 0 0,1 1 1 0 0,0 0 0 0 0,0-3-1 0 0,0-3 11 0 0,-1-1 0 0 0,0 1-1 0 0,0-1 1 0 0,0 1 0 0 0,-1-1-1 0 0,-3-13 1 0 0,-16-45-2225 0 0,0 3-4618 0 0,14 39-3373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5:35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4055 0 0,'3'68'465'0'0,"-10"95"0"0"0,5-139-64 0 0,-17 176 3017 0 0,-2 37-359 0 0,20-224-2892 0 0,1 0 0 0 0,1 0 0 0 0,0 0 0 0 0,1 0 0 0 0,0-1-1 0 0,5 17 1 0 0,-7-29-184 0 0,0 0-1 0 0,0 0 1 0 0,0 1-1 0 0,1-1 1 0 0,-1 0-1 0 0,0 0 1 0 0,0 1-1 0 0,1-1 1 0 0,-1 0-1 0 0,0 0 1 0 0,0 1-1 0 0,1-1 1 0 0,-1 0-1 0 0,0 0 1 0 0,0 0-1 0 0,1 0 1 0 0,-1 1-1 0 0,0-1 1 0 0,1 0-1 0 0,-1 0 1 0 0,0 0-1 0 0,1 0 1 0 0,-1 0-1 0 0,0 0 1 0 0,1 0-1 0 0,-1 0 1 0 0,0 0-1 0 0,1 0 1 0 0,-1 0-1 0 0,0 0 1 0 0,1 0-1 0 0,-1 0 1 0 0,0 0-1 0 0,1-1 1 0 0,-1 1-1 0 0,0 0 1 0 0,0 0-1 0 0,1 0 1 0 0,10-7-901 0 0,-5-1-1943 0 0,0-5-838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5:36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3223 0 0,'113'-4'300'0'0,"125"-6"258"0"0,380 2 2747 0 0,-538 9-2978 0 0,192 17 868 0 0,-154-7-589 0 0,187 26 1073 0 0,-48-5-913 0 0,-145-22-377 0 0,209 23 792 0 0,-204-18-728 0 0,352 58 890 0 0,-164-16-1015 0 0,-161-31-718 0 0,-126-24 361 0 0,-1-1 0 0 0,0 0 0 0 0,25-3 0 0 0,5 0 196 0 0,-37 3-143 0 0,4 4 3 0 0,-12-1-5 0 0,-1-1-18 0 0,10 11-4 0 0,-11-10 0 0 0,0-1 0 0 0,2 29 190 0 0,-1 1 0 0 0,-6 55 0 0 0,2-44-9 0 0,-45 427 1898 0 0,-14-163-1994 0 0,28-177-5626 0 0,22-90 47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5:36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4487 0 0,'165'18'400'0'0,"-39"-4"-320"0"0,22 0-80 0 0,18 4 0 0 0,15 0 712 0 0,4 2 128 0 0,3 2 24 0 0,-43-8 8 0 0,23 2-72 0 0,68 6-8 0 0,-26-4-8 0 0,-64-5 0 0 0,10-1-344 0 0,57 7-72 0 0,-26 1-16 0 0,-63-5 0 0 0,2 1-352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6:37.8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1446 106 6191 0 0,'-4'-1'472'0'0,"3"1"-463"0"0,0 0 0 0 0,0 0 0 0 0,0 0 0 0 0,0 0-1 0 0,0 0 1 0 0,1 0 0 0 0,-1 0 0 0 0,0 0-1 0 0,0-1 1 0 0,0 1 0 0 0,0 0 0 0 0,0-1 0 0 0,0 1-1 0 0,1-1 1 0 0,-2 0 0 0 0,1 0 18 0 0,0-1-1 0 0,0 0 1 0 0,0 0 0 0 0,1 0 0 0 0,-1 0 0 0 0,0 1-1 0 0,1-1 1 0 0,-1-2 0 0 0,0 0 62 0 0,1 0 506 0 0,-2 0 0 0 0,1 0 1 0 0,0 0-1 0 0,-1 0 0 0 0,0 0 0 0 0,0 1 0 0 0,0-1 0 0 0,0 0 0 0 0,-1 1 1 0 0,1 0-1 0 0,-1 0 0 0 0,0 0 0 0 0,0 0 0 0 0,-7-5 0 0 0,6 5-227 0 0,-1 0 0 0 0,1 1 0 0 0,-1-1 0 0 0,0 1 0 0 0,0 1-1 0 0,-1-1 1 0 0,1 1 0 0 0,0-1 0 0 0,0 1 0 0 0,-1 1-1 0 0,-6-1 1 0 0,-5 1 266 0 0,0 1 0 0 0,0 0 0 0 0,-28 7 0 0 0,-50 19 1106 0 0,52-14-1211 0 0,-5 0-118 0 0,-142 44 655 0 0,135-38-693 0 0,-74 38 0 0 0,75-28 11 0 0,-75 52 0 0 0,101-61-288 0 0,2 2-1 0 0,0 1 1 0 0,1 1-1 0 0,-25 32 0 0 0,-1 6 190 0 0,-66 86 351 0 0,90-109-344 0 0,-45 82-1 0 0,63-101-132 0 0,0 0 0 0 0,2 1-1 0 0,0 0 1 0 0,1 0 0 0 0,1 1-1 0 0,-3 35 1 0 0,7-39-85 0 0,0 1 0 0 0,2-1 0 0 0,0 1 0 0 0,1-1 0 0 0,1 0 0 0 0,1 0-1 0 0,0 0 1 0 0,9 23 0 0 0,-1-12 31 0 0,1-1-1 0 0,1 0 0 0 0,1 0 1 0 0,1-2-1 0 0,2 0 1 0 0,24 28-1 0 0,-5-12-103 0 0,2-2 1 0 0,1-1-1 0 0,2-3 0 0 0,2-1 1 0 0,56 34-1 0 0,-24-24-1 0 0,133 55 0 0 0,-151-77 0 0 0,2-3 0 0 0,0-3 0 0 0,70 11 0 0 0,-64-18-51 0 0,1-3 1 0 0,67-2-1 0 0,-90-6-2 0 0,-1-2 0 0 0,1-2 1 0 0,-1-2-1 0 0,50-15 0 0 0,-39 6 91 0 0,-1-3 0 0 0,0-2 0 0 0,85-48 0 0 0,-102 46 6 0 0,0-1 0 0 0,-2-1 0 0 0,-1-2 0 0 0,-1-1 0 0 0,45-52 0 0 0,-55 54-44 0 0,-1 0 0 0 0,-2-1 0 0 0,-1-1 0 0 0,-1-1 0 0 0,-1 0 0 0 0,-2-1 0 0 0,20-57 0 0 0,-22 39 0 0 0,-1-1 0 0 0,-2 1 0 0 0,-2-1 0 0 0,-3-1 0 0 0,-2 1 0 0 0,-2-1 0 0 0,-2 1 0 0 0,-15-89 0 0 0,6 80 1 0 0,-2 0-1 0 0,-3 2 1 0 0,-2-1-1 0 0,-30-62 1 0 0,36 93-3 0 0,-2 1 1 0 0,-1 0 0 0 0,0 2 0 0 0,-2-1 0 0 0,-1 2-1 0 0,0 1 1 0 0,-2 0 0 0 0,0 1 0 0 0,-2 1 0 0 0,-42-29-1 0 0,38 32-24 0 0,-1 1 0 0 0,0 1 0 0 0,-49-17 0 0 0,58 25-140 0 0,-1 1 0 0 0,0 1 0 0 0,0 0 0 0 0,-1 2 0 0 0,1 0 0 0 0,-37 2 0 0 0,13 4-1566 0 0,-69 16 0 0 0,-41 21-8071 0 0,147-39 9206 0 0,-79 22-5766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6:39.0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3803 3799 0 0,'93'-148'988'0'0,"-25"42"250"0"0,114-161 877 0 0,19 12 88 0 0,-93 120-341 0 0,490-573 4099 0 0,-242 330-4435 0 0,-267 286-1269 0 0,78-78 177 0 0,56-40-42 0 0,-11 29-169 0 0,-29 30-79 0 0,-149 123-115 0 0,200-160 229 0 0,168-87 1107 0 0,-314 222-613 0 0,298-196 5582 0 0,-359 229-5018 0 0,49-46 0 0 0,-68 57-1241 0 0,0 0 0 0 0,12-19 0 0 0,-18 25-73 0 0,0 0 0 0 0,0-1 1 0 0,-1 1-1 0 0,1-1 0 0 0,-1 0 1 0 0,1 1-1 0 0,-1-1 0 0 0,0 0 1 0 0,-1 0-1 0 0,1 0 0 0 0,-1 0 1 0 0,1-5-1 0 0,-3 1-2 0 0,-2 2 0 0 0,-7 0 0 0 0,0 3 0 0 0,0 7 0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6:40.3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485 61 5903 0 0,'-1'12'559'0'0,"1"0"0"0"0,-2 0 0 0 0,1 0 0 0 0,-2 0 0 0 0,0 0 0 0 0,-6 15-1 0 0,2-9 1103 0 0,-2 1 0 0 0,0-2-1 0 0,-13 19 1 0 0,3-9-39 0 0,0 0 0 0 0,-2-2 0 0 0,-1-1 0 0 0,-1 0 0 0 0,-40 32 0 0 0,50-46-1108 0 0,-9 7 430 0 0,-44 27-1 0 0,60-40-861 0 0,-1-1 0 0 0,0 1 0 0 0,0-2 0 0 0,0 1 0 0 0,0-1-1 0 0,0 0 1 0 0,0 0 0 0 0,-1-1 0 0 0,1 0 0 0 0,0 0-1 0 0,-1-1 1 0 0,-7 0 0 0 0,13-1-67 0 0,0 1-1 0 0,-1 0 0 0 0,1 0 1 0 0,0-1-1 0 0,0 1 1 0 0,0-1-1 0 0,0 0 1 0 0,-1 0-1 0 0,1 0 1 0 0,0 0-1 0 0,0 0 1 0 0,1 0-1 0 0,-1 0 1 0 0,0-1-1 0 0,0 1 1 0 0,1-1-1 0 0,-1 1 1 0 0,0-1-1 0 0,1 0 1 0 0,0 1-1 0 0,-1-1 0 0 0,1 0 1 0 0,0 0-1 0 0,0 0 1 0 0,0 0-1 0 0,0 0 1 0 0,0 0-1 0 0,1 0 1 0 0,-1-1-1 0 0,1 1 1 0 0,-1 0-1 0 0,1 0 1 0 0,0-3-1 0 0,-1-3-215 0 0,2-1-1 0 0,-1 1 1 0 0,1 0 0 0 0,1 0-1 0 0,0 0 1 0 0,0 0 0 0 0,6-15-1 0 0,1 2-1838 0 0,14-25 0 0 0,4 3-4505 0 0,0 4-1207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9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2503 0 0,'3'0'187'0'0,"5"0"42"0"0,-6 0 762 0 0,-1 1-729 0 0,0-1 0 0 0,0 1 0 0 0,0-1 0 0 0,0 1 0 0 0,1-1 1 0 0,-1 1-1 0 0,0-1 0 0 0,0 1 0 0 0,-1 0 0 0 0,1 0 0 0 0,0-1 0 0 0,0 1 0 0 0,0 0 0 0 0,0 0 0 0 0,-1 0 0 0 0,2 1 0 0 0,10 17 3802 0 0,-10-14-2882 0 0,1 1 0 0 0,-1 0 1 0 0,0 0-1 0 0,0 0 0 0 0,-1 0 1 0 0,0 0-1 0 0,0 0 0 0 0,0 8 1 0 0,1-2-263 0 0,-1 2 357 0 0,3 27 456 0 0,-4-38-1749 0 0,0-1 0 0 0,0 1-1 0 0,0-1 1 0 0,0 1-1 0 0,-1-1 1 0 0,1 1 0 0 0,-1-1-1 0 0,0 1 1 0 0,0-1-1 0 0,1 0 1 0 0,-2 1 0 0 0,0 1-1 0 0,0 1-256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47:00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1951 0 0,'0'0'176'0'0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2:12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8207 0 0,'9'6'3592'0'0,"0"6"-2072"0"0,2-1 1456 0 0,5-1-2352 0 0,4-1 104 0 0,8-4-728 0 0,1-2-4704 0 0,1 0-944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2:12.4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232 0 8463 0 0,'0'0'904'0'0,"-6"14"-904"0"0,-2-3 960 0 0,4-2 1312 0 0,-1 4-1120 0 0,2 1-936 0 0</inkml:trace>
  <inkml:trace contextRef="#ctx0" brushRef="#br0" timeOffset="1">37 443 2015 0 0,'0'0'176'0'0,"-7"5"1280"0"0,-2 0 2016 0 0,3 5-1696 0 0,-2-5-560 0 0,2 0 984 0 0,7 3-1120 0 0,1-5-544 0 0,-2 0-112 0 0,6 1-16 0 0,2 1-8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2:12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2 107 2471 0 0,'0'0'7'0'0,"0"-1"-1"0"0,-1 1 0 0 0,1-1 0 0 0,0 1 0 0 0,0-1 0 0 0,0 1 0 0 0,0-1 0 0 0,0 1 0 0 0,-1-1 0 0 0,1 1 0 0 0,0-1 1 0 0,0 1-1 0 0,0-1 0 0 0,0 1 0 0 0,0-1 0 0 0,1 1 0 0 0,-1-1 0 0 0,0 1 0 0 0,0-1 0 0 0,0 1 0 0 0,0-1 1 0 0,0 1-1 0 0,1 0 0 0 0,-1-1 0 0 0,0 1 0 0 0,0-1 0 0 0,1 1 0 0 0,-1-1 0 0 0,0 1 0 0 0,1 0 0 0 0,-1-1 0 0 0,1 1 1 0 0,-1 0-1 0 0,0-1 0 0 0,2 1 0 0 0,-1-1-2 0 0,16-17 1511 0 0,-11 11-86 0 0,0 1 0 0 0,1 1 0 0 0,0-1 0 0 0,0 1 0 0 0,0 0 0 0 0,1 1 0 0 0,0-1 0 0 0,0 2 1 0 0,10-5-1 0 0,8-2 4168 0 0,-8 2-4135 0 0,-15 8-1283 0 0,-1 0-1 0 0,0 0 0 0 0,0 1 0 0 0,0-1 0 0 0,0 0 0 0 0,0 1 1 0 0,0-1-1 0 0,0 1 0 0 0,0 0 0 0 0,2 1 0 0 0,1-1-163 0 0,8 2 174 0 0,-5-1-334 0 0,1 2-2370 0 0,-4-2-2536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2:13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0 6127 0 0,'4'77'604'0'0,"-2"-18"1023"0"0,4 60 5534 0 0,-8-26-2557 0 0,0-58-3098 0 0,-1-2-172 0 0,-1 0 0 0 0,-2-1 1 0 0,-1 1-1 0 0,-15 41 0 0 0,19-67-1191 0 0,0 0-1 0 0,0 0 0 0 0,-1 0 1 0 0,0 0-1 0 0,0-1 0 0 0,-1 1 1 0 0,0-1-1 0 0,0 0 0 0 0,0 0 1 0 0,-1-1-1 0 0,0 0 0 0 0,0 0 0 0 0,0 0 1 0 0,-1-1-1 0 0,1 0 0 0 0,-12 5 1 0 0,14-7-75 0 0,0 0 0 0 0,0 0 0 0 0,-1-1 1 0 0,1 0-1 0 0,0 0 0 0 0,-1 0 0 0 0,1-1 1 0 0,-1 1-1 0 0,1-1 0 0 0,-1 0 0 0 0,1 0 1 0 0,-1-1-1 0 0,1 1 0 0 0,0-1 0 0 0,-1 0 1 0 0,1 0-1 0 0,0 0 0 0 0,-1-1 0 0 0,1 0 1 0 0,0 1-1 0 0,0-2 0 0 0,0 1 0 0 0,0 0 1 0 0,1-1-1 0 0,-1 1 0 0 0,1-1 0 0 0,0 0 1 0 0,-1-1-1 0 0,-4-5 0 0 0,4 3-311 0 0,0 1 0 0 0,1-1 0 0 0,0 0 1 0 0,0 0-1 0 0,0 0 0 0 0,0 0 0 0 0,1-1 0 0 0,0 1 0 0 0,1-1 0 0 0,-1 1 0 0 0,1-1 1 0 0,0 0-1 0 0,1 1 0 0 0,0-1 0 0 0,1-11 0 0 0,0 5-775 0 0,1 0 0 0 0,1 1-1 0 0,0-1 1 0 0,1 1 0 0 0,1 0 0 0 0,-1 0-1 0 0,10-14 1 0 0,1-5-7934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2:13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4 252 1951 0 0,'3'0'147'0'0,"30"-3"602"0"0,-26 1 188 0 0,0 0-1 0 0,0-1 1 0 0,-1 1 0 0 0,1-1 0 0 0,8-5-1 0 0,-5 2 816 0 0,-1-1 0 0 0,1 0 0 0 0,8-8 0 0 0,-7 4-509 0 0,-1 0 1 0 0,0-1-1 0 0,14-22 1 0 0,-19 26-712 0 0,0 1-93 0 0,-1 0 0 0 0,0-1 0 0 0,4-7 0 0 0,-7 12-284 0 0,0 0 0 0 0,0-1 0 0 0,0 1 1 0 0,-1 0-1 0 0,0 0 0 0 0,1-1 0 0 0,-1 1 0 0 0,0 0 1 0 0,0 0-1 0 0,-1-1 0 0 0,0-4 0 0 0,-7-12 583 0 0,8 19-706 0 0,-1 0 0 0 0,1 0 0 0 0,-1 0-1 0 0,0 0 1 0 0,1 1 0 0 0,-1-1 0 0 0,0 0 0 0 0,0 0 0 0 0,0 0-1 0 0,0 1 1 0 0,0-1 0 0 0,0 0 0 0 0,0 1 0 0 0,0-1 0 0 0,0 1 0 0 0,0-1-1 0 0,0 1 1 0 0,0 0 0 0 0,0-1 0 0 0,-1 1 0 0 0,-3-1 0 0 0,1 1 1 0 0,-1-1-1 0 0,1 1 1 0 0,-1 0-1 0 0,1 0 0 0 0,-1 0 1 0 0,1 1-1 0 0,-1 0 1 0 0,1 0-1 0 0,-1 0 1 0 0,1 0-1 0 0,0 1 1 0 0,0 0-1 0 0,0-1 0 0 0,0 1 1 0 0,0 1-1 0 0,-5 3 1 0 0,-14 10 104 0 0,19-14-100 0 0,0 1 0 0 0,1 0 0 0 0,-1-1-1 0 0,0 1 1 0 0,1 0 0 0 0,0 1 0 0 0,0-1 0 0 0,-3 5 0 0 0,-1 3 143 0 0,1 0 0 0 0,0 0-1 0 0,1 0 1 0 0,0 1 0 0 0,0 0 0 0 0,-3 20 0 0 0,4-11 663 0 0,1 1 0 0 0,0 42 0 0 0,3-52-190 0 0,2 24 0 0 0,-1-31-581 0 0,0 0 1 0 0,1-1-1 0 0,0 1 0 0 0,-1 0 1 0 0,1 0-1 0 0,1-1 1 0 0,2 6-1 0 0,-1-5-69 0 0,-1 1-1 0 0,1-1 0 0 0,0 0 0 0 0,0-1 1 0 0,0 1-1 0 0,1-1 0 0 0,0 0 0 0 0,0 0 0 0 0,0 0 1 0 0,0-1-1 0 0,0 1 0 0 0,1-1 0 0 0,9 3 1 0 0,-10-4-3 0 0,0-1 0 0 0,0 0 0 0 0,0 0 0 0 0,1 0 1 0 0,-1 0-1 0 0,0-1 0 0 0,1 0 0 0 0,-1 0 0 0 0,0-1 1 0 0,0 0-1 0 0,1 0 0 0 0,-1 0 0 0 0,0 0 0 0 0,0-1 1 0 0,0 0-1 0 0,8-4 0 0 0,-5 3 0 0 0,0-1 0 0 0,-1 0 0 0 0,0 0 0 0 0,1-1 0 0 0,-1 0 0 0 0,-1 0 0 0 0,1-1 0 0 0,-1 0 0 0 0,0 0 0 0 0,8-11 0 0 0,-8 8-670 0 0,10-14-7712 0 0,-9 7-1806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2:13.9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1 4863 0 0,'0'0'375'0'0,"0"3"-22"0"0,-1 3 100 0 0,0 10 1896 0 0,-1 1 0 0 0,-6 23 0 0 0,-14 42 3302 0 0,-20 37 1414 0 0,33-98-5575 0 0,4-11 263 0 0,0 0 1 0 0,-3 14 0 0 0,21-31-1580 0 0,-4 0-169 0 0,0 0 0 0 0,-1-1 0 0 0,0 0 0 0 0,0-1 0 0 0,-1 0 0 0 0,8-11 0 0 0,10-12-5 0 0,74-92 0 0 0,-66 82 0 0 0,-32 40 0 0 0,1-1 0 0 0,11-5 0 0 0,16-2 0 0 0,-29 9 0 0 0,1 1 0 0 0,2 5 0 0 0,0 16 0 0 0,1 35 0 0 0,-4-46 0 0 0,0-3 0 0 0,0-1 0 0 0,0 1 0 0 0,1-1 0 0 0,2 9 0 0 0,-1-5 0 0 0,0-1 0 0 0,0-1 0 0 0,7 17 0 0 0,-1-9 0 0 0,-4-13 0 0 0,-1-1 0 0 0,-2 0 0 0 0,0-1 0 0 0,0 1 0 0 0,0-1 0 0 0,0 0 0 0 0,1 0 0 0 0,-1 1 0 0 0,0-1 0 0 0,1 0 0 0 0,-1 0 0 0 0,1 0 0 0 0,-1-1 0 0 0,3 2 0 0 0,0-1 0 0 0,9 4 0 0 0,-10-5-352 0 0,0 1 0 0 0,0-1 1 0 0,0 0-1 0 0,0-1 0 0 0,6 0 0 0 0,15-6-6565 0 0,-4 0-3279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2:14.3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225 0 3023 0 0,'-23'25'240'0'0,"17"-20"228"0"0,0 0 0 0 0,1 1-1 0 0,0 0 1 0 0,-8 12 0 0 0,2 3 5536 0 0,-11 28 0 0 0,21-45-5354 0 0,1 0 1 0 0,0-1-1 0 0,0 1 0 0 0,0 0 1 0 0,0-1-1 0 0,0 1 0 0 0,1 0 0 0 0,0-1 1 0 0,0 1-1 0 0,0 0 0 0 0,2 5 1 0 0,-1-6-331 0 0,-1 1-1 0 0,1 0 1 0 0,0-1 0 0 0,0 1 0 0 0,1-1-1 0 0,-1 1 1 0 0,1-1 0 0 0,0 0-1 0 0,0 0 1 0 0,0 0 0 0 0,4 2 0 0 0,2 2 396 0 0,1 0 0 0 0,18 8 0 0 0,-26-14-353 0 0,0 0-47 0 0,20 12 253 0 0,-20-11-473 0 0,0 0-75 0 0,8 14-17 0 0,-10-10-5 0 0,0-3 1 0 0,-1 0 0 0 0,1 0 0 0 0,-1-1 0 0 0,1 1 0 0 0,-1-1 0 0 0,0 1 0 0 0,0-1 0 0 0,0 1 0 0 0,0-1 0 0 0,0 0 0 0 0,0 1 0 0 0,-1-1 0 0 0,1 0 0 0 0,-1 0 0 0 0,0 0 0 0 0,0 0 0 0 0,-2 2 0 0 0,-5 4 0 0 0,-1 0 0 0 0,-12 8 0 0 0,9-7 0 0 0,0-1 0 0 0,0 0 0 0 0,0-1 0 0 0,-1 0 0 0 0,0-1 0 0 0,-1 0 0 0 0,1-1 0 0 0,-1-1 0 0 0,0-1 0 0 0,-23 3 0 0 0,27-6 0 0 0,4-5 0 0 0,7 4-41 0 0,0 0 0 0 0,-1 0 0 0 0,1 0-1 0 0,0 0 1 0 0,0 0 0 0 0,0 0 0 0 0,0 0 0 0 0,0 0 0 0 0,0 0-1 0 0,0 0 1 0 0,0 0 0 0 0,1 0 0 0 0,-1 0 0 0 0,0 0 0 0 0,1 0 0 0 0,-1 1-1 0 0,0-1 1 0 0,1 0 0 0 0,-1 0 0 0 0,1 0 0 0 0,-1 0 0 0 0,1 0 0 0 0,1-1-1 0 0,17-16-1699 0 0,16-2-7802 0 0,-14 10 695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2:14.6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1 329 4895 0 0,'1'-2'76'0'0,"0"0"0"0"0,1 0 0 0 0,-1 0 0 0 0,0 0 0 0 0,1 0 0 0 0,0 0 0 0 0,-1 0 0 0 0,1 1 0 0 0,3-4 0 0 0,12-10 2289 0 0,-13 11-1554 0 0,0 0 0 0 0,0 0 0 0 0,1 1 0 0 0,4-4 0 0 0,-6 5-416 0 0,1-1 0 0 0,-1 1 0 0 0,0-1 0 0 0,0 0 0 0 0,-1 0 0 0 0,1 0 0 0 0,-1 0 1 0 0,3-4-1 0 0,-2 2 133 0 0,1 1 0 0 0,-1 0 0 0 0,8-8 0 0 0,-4 6-93 0 0,0 0 112 0 0,0 0 1 0 0,-1 0-1 0 0,12-14 0 0 0,-3 0 326 0 0,-5 7-148 0 0,-1 0-1 0 0,0 0 1 0 0,-1-1 0 0 0,7-15-1 0 0,-10 17-291 0 0,-2 7-174 0 0,-1 0 0 0 0,0 0 0 0 0,-1 0 0 0 0,1 0 0 0 0,-1 0 1 0 0,2-8-1 0 0,-3 12 78 0 0,-10-8 243 0 0,7 8-508 0 0,1 0 1 0 0,-1 1-1 0 0,0-1 0 0 0,0 0 0 0 0,0 1 1 0 0,0 0-1 0 0,0-1 0 0 0,0 1 0 0 0,0 1 1 0 0,0-1-1 0 0,0 0 0 0 0,0 1 0 0 0,1-1 1 0 0,-1 1-1 0 0,-4 1 0 0 0,-1 1 141 0 0,-1 0 1 0 0,1 0-1 0 0,0 1 0 0 0,-8 5 1 0 0,5-2 35 0 0,1 1 0 0 0,-1 1 1 0 0,1 0-1 0 0,1 0 1 0 0,-1 1-1 0 0,-14 21 0 0 0,18-23-177 0 0,1 1-1 0 0,0 0 1 0 0,0 0-1 0 0,1 0 1 0 0,0 0-1 0 0,1 1 0 0 0,0-1 1 0 0,0 1-1 0 0,-2 18 1 0 0,4-11-50 0 0,0-8-15 0 0,0 0 0 0 0,1 0 0 0 0,0 0 0 0 0,2 17 0 0 0,4-8-7 0 0,-4-14 0 0 0,1 1 0 0 0,1-1 0 0 0,-1 0 0 0 0,1 0 0 0 0,4 4 0 0 0,6 3 0 0 0,-7-7 0 0 0,-1 0 0 0 0,2 0 0 0 0,-1 0 0 0 0,0-1 0 0 0,1-1 0 0 0,-1 1 0 0 0,1-1 0 0 0,0 0 0 0 0,0-1 0 0 0,0 0 0 0 0,0 0 0 0 0,0-1 0 0 0,0 0 0 0 0,0 0 0 0 0,0-1 0 0 0,0 0 0 0 0,0 0 0 0 0,0-1 0 0 0,-1 0 0 0 0,1 0 0 0 0,14-7 0 0 0,-16 6-705 0 0,-1 0 1 0 0,1 0-1 0 0,7-6 0 0 0,-6 2-1729 0 0,1 0 1 0 0,-2 0-1 0 0,8-9 1 0 0,-3 2-6302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2:15.0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80 3335 0 0,'1'2'66'0'0,"0"0"-1"0"0,-1 0 0 0 0,0 0 0 0 0,1 0 1 0 0,-1 0-1 0 0,0 0 0 0 0,0 0 0 0 0,0 0 0 0 0,0 0 1 0 0,-1 4-1 0 0,-24 75 11976 0 0,10-41-5922 0 0,8-23-1046 0 0,7-5 131 0 0,8-20-5159 0 0,1-1 1 0 0,-2 0 0 0 0,1 0 0 0 0,6-11-1 0 0,7-10 4 0 0,-4 9-49 0 0,31-37 0 0 0,-29 36 0 0 0,-14 16 0 0 0,0 0 0 0 0,1-1 0 0 0,0 2 0 0 0,11-9 0 0 0,-4 4 0 0 0,-10 7 0 0 0,0 0 0 0 0,1 1 0 0 0,-1-1 0 0 0,1 1 0 0 0,-1 0 0 0 0,6-2 0 0 0,7 1 0 0 0,-11 5 0 0 0,-2 0 0 0 0,7 4 0 0 0,-7-3 0 0 0,0 1 0 0 0,0 0 0 0 0,0 0 0 0 0,-1 0 0 0 0,0 0 0 0 0,0 0 0 0 0,0 0 0 0 0,0 1 0 0 0,2 8 0 0 0,-1-1 0 0 0,-1 1 0 0 0,2 18 0 0 0,-3-13 0 0 0,-1-9 0 0 0,1-1 0 0 0,0 0 0 0 0,1 1 0 0 0,-1-1 0 0 0,2 0 0 0 0,4 13 0 0 0,-6-18 0 0 0,0-1 0 0 0,0 1 0 0 0,1 0 0 0 0,-1-1 0 0 0,1 1 0 0 0,0-1 0 0 0,-1 1 0 0 0,1-1 0 0 0,5 4 0 0 0,8 5 0 0 0,0-3-352 0 0,1 0 0 0 0,0-1 1 0 0,0-1-1 0 0,0 0 0 0 0,26 4 0 0 0,-15-5-1954 0 0,1-1 1 0 0,47-1-1 0 0,-42-4-7890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9.6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430 1 2527 0 0,'-2'0'63'0'0,"1"0"-56"0"0,0 0 0 0 0,0 1 0 0 0,1-1 0 0 0,-1 0 0 0 0,0 0 0 0 0,1 1 0 0 0,-1-1 0 0 0,0 0 0 0 0,1 1 0 0 0,-1-1 0 0 0,1 0 0 0 0,-1 1 0 0 0,0-1 0 0 0,1 1 0 0 0,-1-1 0 0 0,1 1 0 0 0,0 0 0 0 0,-1-1 0 0 0,1 1 0 0 0,-1-1 0 0 0,1 1 0 0 0,-1 0 0 0 0,-9 13 437 0 0,-7 6 1768 0 0,-1-8 2143 0 0,12-9-2728 0 0,-1 1-1 0 0,1 0 1 0 0,0 1 0 0 0,-12 10 1886 0 0,16-14-2522 0 0,-6 4-367 0 0,8-5-604 0 0,0 0-1 0 0,-1 0 1 0 0,1 0 0 0 0,0 0 0 0 0,0 0-1 0 0,0 1 1 0 0,0-1 0 0 0,0 0-1 0 0,0 0 1 0 0,-1 0 0 0 0,1 0-1 0 0,0 0 1 0 0,0 0 0 0 0,0 0-1 0 0,0 1 1 0 0,0-1 0 0 0,0 0-1 0 0,0 0 1 0 0,0 0 0 0 0,-1 0-1 0 0,1 0 1 0 0,0 1 0 0 0,0-1-1 0 0,0 0 1 0 0,0 0 0 0 0,0 0 0 0 0,0 0-1 0 0,0 0 1 0 0,0 1 0 0 0,0-1-1 0 0,0 0 1 0 0,0 0 0 0 0,0 0-1 0 0,0 0 1 0 0,0 1 0 0 0,0-1-1 0 0,0 0 1 0 0,0 0 0 0 0,1 0-1 0 0,-1 0 1 0 0,0 0 0 0 0,0 1-1 0 0,0-1 1 0 0,20 9 1889 0 0,-19-8-1654 0 0,2-1 50 0 0,-3 0-286 0 0,1 0 0 0 0,-1 0 0 0 0,0 0 0 0 0,0 0 0 0 0,0 0 1 0 0,1 0-1 0 0,-1 0 0 0 0,0 0 0 0 0,0 0 0 0 0,0 0 0 0 0,1 0 0 0 0,-1 0 0 0 0,0 0 1 0 0,0 0-1 0 0,0 0 0 0 0,1 0 0 0 0,-1 0 0 0 0,0 0 0 0 0,0 0 0 0 0,0 0 0 0 0,0 1 0 0 0,1-1 1 0 0,-1 0-1 0 0,0 0 0 0 0,0 0 0 0 0,0 0 0 0 0,0 0 0 0 0,1 1 0 0 0,-1-1 0 0 0,0 0 0 0 0,0 0 1 0 0,0 0-1 0 0,0 0 0 0 0,0 1 0 0 0,0-1 0 0 0,0 0 0 0 0,-1 5 92 0 0,0-1 0 0 0,0 0 1 0 0,-1 1-1 0 0,1-1 0 0 0,-1 0 0 0 0,0 0 0 0 0,0 0 0 0 0,-1 0 1 0 0,1 0-1 0 0,-1 0 0 0 0,0-1 0 0 0,0 1 0 0 0,-4 2 0 0 0,-8 7 556 0 0,-28 20 0 0 0,35-27-588 0 0,4-1 215 0 0,8-3 444 0 0,11-3 145 0 0,-13 0-1159 0 0,34-1 276 0 0,-29 3 0 0 0,-7-1 0 0 0,0 0 0 0 0,-1 0 0 0 0,1 0 0 0 0,0 1 0 0 0,0-1 0 0 0,0 0 0 0 0,-1 0 0 0 0,1 0 0 0 0,0 0 0 0 0,0 0 0 0 0,0 1 0 0 0,0-1 0 0 0,-1 0 0 0 0,1 0 0 0 0,0 0 0 0 0,0 1 0 0 0,0-1 0 0 0,0 0 0 0 0,0 0 0 0 0,0 1 0 0 0,0-1 0 0 0,0 0 0 0 0,0 0 0 0 0,-1 0 0 0 0,1 1 0 0 0,0-1 0 0 0,0 0 0 0 0,0 0 0 0 0,0 1 0 0 0,1-1 0 0 0,-1 0 0 0 0,0 0 0 0 0,0 1 0 0 0,0-1 0 0 0,0 0 0 0 0,0 0 0 0 0,0 0 0 0 0,0 1 0 0 0,0-1 0 0 0,0 0 0 0 0,0 0 0 0 0,1 1 0 0 0,-1-1 0 0 0,0 0 0 0 0,0 0 0 0 0,0 0 0 0 0,0 0 0 0 0,1 1 0 0 0,-1-1 0 0 0,0 0 0 0 0,0 0 0 0 0,0 0 0 0 0,1 0 0 0 0,-1 0 0 0 0,0 0 0 0 0,0 0 0 0 0,1 0 0 0 0,-1 0 0 0 0,0 1 0 0 0,0-1 0 0 0,1 0 0 0 0,-1 0 0 0 0,0 0 0 0 0,0 0 0 0 0,0 0 0 0 0,1 0 0 0 0,-1-1 0 0 0,-6 8 8 0 0,-1-1 1 0 0,-1-1-1 0 0,1 1 0 0 0,-1-1 1 0 0,0-1-1 0 0,-14 7 1 0 0,-18 11-4 0 0,34-19-5 0 0,-17 11 0 0 0,12-5 0 0 0,11-9 0 0 0,0 0 0 0 0,0 0 0 0 0,0 0 0 0 0,0 0 0 0 0,0 0 0 0 0,0 0 0 0 0,0 0 0 0 0,0 1 0 0 0,-1-1 0 0 0,1 0 0 0 0,0 0 0 0 0,0 0 0 0 0,0 0 0 0 0,0 0 0 0 0,0 0 0 0 0,0 0 0 0 0,0 0 0 0 0,0 0 0 0 0,0 0 0 0 0,0 1 0 0 0,0-1 0 0 0,0 0 0 0 0,0 0 0 0 0,0 0 0 0 0,-1 0 0 0 0,1 0 0 0 0,0 0 0 0 0,0 0 0 0 0,0 0 0 0 0,0 1 0 0 0,0-1 0 0 0,0 0 0 0 0,0 0 0 0 0,0 0 0 0 0,0 0 0 0 0,0 0 0 0 0,1 0 0 0 0,-1 0 0 0 0,0 1 0 0 0,0-1 0 0 0,0 0 0 0 0,0 0 0 0 0,0 0 0 0 0,0 0 0 0 0,0 0 0 0 0,0 0 0 0 0,0 0 0 0 0,0 1 0 0 0,8 0 0 0 0,14-2 0 0 0,-18 1 0 0 0,111-14 275 0 0,-106 12-218 0 0,-6 1-47 0 0,0 0-1 0 0,0 0 1 0 0,0 1-1 0 0,0-1 1 0 0,0 1-1 0 0,1 0 1 0 0,4 0-1 0 0,19 1 63 0 0,-37 9 0 0 0,1-2-43 0 0,0-1 1 0 0,0 0-1 0 0,-1-1 0 0 0,0 0 1 0 0,0-1-1 0 0,-12 6 0 0 0,-138 68 207 0 0,132-65-95 0 0,1 0 0 0 0,-42 31 0 0 0,67-44 198 0 0,10 8 58 0 0,-5-7-371 0 0,0 0 0 0 0,-1 0 0 0 0,1-1 0 0 0,0 0 0 0 0,0 1 0 0 0,0-1 0 0 0,0 0-1 0 0,0 0 1 0 0,5 0 0 0 0,31 3 198 0 0,-26-3-203 0 0,13-1-21 0 0,0 0 0 0 0,43-8 0 0 0,7 0 0 0 0,-36 4 0 0 0,1-2 0 0 0,-1-1 0 0 0,57-19 0 0 0,-93 26 0 0 0,2-1 0 0 0,11-10 0 0 0,-8 5 0 0 0,1 1-175 0 0,-8 4-731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27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 8375 0 0,'24'-7'1335'0'0,"29"-5"0"0"0,-26 7 3018 0 0,1 2 0 0 0,34 0 0 0 0,-55 3-3147 0 0,-1 1-1 0 0,1 0 1 0 0,0 1-1 0 0,-1-1 1 0 0,11 5-1 0 0,7 1-114 0 0,-19-6-2060 0 0,-14-3-642 0 0,6 0 730 0 0,-2 0 309 0 0,-30-4-17352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27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 0 8663 0 0,'7'46'895'0'0,"-5"-32"-163"0"0,1 1-1 0 0,-1 16 1 0 0,-2-14 812 0 0,0 0 1 0 0,-1 0 0 0 0,-1 0-1 0 0,-1-1 1 0 0,-5 20 0 0 0,-2 1 246 0 0,8-25-1159 0 0,-2 0 1 0 0,1 0-1 0 0,-1 0 0 0 0,-1-1 0 0 0,-6 12 1 0 0,2-4 40 0 0,0-1 0 0 0,1 2 1 0 0,-8 33-1 0 0,2-7 216 0 0,12-39-747 0 0,-2 5 141 0 0,0 0 0 0 0,0 0 0 0 0,1 1-1 0 0,-2 23 1 0 0,5-35-864 0 0,1-1-248 0 0,0 0 1 0 0,0-1-1 0 0,0 1 0 0 0,0-1 1 0 0,0 0-1 0 0,5-4-4143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27.8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60 5327 0 0,'0'0'410'0'0,"1"1"-268"0"0,18 2 2145 0 0,-16-3 280 0 0,120-22 12451 0 0,-69 16-11635 0 0,-48 4-3079 0 0,0 1 1 0 0,1 1 0 0 0,-1-1 0 0 0,0 1-1 0 0,7 0 1 0 0,-9 1-246 0 0,0-1 0 0 0,0 0 0 0 0,0 0 0 0 0,0-1 0 0 0,0 1 0 0 0,7-3 0 0 0,-10 3-61 0 0,-1 0 0 0 0,1 0 1 0 0,-1-1-1 0 0,1 1 0 0 0,-1-1 0 0 0,0 1 1 0 0,1 0-1 0 0,-1-1 0 0 0,1 1 0 0 0,-1-1 1 0 0,0 1-1 0 0,1-1 0 0 0,-1 1 0 0 0,0-1 1 0 0,1 1-1 0 0,-1-1 0 0 0,0 1 0 0 0,1-2 0 0 0,0-1-65 0 0,0 2 27 0 0,0 0-1 0 0,1 0 1 0 0,-1 0 0 0 0,1 0 0 0 0,-1 0 0 0 0,1 0 0 0 0,0 1 0 0 0,-1-1 0 0 0,1 0 0 0 0,0 1-1 0 0,-1-1 1 0 0,1 1 0 0 0,0 0 0 0 0,-1-1 0 0 0,4 1 0 0 0,15-4-3129 0 0,-17 4 2582 0 0,1-1-587 0 0</inkml:trace>
  <inkml:trace contextRef="#ctx0" brushRef="#br0" timeOffset="1">1 377 6335 0 0,'0'0'486'0'0,"1"1"-318"0"0,4 0 615 0 0,-1 1 0 0 0,0-1 1 0 0,0 0-1 0 0,0 0 0 0 0,1 0 0 0 0,-1-1 1 0 0,0 1-1 0 0,1-1 0 0 0,7-1 1 0 0,45-8 5821 0 0,-26 4-4157 0 0,48-11 174 0 0,-2-2-1 0 0,91-35 1 0 0,-69 20-1595 0 0,-86 29-936 0 0,0 0 0 0 0,0 1 0 0 0,25-2 0 0 0,-33 5-231 0 0,1-1 0 0 0,-1 2 0 0 0,0-1 0 0 0,1 1 0 0 0,-1-1 0 0 0,0 2 0 0 0,1-1 0 0 0,-1 0 0 0 0,0 1 0 0 0,0 0 0 0 0,0 0 0 0 0,7 5 0 0 0,7 7-7432 0 0,1 3-2624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29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72 763 3599 0 0,'11'-20'109'0'0,"0"0"-1"0"0,-2-1 1 0 0,9-25-1 0 0,1-2 288 0 0,41-123 1334 0 0,-31 82-1042 0 0,43-141 1304 0 0,-66 211-1234 0 0,-1 0-1 0 0,4-38 0 0 0,-8 57-659 0 0,-1-1 0 0 0,0 0-1 0 0,0 0 1 0 0,0 0 0 0 0,0 0-1 0 0,0 0 1 0 0,-1 1 0 0 0,1-1-1 0 0,0 0 1 0 0,0 0 0 0 0,0 0-1 0 0,-1 1 1 0 0,1-1 0 0 0,0 0-1 0 0,-1 0 1 0 0,1 1 0 0 0,-1-1-1 0 0,1 0 1 0 0,-1 1 0 0 0,1-1-1 0 0,-1 0 1 0 0,1 1-1 0 0,-1-1 1 0 0,0 1 0 0 0,1-1-1 0 0,-1 1 1 0 0,0-1 0 0 0,0 1-1 0 0,1-1 1 0 0,-1 1 0 0 0,0 0-1 0 0,0-1 1 0 0,1 1 0 0 0,-2 0-1 0 0,0 0 61 0 0,1-1-1 0 0,-1 1 0 0 0,1 0 1 0 0,0 0-1 0 0,-1 0 1 0 0,1 1-1 0 0,-1-1 0 0 0,1 0 1 0 0,-1 1-1 0 0,1-1 0 0 0,0 0 1 0 0,-1 1-1 0 0,1 0 0 0 0,0-1 1 0 0,-1 1-1 0 0,1 0 0 0 0,0-1 1 0 0,0 1-1 0 0,0 0 1 0 0,0 0-1 0 0,-2 2 0 0 0,-9 12 382 0 0,1 0-1 0 0,0 1 1 0 0,1 0-1 0 0,1 0 0 0 0,-9 24 1 0 0,-3 9 275 0 0,2 1-1 0 0,-16 74 1 0 0,-17 86 1603 0 0,24-110-1149 0 0,4-17-9 0 0,17-56-779 0 0,3-15-166 0 0,0 1 0 0 0,1-1 0 0 0,1 1 0 0 0,0-1 0 0 0,1 1 0 0 0,0 0 0 0 0,1 14 0 0 0,0-27-294 0 0,0 1 0 0 0,0 0 0 0 0,0-1 1 0 0,1 1-1 0 0,-1-1 0 0 0,0 1 0 0 0,0-1 0 0 0,0 1 0 0 0,1-1 0 0 0,-1 1 0 0 0,0-1 0 0 0,1 1 1 0 0,-1-1-1 0 0,0 1 0 0 0,1-1 0 0 0,-1 1 0 0 0,1-1 0 0 0,-1 1 0 0 0,1-1 0 0 0,-1 0 1 0 0,1 1-1 0 0,-1-1 0 0 0,1 0 0 0 0,0 1 0 0 0,0-1-6 0 0,1 0-1 0 0,-1 1 1 0 0,1-1 0 0 0,-1 0-1 0 0,1 0 1 0 0,-1 0 0 0 0,1 0 0 0 0,-1 0-1 0 0,3-1 1 0 0,1 0 6 0 0,0 0 0 0 0,0-1 0 0 0,0 1 0 0 0,-1-1 0 0 0,6-3 0 0 0,-3 1-429 0 0,0-1 0 0 0,0 0 0 0 0,7-6 1 0 0,-3 1-2778 0 0,-2-1-3417 0 0,-1-1-2429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0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273 39 2815 0 0,'-1'-3'134'0'0,"-1"1"0"0"0,1-1 0 0 0,-1 1 0 0 0,0 0 0 0 0,0-1 0 0 0,0 1 0 0 0,0 0 0 0 0,0 0 0 0 0,0 0 0 0 0,0 0 0 0 0,-1 0 0 0 0,1 1 0 0 0,-1-1 0 0 0,1 1 0 0 0,-1 0 0 0 0,0 0 0 0 0,0-1 0 0 0,1 2 0 0 0,-1-1 0 0 0,0 0 0 0 0,0 1 0 0 0,0-1 0 0 0,0 1 0 0 0,0 0 0 0 0,0 0 0 0 0,0 0 0 0 0,0 0 0 0 0,0 0 0 0 0,0 1 0 0 0,-3 0 0 0 0,-2 1 134 0 0,0 0 0 0 0,0 1 1 0 0,0 0-1 0 0,1 0 1 0 0,-1 1-1 0 0,1 0 1 0 0,0 0-1 0 0,-12 9 1 0 0,10-4-48 0 0,1 0 0 0 0,0 1-1 0 0,0 0 1 0 0,1 0 0 0 0,0 1 0 0 0,-6 12 0 0 0,2-4-73 0 0,4-7 333 0 0,1 1-1 0 0,1 0 1 0 0,-7 26 0 0 0,6-19 286 0 0,4-15-370 0 0,1 0 0 0 0,0 0 1 0 0,1-1-1 0 0,-1 1 0 0 0,1 0 1 0 0,0 0-1 0 0,0 0 0 0 0,0 0 1 0 0,1 0-1 0 0,0-1 0 0 0,0 1 1 0 0,0 0-1 0 0,0-1 0 0 0,4 9 1 0 0,-4-11 546 0 0,0-2-822 0 0,-1 0 1 0 0,1 0 0 0 0,0 0 0 0 0,0 0 0 0 0,0 1 0 0 0,0-1 0 0 0,-1 0 0 0 0,1 1 0 0 0,0-1 0 0 0,0 0 0 0 0,-1 1 0 0 0,2 0 0 0 0,-1 0-37 0 0,0 0 0 0 0,0-1 0 0 0,0 1 0 0 0,0 0 0 0 0,1-1 0 0 0,-1 1 0 0 0,0-1 0 0 0,0 0 0 0 0,0 1 0 0 0,0-1 0 0 0,1 0 0 0 0,-1 0 0 0 0,2 1 0 0 0,7-2 174 0 0,0 0-1 0 0,-1-1 1 0 0,1 0-1 0 0,-1-1 1 0 0,12-4-1 0 0,-9 3-1113 0 0,1 0 0 0 0,-1 1 0 0 0,14-2 0 0 0,-13 4-4563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0.7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425 1 2847 0 0,'-12'4'257'0'0,"0"0"-1"0"0,0 1 0 0 0,0 1 1 0 0,1 0-1 0 0,-20 14 0 0 0,26-16-39 0 0,-1 1 1 0 0,1-1-1 0 0,1 1 0 0 0,-1 1 0 0 0,1-1 0 0 0,0 1 0 0 0,0-1 0 0 0,0 1 0 0 0,1 0 0 0 0,0 1 0 0 0,0-1 0 0 0,-3 11 0 0 0,4-12-117 0 0,0 0 319 0 0,0 1 0 0 0,1-1 0 0 0,-1 0 0 0 0,1 1 0 0 0,0-1 0 0 0,1 1 0 0 0,-1-1 0 0 0,1 1 0 0 0,0-1 0 0 0,0 1 0 0 0,1-1 0 0 0,1 10 0 0 0,-1-13 534 0 0,3 0-121 0 0,29 10 708 0 0,-25-13-1072 0 0,3-1-378 0 0,-1-1 0 0 0,1-1-1 0 0,-1 0 1 0 0,0 0 0 0 0,0-1-1 0 0,0-1 1 0 0,-1 1 0 0 0,0-2-1 0 0,0 1 1 0 0,0-1 0 0 0,12-13-1 0 0,-16 14-90 0 0,4-3 14 0 0,-1-1 0 0 0,0-1 0 0 0,0 1 0 0 0,8-16 0 0 0,-7 6-14 0 0,13-25 80 0 0,-21 43 195 0 0,3 32-166 0 0,-3-25-86 0 0,0 0 0 0 0,0 0 0 0 0,0 0 0 0 0,-1 0 0 0 0,0 5 0 0 0,-2 14 66 0 0,-8 60 416 0 0,5-54-314 0 0,2-6 136 0 0,-2 0 0 0 0,-7 25 0 0 0,-16 55 551 0 0,11-33-394 0 0,-4 13 84 0 0,-10 32 258 0 0,18-71-500 0 0,3-11 67 0 0,-1 0 1 0 0,-1 0-1 0 0,-33 62 1 0 0,30-72-136 0 0,0 2 89 0 0,-36 45 0 0 0,46-65-291 0 0,-1 0 1 0 0,1 0 0 0 0,-1 0 0 0 0,-1-1-1 0 0,1 0 1 0 0,-1 0 0 0 0,0-1-1 0 0,0 1 1 0 0,0-2 0 0 0,-1 1-1 0 0,-13 4 1 0 0,18-7-20 0 0,0 0 0 0 0,0-1-1 0 0,0 0 1 0 0,1 1 0 0 0,-1-1-1 0 0,0 0 1 0 0,0 0 0 0 0,0-1-1 0 0,0 1 1 0 0,1 0 0 0 0,-1-1 0 0 0,0 0-1 0 0,0 0 1 0 0,1 0 0 0 0,-1 0-1 0 0,0 0 1 0 0,1 0 0 0 0,-1-1 0 0 0,1 1-1 0 0,0-1 1 0 0,-1 0 0 0 0,1 1-1 0 0,0-1 1 0 0,0 0 0 0 0,0 0 0 0 0,0-1-1 0 0,1 1 1 0 0,-3-4 0 0 0,-4-6 107 0 0,2-1 0 0 0,0 1 1 0 0,0-1-1 0 0,-5-21 0 0 0,6 21-136 0 0,-1-8 18 0 0,1 0-1 0 0,0-1 1 0 0,2 1 0 0 0,0-1 0 0 0,1 0 0 0 0,2-29-1 0 0,2 24 0 0 0,1 0-1 0 0,1 0 0 0 0,1 1 0 0 0,15-45 0 0 0,-15 59-330 0 0,0 0 0 0 0,1 0-1 0 0,0 1 1 0 0,1 0 0 0 0,1 0-1 0 0,-1 1 1 0 0,2 0 0 0 0,-1 0 0 0 0,17-14-1 0 0,-1 5-1976 0 0,0 1 0 0 0,53-30 0 0 0,-46 30-5671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1.1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0 2383 0 0,'-13'61'1190'0'0,"0"-9"4278"0"0,10-33-3727 0 0,0-1 0 0 0,1 1 1 0 0,1 0-1 0 0,1 0 0 0 0,2 20 1 0 0,-2-37-1705 0 0,0-1 0 0 0,1 1 0 0 0,-1-1 1 0 0,0 1-1 0 0,1-1 0 0 0,-1 1 0 0 0,1-1 1 0 0,-1 0-1 0 0,1 1 0 0 0,0-1 0 0 0,-1 0 1 0 0,1 1-1 0 0,0-1 0 0 0,0 0 0 0 0,0 0 1 0 0,0 0-1 0 0,0 1 0 0 0,3 0 1 0 0,7 7-4892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1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4319 0 0,'-1'8'114'0'0,"0"0"0"0"0,0 0-1 0 0,0 0 1 0 0,2 13 0 0 0,0 7 2020 0 0,-1-13 597 0 0,1 1 1 0 0,3 17-1 0 0,-2-18-902 0 0,1-4 423 0 0,0 0 1 0 0,5 13-1 0 0,-2-8-628 0 0,-5-14-1485 0 0,0 1-1 0 0,-1-1 1 0 0,1 1 0 0 0,0-1-1 0 0,1 1 1 0 0,-1-1 0 0 0,0 0 0 0 0,1 0-1 0 0,-1 1 1 0 0,1-1 0 0 0,0 0-1 0 0,-1 0 1 0 0,1-1 0 0 0,0 1 0 0 0,0 0-1 0 0,0-1 1 0 0,1 1 0 0 0,-1-1 0 0 0,0 0-1 0 0,0 1 1 0 0,4 0 0 0 0,18 5 23 0 0,-13-8-541 0 0,-4 0-675 0 0,7-1-5555 0 0,-2-1-2246 0 0</inkml:trace>
  <inkml:trace contextRef="#ctx0" brushRef="#br0" timeOffset="1">198 25 2815 0 0,'0'0'256'0'0,"4"17"-256"0"0,0-3 464 0 0,-1 2-232 0 0,4-4-1208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1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457 0 6647 0 0,'1'3'514'0'0,"2"3"-169"0"0,-1 1 1 0 0,-1-1 0 0 0,1 1 0 0 0,-1-1-1 0 0,0 1 1 0 0,-1-1 0 0 0,1 1 0 0 0,-1 0-1 0 0,-1 6 1 0 0,-1-1 757 0 0,0 0-1 0 0,0-1 1 0 0,-2 1 0 0 0,-6 16 0 0 0,-5 5 1834 0 0,-2 0 1 0 0,-28 39-1 0 0,38-61-2714 0 0,-201 312 6049 0 0,183-283-5839 0 0,12-18-209 0 0,0 0-1 0 0,-31 35 1 0 0,25-35-99 0 0,15-16-105 0 0,0-1 0 0 0,-1 0-1 0 0,1 0 1 0 0,-8 6 0 0 0,1-4-79 0 0,11-9-21 0 0,-1 1 0 0 0,1-1 0 0 0,0 1 0 0 0,-1-1 0 0 0,1 1 0 0 0,0-1 0 0 0,0 1 0 0 0,0-3 0 0 0,2-20-2105 0 0,5-1-4807 0 0,4-3-2820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2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1 4663 0 0,'7'24'542'0'0,"0"1"0"0"0,-1 1-1 0 0,-2-1 1 0 0,2 37-1 0 0,-5 103 8585 0 0,-1-158-8630 0 0,-1 10 373 0 0,-1 1 0 0 0,-1 0 1 0 0,0-1-1 0 0,-2 0 0 0 0,0 0 0 0 0,0 0 1 0 0,-2-1-1 0 0,0 0 0 0 0,-14 24 1 0 0,9-18-418 0 0,-12 19-35 0 0,22-38-495 0 0,0-1 0 0 0,-1 1 0 0 0,1 0 1 0 0,-1-1-1 0 0,1 1 0 0 0,-1-1 0 0 0,0 0 0 0 0,0 0 1 0 0,0 0-1 0 0,-6 2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7:59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2879 0 0,'1'2'214'0'0,"6"16"960"0"0,7 23 1 0 0,14 106 10713 0 0,-25-125-11163 0 0,3 31 2148 0 0,-3 0-1 0 0,-6 79 0 0 0,1-67-738 0 0,-5 4 10 0 0,1-22-592 0 0,6-47-1543 0 0,-1 4 6 0 0,1 0 0 0 0,0 0 0 0 0,-1 0 0 0 0,1 0 0 0 0,1 0 0 0 0,-1 0 0 0 0,0 0 0 0 0,1 0 0 0 0,0 0 0 0 0,3 7 0 0 0,-4-10-484 0 0,13 0-3546 0 0,-6 0-1850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2.7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98 2759 0 0,'3'-2'207'0'0,"11"-4"69"0"0,-1-1 0 0 0,25-18 0 0 0,-28 18 877 0 0,0 0 1 0 0,1 0 0 0 0,-1 1 0 0 0,1 1-1 0 0,0-1 1 0 0,22-5 0 0 0,-23 8-169 0 0,-8 2-753 0 0,0 0-1 0 0,0 0 0 0 0,0 1 0 0 0,0-1 1 0 0,0 0-1 0 0,0 1 0 0 0,1 0 1 0 0,-1 0-1 0 0,0 0 0 0 0,0-1 0 0 0,0 2 1 0 0,3-1-1 0 0,7 10 289 0 0,-11-8-465 0 0,1 0 1 0 0,-1 0 0 0 0,1 1-1 0 0,-1-1 1 0 0,0 1-1 0 0,0-1 1 0 0,0 1-1 0 0,0-1 1 0 0,0 1-1 0 0,-1-1 1 0 0,1 1-1 0 0,-1 0 1 0 0,0-1-1 0 0,0 1 1 0 0,0 3-1 0 0,-1 7 145 0 0,0 0 0 0 0,-4 12-1 0 0,1-1 203 0 0,-2 24 301 0 0,1 0-1 0 0,3 1 0 0 0,4 53 1 0 0,2-63-224 0 0,12 170 1280 0 0,-14-155-1316 0 0,-12 103 1 0 0,2-115-51 0 0,-2-1 1 0 0,-2 0 0 0 0,-25 57-1 0 0,33-89-196 0 0,0 1 1 0 0,-1-1-1 0 0,0 0 0 0 0,-9 11 0 0 0,11-16-59 0 0,0 0 0 0 0,0-1 1 0 0,-1 1-1 0 0,1 0 0 0 0,-1-1 1 0 0,0 0-1 0 0,0 0 0 0 0,-1 0 0 0 0,1-1 1 0 0,-9 5 2487 0 0,38-12-1435 0 0,-9 2-1342 0 0,0 0 0 0 0,1 1 0 0 0,16 1 0 0 0,-22 2-9080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3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3367 0 0,'2'1'258'0'0,"5"0"-197"0"0,0 1 0 0 0,0-1 0 0 0,0 0 0 0 0,8-1 0 0 0,55-5 4909 0 0,-32 2-1997 0 0,-10-2-435 0 0,-23 4-2038 0 0,0 0 0 0 0,0 0 1 0 0,0 1-1 0 0,0-1 0 0 0,0 1 0 0 0,6 1 1 0 0,-9-1-379 0 0,0 0 0 0 0,0 0 0 0 0,-1 0 0 0 0,1 0 0 0 0,0 0 1 0 0,0 0-1 0 0,-1 0 0 0 0,1-1 0 0 0,0 1 0 0 0,2-1 1 0 0,10-2 325 0 0,13 3 273 0 0,-17-1-7317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3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 2383 0 0,'-5'48'222'0'0,"-9"128"1064"0"0,8 142 9302 0 0,5-299-9602 0 0,2 23 1669 0 0,2 1 0 0 0,9 45 0 0 0,-10-76-2092 0 0,2-1 0 0 0,-1 0 0 0 0,1 0 1 0 0,1 0-1 0 0,0 0 0 0 0,0-1 0 0 0,1 0 0 0 0,0 0 1 0 0,16 18-1 0 0,-19-24-455 0 0,0-1 0 0 0,1 0 0 0 0,0 0 0 0 0,0 0 1 0 0,0 0-1 0 0,0 0 0 0 0,0-1 0 0 0,0 0 0 0 0,1 0 0 0 0,-1 0 1 0 0,1 0-1 0 0,0-1 0 0 0,-1 0 0 0 0,1 0 0 0 0,0 0 0 0 0,0 0 1 0 0,-1-1-1 0 0,1 0 0 0 0,0 0 0 0 0,0 0 0 0 0,0-1 0 0 0,0 1 1 0 0,4-3-1 0 0,6 0-42 0 0,-1-1 0 0 0,-1 0-1 0 0,1-2 1 0 0,-1 1 0 0 0,1-2 0 0 0,16-10 0 0 0,7-7 22 0 0,66-30 0 0 0,-87 48-1164 0 0,0 0 0 0 0,26-6-1 0 0,-28 10-1433 0 0,-1 0 1 0 0,1 1-1 0 0,26 1 0 0 0,1 2-5726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3.8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16 4895 0 0,'0'0'375'0'0,"2"0"-244"0"0,36-8 668 0 0,-21 5 2809 0 0,26-2-1 0 0,-42 5-3404 0 0,0 0 0 0 0,-1 0-1 0 0,1 0 1 0 0,0 0-1 0 0,-1 0 1 0 0,1 0 0 0 0,0 0-1 0 0,-1 1 1 0 0,1-1 0 0 0,0 0-1 0 0,-1 0 1 0 0,1 0-1 0 0,-1 1 1 0 0,1-1 0 0 0,0 0-1 0 0,-1 0 1 0 0,1 1-1 0 0,-1-1 1 0 0,1 1 0 0 0,-1-1-1 0 0,1 0 1 0 0,-1 1 0 0 0,1-1-1 0 0,-1 1 1 0 0,0-1-1 0 0,1 1 1 0 0,-1 0 0 0 0,0-1-1 0 0,1 1 1 0 0,-1-1 0 0 0,0 1-1 0 0,0 0 1 0 0,1-1-1 0 0,-1 1 1 0 0,0-1 0 0 0,0 1-1 0 0,0 1 1 0 0,0 1 492 0 0,0 1-1 0 0,0-1 1 0 0,-1 0 0 0 0,0 1 0 0 0,-1 5-1 0 0,0-1-1035 0 0,-1-2 600 0 0,1 1-1 0 0,-1-1 1 0 0,0 0 0 0 0,0 0 0 0 0,-7 8 0 0 0,1 1 20 0 0,5-9-211 0 0,0 0 0 0 0,-1-1 0 0 0,0 0 0 0 0,-7 7 1 0 0,-7 8 42 0 0,-15 17-1728 0 0,-7 9-4703 0 0,27-29-1978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4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0 5671 0 0,'-18'8'504'0'0,"-1"3"-408"0"0,4 5-96 0 0,1-1 0 0 0,-7 1 2480 0 0,-2 1 472 0 0,-5 3 96 0 0,3 2 24 0 0,0-1-1280 0 0,0 3-248 0 0,-1-1-48 0 0,1 0-16 0 0,3-4-984 0 0,2 0-200 0 0,1 1-40 0 0,4-1-6936 0 0,2-4-1384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4.8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1 793 3223 0 0,'28'-28'177'0'0,"-1"-1"-1"0"0,45-63 0 0 0,-47 57 367 0 0,57-83 1380 0 0,-16 21-324 0 0,42-74 2230 0 0,-96 145-2446 0 0,-1 0 1 0 0,13-44-1 0 0,-23 66-1186 0 0,0 0 3 0 0,0-1 0 0 0,0 1 1 0 0,0 0-1 0 0,-1 0 0 0 0,1-1 0 0 0,-1 1 1 0 0,0 0-1 0 0,-1-1 0 0 0,1 1 1 0 0,-1 0-1 0 0,0 0 0 0 0,0-1 1 0 0,0 1-1 0 0,0 0 0 0 0,-1 0 1 0 0,0 0-1 0 0,1 0 0 0 0,-2 1 1 0 0,1-1-1 0 0,-3-4 0 0 0,4 8-158 0 0,1-1 0 0 0,-1 1 0 0 0,1-1 0 0 0,-1 1 0 0 0,0-1 1 0 0,1 1-1 0 0,-1 0 0 0 0,1-1 0 0 0,-1 1 0 0 0,0 0 0 0 0,1 0 0 0 0,-1-1 0 0 0,0 1 0 0 0,1 0 0 0 0,-1 0 0 0 0,0 0 0 0 0,1 0 0 0 0,-1 0 0 0 0,0 0 0 0 0,0 0 0 0 0,1 0 0 0 0,-1 0 1 0 0,0 0-1 0 0,1 0 0 0 0,-1 0 0 0 0,0 1 0 0 0,1-1 0 0 0,-2 1 0 0 0,0-1 57 0 0,1 1 0 0 0,-1 0-1 0 0,0 0 1 0 0,0 0 0 0 0,1 0 0 0 0,-1 1 0 0 0,-2 1 0 0 0,-5 8 79 0 0,0 1-1 0 0,1-1 1 0 0,0 1 0 0 0,0 1 0 0 0,-9 24 0 0 0,-22 72 219 0 0,38-104-379 0 0,-32 105 872 0 0,-27 163 0 0 0,40-186 40 0 0,13-60-228 0 0,-7 51 0 0 0,14-76-662 0 0,0-1 1 0 0,0 1 0 0 0,0 0-1 0 0,0 0 1 0 0,0 0 0 0 0,1-1 0 0 0,-1 1-1 0 0,1 0 1 0 0,-1 0 0 0 0,1-1-1 0 0,-1 1 1 0 0,3 2 0 0 0,-2-2 4 0 0,0 0 69 0 0,2-1-112 0 0,0 0 0 0 0,1-1 1 0 0,-1 1-1 0 0,0-1 0 0 0,1 0 0 0 0,-1 0 1 0 0,0 0-1 0 0,1-1 0 0 0,-1 1 0 0 0,0-1 1 0 0,1 0-1 0 0,-1 0 0 0 0,0 0 0 0 0,0 0 1 0 0,0 0-1 0 0,0-1 0 0 0,0 1 0 0 0,0-1 1 0 0,4-3-1 0 0,2-3-239 0 0,0-1 1 0 0,-1 0-1 0 0,0 0 1 0 0,8-12-1 0 0,8-8-649 0 0,62-83-4418 0 0,-19 22 1211 0 0,-47 66 2889 0 0,0-1 0 0 0,28-51 0 0 0,-47 75 1886 0 0,-12 5-410 0 0,7-2-129 0 0,0-1-1 0 0,1 1 0 0 0,-1 0 1 0 0,1 1-1 0 0,-1-1 0 0 0,1 1 1 0 0,0-1-1 0 0,0 1 0 0 0,0 0 1 0 0,0 0-1 0 0,1 0 0 0 0,-1 0 1 0 0,-1 5-1 0 0,-4 5 482 0 0,1 0 1 0 0,-6 18-1 0 0,6-15-196 0 0,2-3-5 0 0,1 0 0 0 0,1 1 0 0 0,0-1 0 0 0,1 1 0 0 0,-1 24 0 0 0,3-36-343 0 0,0-1-1 0 0,0 1 0 0 0,1 0 1 0 0,-1-1-1 0 0,1 1 1 0 0,-1-1-1 0 0,1 1 0 0 0,0 0 1 0 0,0-1-1 0 0,0 1 1 0 0,0-1-1 0 0,0 0 0 0 0,0 1 1 0 0,0-1-1 0 0,0 0 1 0 0,3 2-1 0 0,-3-2-5 0 0,0 1 414 0 0,3-3-382 0 0,-1 1-1 0 0,1-1 1 0 0,-1 0-1 0 0,1 1 1 0 0,-1-2-1 0 0,0 1 1 0 0,1 0-1 0 0,-1-1 1 0 0,0 1-1 0 0,0-1 1 0 0,0 0 0 0 0,0 0-1 0 0,0 0 1 0 0,4-4-1 0 0,4-5 54 0 0,0-1 0 0 0,9-12 0 0 0,-11 12-51 0 0,2 0-85 0 0,-1-1-1 0 0,-1-1 1 0 0,0 0 0 0 0,-1 0-1 0 0,8-19 1 0 0,-12 23-156 0 0,-4 8-565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5.3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457 9 1951 0 0,'0'-3'68'0'0,"0"2"-66"0"0,0 1 0 0 0,0 0 1 0 0,0 0-1 0 0,0 0 0 0 0,0 0 1 0 0,0-1-1 0 0,0 1 0 0 0,0 0 0 0 0,0 0 1 0 0,0 0-1 0 0,0 0 0 0 0,0-1 1 0 0,0 1-1 0 0,0 0 0 0 0,0 0 1 0 0,0 0-1 0 0,0 0 0 0 0,0-1 1 0 0,0 1-1 0 0,0 0 0 0 0,-1 0 1 0 0,1 0-1 0 0,0 0 0 0 0,0 0 1 0 0,0-1-1 0 0,0 1 0 0 0,0 0 0 0 0,0 0 1 0 0,0 0-1 0 0,-1 0 0 0 0,1 0 1 0 0,0 0-1 0 0,-16 3 114 0 0,2 2 412 0 0,12-4-434 0 0,-1-1 1 0 0,1 1-1 0 0,-1 0 0 0 0,1 0 1 0 0,0 0-1 0 0,-1 1 0 0 0,1-1 1 0 0,0 1-1 0 0,0-1 0 0 0,-4 4 1 0 0,-8 7 431 0 0,1 1 1 0 0,1 1 0 0 0,0 0-1 0 0,0 1 1 0 0,2 0 0 0 0,-16 29-1 0 0,19-28 37 0 0,1 0 0 0 0,1 1-1 0 0,-6 30 1 0 0,10-41-299 0 0,0-1-52 0 0,1-1 1 0 0,-1 1-1 0 0,1 0 0 0 0,0-1 0 0 0,1 1 0 0 0,-1-1 1 0 0,1 1-1 0 0,0-1 0 0 0,0 1 0 0 0,0-1 1 0 0,1 1-1 0 0,-1-1 0 0 0,1 0 0 0 0,0 1 1 0 0,3 3-1 0 0,-4-6-126 0 0,0-1 1 0 0,0 1-1 0 0,0-1 0 0 0,0 1 1 0 0,0-1-1 0 0,0 0 0 0 0,0 1 1 0 0,1-1-1 0 0,-1 0 0 0 0,0 0 1 0 0,1 0-1 0 0,-1 0 0 0 0,1 0 1 0 0,-1 0-1 0 0,1-1 0 0 0,-1 1 1 0 0,4 1-1 0 0,-2-2 26 0 0,0 1 0 0 0,0-1-1 0 0,-1 0 1 0 0,1 0 0 0 0,0 0 0 0 0,0 0 0 0 0,0 0-1 0 0,0-1 1 0 0,5-1 0 0 0,2-1 129 0 0,-1-1 1 0 0,0-1-1 0 0,0 1 0 0 0,17-12 1 0 0,-17 9-188 0 0,0-1 0 0 0,0 1 1 0 0,-1-2-1 0 0,0 1 0 0 0,0-1 1 0 0,8-13-1 0 0,-5 4-204 0 0,0 0 0 0 0,13-31 0 0 0,-22 46 118 0 0,-1-1-1 0 0,0 0 0 0 0,0 0 0 0 0,-1 0 1 0 0,1 0-1 0 0,-1-1 0 0 0,1 1 0 0 0,-2 0 1 0 0,1 0-1 0 0,-1-6 0 0 0,-3-5 89 0 0,4 15-54 0 0,0 0 0 0 0,0 0 0 0 0,0 0 0 0 0,0 0 0 0 0,0 0 1 0 0,0 0-1 0 0,0 0 0 0 0,0 0 0 0 0,0 0 0 0 0,0 0 0 0 0,0 0 1 0 0,0 0-1 0 0,0 0 0 0 0,0-1 0 0 0,0 1 0 0 0,-1 0 1 0 0,1 0-1 0 0,0 0 0 0 0,0 0 0 0 0,0 0 0 0 0,0 0 0 0 0,0 0 1 0 0,0 0-1 0 0,0 0 0 0 0,0 0 0 0 0,0 0 0 0 0,0 0 0 0 0,0 0 1 0 0,0 0-1 0 0,0 0 0 0 0,-1 0 0 0 0,1 0 0 0 0,0 0 0 0 0,0 0 1 0 0,0 0-1 0 0,0 0 0 0 0,0 0 0 0 0,0 0 0 0 0,0 0 0 0 0,0 0 1 0 0,0 0-1 0 0,0 0 0 0 0,0 0 0 0 0,-1 0 0 0 0,1 0 0 0 0,0 0 1 0 0,0 0-1 0 0,0 0 0 0 0,0 0 0 0 0,0 1 0 0 0,0-1 1 0 0,0 0-1 0 0,0 0 0 0 0,0 0 0 0 0,0 0 0 0 0,0 0 0 0 0,0 0 1 0 0,0 0-1 0 0,0 0 0 0 0,-4 13 270 0 0,2 30 456 0 0,4 49 1 0 0,1-12 36 0 0,-3-41-421 0 0,-4 108 1056 0 0,-3-57-275 0 0,-5 1 1 0 0,-37 144-1 0 0,38-194-826 0 0,2-9 79 0 0,-18 47 0 0 0,22-69-281 0 0,0 0 0 0 0,-1 0 0 0 0,0 0 0 0 0,0-1-1 0 0,-1 0 1 0 0,0 0 0 0 0,0-1 0 0 0,-13 11 0 0 0,-10 8 196 0 0,12-10-25 0 0,-34 25 1 0 0,47-39-236 0 0,-1 1 0 0 0,1-1 0 0 0,-1 0 0 0 0,0 0 1 0 0,0-1-1 0 0,0 0 0 0 0,0 0 0 0 0,0 0 0 0 0,0-1 0 0 0,-1 1 1 0 0,-9-1-1 0 0,11-1-13 0 0,0-1 0 0 0,0 1 0 0 0,0-1 0 0 0,0-1 0 0 0,0 1 0 0 0,0-1 0 0 0,0 0 0 0 0,0 0 1 0 0,0 0-1 0 0,1 0 0 0 0,-1-1 0 0 0,1 0 0 0 0,0 0 0 0 0,0 0 0 0 0,0 0 0 0 0,0-1 0 0 0,0 0 0 0 0,1 0 0 0 0,-1 0 1 0 0,1 0-1 0 0,0 0 0 0 0,-3-8 0 0 0,-1 0-10 0 0,1 0 0 0 0,1 0 1 0 0,0-1-1 0 0,1 0 0 0 0,1 0 0 0 0,0 0 0 0 0,-3-22 1 0 0,2-54 45 0 0,4 77-49 0 0,1 0-1 0 0,1 0 0 0 0,0 0 0 0 0,1 0 0 0 0,5-16 0 0 0,7-11-850 0 0,2 1 0 0 0,22-38 0 0 0,-25 52-453 0 0,1 2 1 0 0,1-1-1 0 0,1 2 0 0 0,23-23 0 0 0,-3 11-7055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5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0 111 3247 0 0,'3'0'251'0'0,"29"-7"-336"0"0,3 0 3390 0 0,38-9 5883 0 0,-30 4-4666 0 0,6 0-616 0 0,37-10-1542 0 0,-6 2-743 0 0,-46 11-6845 0 0,-15 4-288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6.0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1 4111 0 0,'-4'27'378'0'0,"0"0"0"0"0,-13 39 0 0 0,12-46 654 0 0,-13 41 2155 0 0,-8 33 1566 0 0,15-50-2576 0 0,6-29-1150 0 0,1 1 0 0 0,1 0 0 0 0,-3 28 0 0 0,6-31-771 0 0,-1 2 377 0 0,3 26 0 0 0,-2-36-873 0 0,1 0 1 0 0,0 0-1 0 0,0-1 0 0 0,1 1 0 0 0,-1-1 0 0 0,1 1 0 0 0,0-1 1 0 0,0 1-1 0 0,5 5 0 0 0,3-1-4653 0 0,2-3-1457 0 0</inkml:trace>
  <inkml:trace contextRef="#ctx0" brushRef="#br0" timeOffset="1">21 326 2015 0 0,'1'-4'-268'0'0,"-1"3"735"0"0,0-1 0 0 0,1 0 1 0 0,-1 0-1 0 0,1 0 0 0 0,-1 1 1 0 0,1-1-1 0 0,0 0 1 0 0,-1 1-1 0 0,1-1 0 0 0,0 1 1 0 0,0-1-1 0 0,0 0 0 0 0,0 1 1 0 0,0 0-1 0 0,1-1 1 0 0,-1 1-1 0 0,0 0 0 0 0,1 0 1 0 0,1-2-1 0 0,7-4 1290 0 0,0 1 0 0 0,0-1-1 0 0,0 2 1 0 0,15-7 0 0 0,-16 8-1065 0 0,1 1 0 0 0,0 0 1 0 0,0 1-1 0 0,19-3 0 0 0,-24 4-631 0 0,0 1-1 0 0,0 0 0 0 0,0 0 1 0 0,0 1-1 0 0,0-1 0 0 0,1 1 1 0 0,-1 0-1 0 0,9 4 1 0 0,8 5-6939 0 0,-4-1-432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6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1 727 6159 0 0,'0'0'2338'0'0,"3"-1"-449"0"0,30-7 1730 0 0,-1-2 0 0 0,0-1 0 0 0,59-29 0 0 0,6-2-1523 0 0,-61 24-1693 0 0,-19 10-413 0 0,0-1 1 0 0,15-11-1 0 0,-7 4-1111 0 0,8-6-1844 0 0,-14 5-2878 0 0,-2-2-1673 0 0</inkml:trace>
  <inkml:trace contextRef="#ctx0" brushRef="#br0" timeOffset="1">751 1 3311 0 0,'0'2'251'0'0,"1"4"-200"0"0,0-1 1 0 0,0 0-1 0 0,-1 1 0 0 0,1-1 1 0 0,-2 1-1 0 0,1-1 0 0 0,0 0 1 0 0,-3 11-1 0 0,-17 46 2115 0 0,4-11 1390 0 0,3-3 1012 0 0,-9 42 1332 0 0,19-76-5038 0 0,1 0 0 0 0,1 0-1 0 0,0 0 1 0 0,2 21 0 0 0,0-32-790 0 0,-1 0 0 0 0,0-1 0 0 0,1 1 1 0 0,0 0-1 0 0,0-1 0 0 0,0 1 0 0 0,0-1 0 0 0,0 1 0 0 0,0-1 0 0 0,1 1 0 0 0,-1-1 0 0 0,1 0 1 0 0,-1 0-1 0 0,1 0 0 0 0,0 0 0 0 0,0 0 0 0 0,0 0 0 0 0,0 0 0 0 0,4 2 0 0 0,13 2-3024 0 0,-17-6 1989 0 0,1 0 1 0 0,-1 0 0 0 0,1 0-1 0 0,-1 0 1 0 0,1 0 0 0 0,4-2 0 0 0,5-2-6076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0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5351 0 0,'0'0'416'0'0,"2"-1"-272"0"0,6-3 2816 0 0,0 1-1 0 0,-1-1 0 0 0,16-3 1 0 0,55-7 5120 0 0,-23 5-5161 0 0,-16 3-1023 0 0,70-2 0 0 0,-65 7-1672 0 0,-31-1-221 0 0,-5 0-686 0 0,-7-2-1265 0 0,-21-15-15253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6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86 139 4863 0 0,'0'0'375'0'0,"2"-2"-244"0"0,30-19 372 0 0,-11 7 2501 0 0,41-21-1 0 0,-13 12 227 0 0,-20 8-524 0 0,32-10 1 0 0,-55 23-1720 0 0,4 0 820 0 0,-3 15-596 0 0,-6-10-1101 0 0,0 0 0 0 0,0 0 0 0 0,0 0 0 0 0,0 1 0 0 0,-1-1 0 0 0,0 0 0 0 0,1 0 0 0 0,-1 1 1 0 0,0-1-1 0 0,-1 0 0 0 0,1 0 0 0 0,-1 0 0 0 0,0 4 0 0 0,-3 7 385 0 0,-10 23 0 0 0,3-7 29 0 0,3-3-63 0 0,1 1 0 0 0,0 0 0 0 0,3 0 0 0 0,-3 48 0 0 0,7-74-433 0 0,0-1-1 0 0,0 1 1 0 0,0-1 0 0 0,0 1 0 0 0,0-1-1 0 0,0 1 1 0 0,1-1 0 0 0,-1 1-1 0 0,1-1 1 0 0,-1 1 0 0 0,1-1 0 0 0,-1 1-1 0 0,1-1 1 0 0,0 0 0 0 0,0 0-1 0 0,0 1 1 0 0,0-1 0 0 0,0 0 0 0 0,0 0-1 0 0,0 0 1 0 0,0 0 0 0 0,0 0-1 0 0,0 0 1 0 0,0 0 0 0 0,1 0 0 0 0,-1-1-1 0 0,0 1 1 0 0,1 0 0 0 0,-1-1-1 0 0,1 1 1 0 0,-1-1 0 0 0,1 1 0 0 0,-1-1-1 0 0,1 0 1 0 0,-1 0 0 0 0,1 0-1 0 0,-1 0 1 0 0,1 0 0 0 0,-1 0 0 0 0,1 0-1 0 0,-1 0 1 0 0,1 0 0 0 0,-1-1-1 0 0,1 1 1 0 0,-1-1 0 0 0,0 1 0 0 0,1-1-1 0 0,-1 1 1 0 0,1-1 0 0 0,-1 0-1 0 0,0 0 1 0 0,0 0 0 0 0,1 1 0 0 0,-1-1-1 0 0,1-2 1 0 0,9-8-9 0 0,-2 0 0 0 0,1 0 0 0 0,-1-1 0 0 0,-1 0 0 0 0,0-1 0 0 0,9-20 0 0 0,7-10 0 0 0,-13 24-19 0 0,0 0 0 0 0,-2-1 0 0 0,0 0 0 0 0,10-36 0 0 0,-15 37 0 0 0,-5 16 0 0 0,0 1 0 0 0,1 1 0 0 0,0 1 0 0 0,0-1 0 0 0,0 1 0 0 0,0-1 0 0 0,0 1 0 0 0,0 0 0 0 0,0-1 0 0 0,0 1 0 0 0,0-1 0 0 0,0 1 0 0 0,-1-1 0 0 0,1 1 0 0 0,0 0 0 0 0,0-1 0 0 0,0 1 0 0 0,-1-1 0 0 0,1 1 0 0 0,0 0 0 0 0,0-1 0 0 0,-1 1 0 0 0,1 0 0 0 0,0-1 0 0 0,-1 1 0 0 0,1 0 0 0 0,0-1 0 0 0,-1 1 0 0 0,1 0 0 0 0,-1 0 0 0 0,1-1 0 0 0,0 1 0 0 0,-1 0 0 0 0,1 0 0 0 0,-1 0 0 0 0,1 0 0 0 0,-1 0 0 0 0,1-1 0 0 0,-1 1 0 0 0,-6-1 0 0 0,0 9 0 0 0,4-5 0 0 0,-4 19 0 0 0,3-5 58 0 0,1 1 0 0 0,-1 32 0 0 0,-1 3 24 0 0,-18 182 30 0 0,15-154 59 0 0,-11 72 274 0 0,-28 46-257 0 0,-5-23-184 0 0,43-152-4 0 0,-1 0 0 0 0,-1 0 0 0 0,-1-1 0 0 0,-21 29 0 0 0,28-45 0 0 0,-1 1 0 0 0,0-2 0 0 0,0 1 0 0 0,-1 0 0 0 0,0-1 0 0 0,0 0 0 0 0,0-1 0 0 0,0 0 0 0 0,-9 5 0 0 0,12-8 0 0 0,0-1 0 0 0,0 1 0 0 0,1-1 0 0 0,-1 0 0 0 0,0 1 0 0 0,0-2 0 0 0,0 1 0 0 0,0 0 0 0 0,0-1 0 0 0,-1 0 0 0 0,1 0 0 0 0,0 0 0 0 0,0 0 0 0 0,0-1 0 0 0,0 0 0 0 0,0 0 0 0 0,0 0 0 0 0,0 0 0 0 0,0 0 0 0 0,1-1 0 0 0,-1 0 0 0 0,-5-3 0 0 0,3 1 0 0 0,0-1 0 0 0,0 0 0 0 0,1 0 0 0 0,0-1 0 0 0,0 1 0 0 0,0-1 0 0 0,0 0 0 0 0,1-1 0 0 0,0 1 0 0 0,1-1 0 0 0,-1 1 0 0 0,1-1 0 0 0,0 0 0 0 0,1-1 0 0 0,0 1 0 0 0,0 0 0 0 0,-1-9 0 0 0,0-3 0 0 0,1 0 0 0 0,1-1 0 0 0,1 0 0 0 0,1 1 0 0 0,4-30 0 0 0,-2 32 0 0 0,1-1 0 0 0,1 1 0 0 0,1 1 0 0 0,0-1 0 0 0,1 1 0 0 0,10-17 0 0 0,62-89 0 0 0,-28 47 0 0 0,-8 2 0 0 0,22-33 0 0 0,-19 36-1030 0 0,16-23-1703 0 0,-50 77 1453 0 0,17-24-7174 0 0,-14 15 111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7:37.3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4863 0 0,'11'19'432'0'0,"-1"4"-344"0"0,0 0-88 0 0,-2 2 0 0 0,-1 0 2472 0 0,-2 2 480 0 0,-2-1 96 0 0,2 2 24 0 0,-4 0-1184 0 0,-2 3-224 0 0,-5 2-56 0 0,-1 3-8 0 0,-2-1-896 0 0,1 4-176 0 0,-1 0-40 0 0,0 0-7200 0 0,-1 2-1440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4:08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0 118 5039 0 0,'3'0'313'0'0,"-1"1"0"0"0,1 0 0 0 0,0 0 0 0 0,-1 0-1 0 0,1 0 1 0 0,-1 1 0 0 0,0-1 0 0 0,1 0 0 0 0,2 3-1 0 0,0 0-286 0 0,28 19 2514 0 0,-2 2 0 0 0,56 57 0 0 0,-5-5-207 0 0,-49-48-1627 0 0,46 37 937 0 0,-63-54-1300 0 0,-4-3-29 0 0,0 0 0 0 0,1-1 0 0 0,-1 0 0 0 0,2-1 0 0 0,16 6 0 0 0,-15-8-36 0 0,1-1 0 0 0,-1-1 0 0 0,1 0 0 0 0,0-1 0 0 0,0 0 0 0 0,23-2 0 0 0,-15-2 102 0 0,0-1 0 0 0,0 0 0 0 0,38-12 0 0 0,1-7 206 0 0,-1-3 0 0 0,63-35 1 0 0,-125 60-584 0 0,63-34 501 0 0,88-63 1 0 0,-110 70-420 0 0,0 2 1 0 0,2 2-1 0 0,1 2 0 0 0,0 2 1 0 0,66-20-1 0 0,-98 36-34 0 0,0 0 0 0 0,0 1 0 0 0,0 0 0 0 0,0 0 0 0 0,1 2 0 0 0,-1-1 0 0 0,0 2 0 0 0,14 1 0 0 0,-18-1 37 0 0,0 1 0 0 0,0 0-1 0 0,0 1 1 0 0,-1 0 0 0 0,1 0 0 0 0,-1 0 0 0 0,0 1 0 0 0,0 0 0 0 0,0 1 0 0 0,-1-1 0 0 0,1 1 0 0 0,-1 1-1 0 0,8 8 1 0 0,-2 0 169 0 0,0 2-1 0 0,-1-1 0 0 0,16 30 0 0 0,19 55 217 0 0,-37-78-461 0 0,0-2 1 0 0,1 1-1 0 0,1-2 1 0 0,15 21-1 0 0,-21-33-9 0 0,1-1 0 0 0,-1 0 0 0 0,1-1 0 0 0,0 1 0 0 0,0-1 0 0 0,0 0 0 0 0,1-1 0 0 0,0 1 0 0 0,-1-1-1 0 0,2-1 1 0 0,-1 1 0 0 0,0-1 0 0 0,1 0 0 0 0,-1-1 0 0 0,11 2 0 0 0,-3-2-3 0 0,1-1 0 0 0,-1 0 0 0 0,0-2 0 0 0,1 1 0 0 0,-1-2 0 0 0,0 0 0 0 0,1-1 0 0 0,-1 0 0 0 0,-1-1 0 0 0,27-11 0 0 0,9-8 0 0 0,77-47 0 0 0,-114 62 0 0 0,296-163 0 0 0,-261 146 0 0 0,62-27 0 0 0,9-4 0 0 0,-78 34 0 0 0,58-21 0 0 0,-73 33 0 0 0,0 2 0 0 0,1 1 0 0 0,44-6 0 0 0,-35 9 0 0 0,0 2 0 0 0,66 5 0 0 0,-47 5 0 0 0,100 28 0 0 0,-83-17 0 0 0,-33-12 0 0 0,1-1 0 0 0,-1-3 0 0 0,52-1 0 0 0,-39-1 0 0 0,31-1 0 0 0,-24 0 0 0 0,92 11 0 0 0,-131-7 0 0 0,-1 0 0 0 0,1 1 0 0 0,-1 1 0 0 0,0 1 0 0 0,0 0 0 0 0,0 2 0 0 0,-1 0 0 0 0,-1 1 0 0 0,0 1 0 0 0,0 0 0 0 0,28 26 0 0 0,-25-19 0 0 0,29 20 0 0 0,-21-17 0 0 0,-17-13 0 0 0,0-1 0 0 0,1-1 0 0 0,0 0 0 0 0,0-1 0 0 0,0 0 0 0 0,0 0 0 0 0,1-2 0 0 0,-1 1 0 0 0,1-2 0 0 0,0 0 0 0 0,0 0 0 0 0,23-1 0 0 0,6-2 0 0 0,1-2 0 0 0,64-13 0 0 0,-12-5 0 0 0,18-3 0 0 0,-10 12 0 0 0,-88 12 0 0 0,0 0 0 0 0,0 0 0 0 0,0 2 0 0 0,27 5 0 0 0,-35-5 0 0 0,1-1 0 0 0,-1 2 0 0 0,0-1 0 0 0,1 1 0 0 0,-1 0 0 0 0,0 0 0 0 0,-1 1 0 0 0,1 0 0 0 0,-1 0 0 0 0,0 1 0 0 0,8 6 0 0 0,-4-1 0 0 0,1-1 0 0 0,1 0 0 0 0,-1 0 0 0 0,2-1 0 0 0,-1-1 0 0 0,1 0 0 0 0,0 0 0 0 0,0-1 0 0 0,1-1 0 0 0,0-1 0 0 0,0 0 0 0 0,0 0 0 0 0,0-2 0 0 0,1 1 0 0 0,-1-2 0 0 0,1 0 0 0 0,27-2 0 0 0,0-6 0 0 0,58-17 0 0 0,-59 13 0 0 0,60-9 0 0 0,-95 19 0 0 0,1 0 0 0 0,0 1 0 0 0,-1 0 0 0 0,1 0 0 0 0,0 0 0 0 0,-1 1 0 0 0,1 0 0 0 0,7 2 0 0 0,0 4 0 0 0,-10-4 0 0 0,0 1 0 0 0,0-1 0 0 0,-1 1 0 0 0,0 0 0 0 0,1 0 0 0 0,-1 0 0 0 0,-1 0 0 0 0,1 0 0 0 0,-1 1 0 0 0,0-1 0 0 0,2 6 0 0 0,1 5 0 0 0,0 0 0 0 0,1 18 0 0 0,-3-20 0 0 0,0 4 0 0 0,0 30 0 0 0,-4-37 0 0 0,2 0 0 0 0,-1 0 0 0 0,1 0 0 0 0,1 1 0 0 0,0-1 0 0 0,0-1 0 0 0,1 1 0 0 0,0 0 0 0 0,6 11 0 0 0,-4-13 0 0 0,0 0 0 0 0,1 0 0 0 0,0-1 0 0 0,7 8 0 0 0,2-4 0 0 0,-10-8 0 0 0,0-1 0 0 0,0 1 0 0 0,1-1 0 0 0,-1-1 0 0 0,0 1 0 0 0,1-1 0 0 0,0 0 0 0 0,-1 0 0 0 0,1 0 0 0 0,0-1 0 0 0,-1 0 0 0 0,1 0 0 0 0,0-1 0 0 0,0 1 0 0 0,8-3 0 0 0,6-3 0 0 0,0 0 0 0 0,37-19 0 0 0,-34 15 0 0 0,267-137 0 0 0,-288 146 0 0 0,32-18 0 0 0,55-21 0 0 0,-79 36 0 0 0,0 0 0 0 0,0 1 0 0 0,1 1 0 0 0,-1 0 0 0 0,1 0 0 0 0,-1 1 0 0 0,1 0 0 0 0,0 1 0 0 0,0 0 0 0 0,15 3 0 0 0,-20-2 0 0 0,-1 0 0 0 0,0 1 0 0 0,1 0 0 0 0,-1 0 0 0 0,0 0 0 0 0,0 1 0 0 0,-1 0 0 0 0,1 0 0 0 0,0 0 0 0 0,-1 0 0 0 0,0 1 0 0 0,0 0 0 0 0,0-1 0 0 0,0 2 0 0 0,0-1 0 0 0,-1 0 0 0 0,0 1 0 0 0,0-1 0 0 0,0 1 0 0 0,-1 0 0 0 0,3 6 0 0 0,4 7 0 0 0,0 0 0 0 0,1-1 0 0 0,20 27 0 0 0,-17-31 0 0 0,-6-8 0 0 0,-1-1 0 0 0,1 0 0 0 0,0-1 0 0 0,1 1 0 0 0,-1-1 0 0 0,0-1 0 0 0,1 1 0 0 0,-1-1 0 0 0,1-1 0 0 0,0 1 0 0 0,0-1 0 0 0,0-1 0 0 0,0 1 0 0 0,0-1 0 0 0,-1-1 0 0 0,1 1 0 0 0,0-1 0 0 0,0-1 0 0 0,0 0 0 0 0,-1 0 0 0 0,13-5 0 0 0,8-6 0 0 0,-1-1 0 0 0,0-1 0 0 0,39-30 0 0 0,61-40 0 0 0,-79 54 0 0 0,-12 8 0 0 0,1 1 0 0 0,51-21 0 0 0,-67 34 0 0 0,0 2 0 0 0,1 0 0 0 0,0 1 0 0 0,0 1 0 0 0,0 1 0 0 0,25-1 0 0 0,-11 7 0 0 0,-11 1 0 0 0,-21-1 0 0 0,0 1 0 0 0,0-1 0 0 0,-1-1 0 0 0,1 0 0 0 0,-1 1 0 0 0,0 0 0 0 0,1 0 0 0 0,4 4 0 0 0,0 2 0 0 0,0 1 0 0 0,8 12 0 0 0,17 31 0 0 0,-31-48 0 0 0,0 1 0 0 0,13 10 0 0 0,7 2 0 0 0,-11-11 0 0 0,-7-5 0 0 0,-1 0 0 0 0,0-1 0 0 0,1 1 0 0 0,-1-1 0 0 0,0 1 0 0 0,1-1 0 0 0,-1 0 0 0 0,0 0 0 0 0,1-1 0 0 0,-1 1 0 0 0,0-1 0 0 0,1 0 0 0 0,-1 1 0 0 0,0-1 0 0 0,0-1 0 0 0,0 1 0 0 0,6-4 0 0 0,-3 2 0 0 0,0-1 0 0 0,-1 0 0 0 0,1 0 0 0 0,-1-1 0 0 0,0 0 0 0 0,-1 0 0 0 0,1 0 0 0 0,3-6 0 0 0,-1 3-17 0 0,0 1 0 0 0,0 0 1 0 0,0 0-1 0 0,1 1 0 0 0,0 0 0 0 0,0 0 0 0 0,0 1 0 0 0,1 0 1 0 0,15-7-1 0 0,-19 10 10 0 0,-4 1-185 0 0,2 0-529 0 0,20-5-2888 0 0,0 1-1 0 0,26-2 1 0 0,23-5-3228 0 0,-14-8 6030 0 0,-38 10 815 0 0,-3 1 51 0 0,-14 8-53 0 0,15-5 81 0 0,1 0 1 0 0,20-2 0 0 0,-35 7-68 0 0,-1 0-1 0 0,0 0 0 0 0,1 1 1 0 0,-1-1-1 0 0,0 1 1 0 0,1 0-1 0 0,-1 0 0 0 0,0 0 1 0 0,1 1-1 0 0,-1-1 1 0 0,1 1-1 0 0,-1 0 0 0 0,0-1 1 0 0,0 2-1 0 0,4 0 0 0 0,5 3 207 0 0,19 7 218 0 0,-28-11-353 0 0,0 1-10 0 0,41 21 309 0 0,-42-21-138 0 0,1-1 10 0 0,7 3-4 0 0,-7-3-30 0 0,0 0-18 0 0,16 6 18 0 0,-10-3-108 0 0,1 0 0 0 0,0-1 0 0 0,0 0 0 0 0,0-1 0 0 0,0 0 0 0 0,1-1 0 0 0,-1 0 0 0 0,17-1 0 0 0,-19 0-96 0 0,-4 0 8 0 0,0 0 0 0 0,0 0 0 0 0,0 0 0 0 0,1-1-1 0 0,-1 0 1 0 0,0 0 0 0 0,0 0 0 0 0,0 0 0 0 0,3-2 0 0 0,-3 1-29 0 0,5 0-437 0 0,-1-1 0 0 0,0-1 0 0 0,0 1 0 0 0,11-8 0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24:10.6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0 431 2303 0 0,'69'-15'180'0'0,"-25"5"824"0"0,15-3 1307 0 0,82-14 1906 0 0,25 7 39 0 0,-124 17-2552 0 0,64 2 0 0 0,-91 2-1292 0 0,1 1-1 0 0,-1 1 1 0 0,0 0-1 0 0,0 1 1 0 0,0 1-1 0 0,-1 0 1 0 0,22 11-1 0 0,-10-2 641 0 0,-1 1 0 0 0,46 37 0 0 0,45 32 1241 0 0,-102-74-2149 0 0,-1-2 0 0 0,1 1 0 0 0,1-2-1 0 0,-1 0 1 0 0,1-1 0 0 0,1 0 0 0 0,-1-1-1 0 0,1-1 1 0 0,0 0 0 0 0,0-1 0 0 0,0-1-1 0 0,0 0 1 0 0,0-2 0 0 0,1 1 0 0 0,-1-2-1 0 0,0 0 1 0 0,0-1 0 0 0,0-1 0 0 0,0-1-1 0 0,21-6 1 0 0,257-111 1095 0 0,-216 86-975 0 0,268-131 561 0 0,-11 6 106 0 0,-272 131-900 0 0,-12 5-13 0 0,59-19-1 0 0,-94 38-17 0 0,1 1 0 0 0,-1 0 1 0 0,1 1-1 0 0,0 1 1 0 0,-1 1-1 0 0,1 0 0 0 0,0 1 1 0 0,19 2-1 0 0,-30-1 0 0 0,1 0 0 0 0,0 1 0 0 0,-1-1 0 0 0,1 1 0 0 0,-1 1 0 0 0,1-1 0 0 0,10 7 0 0 0,-13-6 0 0 0,0 0 0 0 0,0 0 0 0 0,-1 0 0 0 0,0 0 0 0 0,1 1 0 0 0,-1-1 0 0 0,0 1 0 0 0,-1 0 0 0 0,1 0 0 0 0,-1 0 0 0 0,0 0 0 0 0,3 5 0 0 0,1 9 0 0 0,-1 1 0 0 0,0 0 0 0 0,-1 0 0 0 0,3 33 0 0 0,4 24 0 0 0,-9-65 0 0 0,1 0 0 0 0,0-1 0 0 0,1 1 0 0 0,10 18 0 0 0,-8-19 0 0 0,0 1 0 0 0,1-1 0 0 0,0-1 0 0 0,15 16 0 0 0,-17-19 0 0 0,1-2 0 0 0,0 1 0 0 0,0-1 0 0 0,0 0 0 0 0,1 0 0 0 0,-1-1 0 0 0,1 1 0 0 0,14 3 0 0 0,2 1 0 0 0,-11-4 0 0 0,0 0 0 0 0,0-1 0 0 0,19 3 0 0 0,-3-3 0 0 0,-1-2 0 0 0,1-1 0 0 0,51-6 0 0 0,-4-6 0 0 0,132-41 0 0 0,-58 9 0 0 0,-49 15 0 0 0,-35 13 0 0 0,1 3 0 0 0,72-5 0 0 0,-117 15 0 0 0,8 1 0 0 0,1 1 0 0 0,-1 1 0 0 0,1 2 0 0 0,-1 0 0 0 0,0 2 0 0 0,0 2 0 0 0,31 9 0 0 0,-43-9 0 0 0,0 0 0 0 0,-1 1 0 0 0,0 1 0 0 0,20 14 0 0 0,-8-3 0 0 0,35 32 0 0 0,-34-27 0 0 0,24 24 0 0 0,-32-30 0 0 0,0 0 0 0 0,2-1 0 0 0,0-1 0 0 0,1-1 0 0 0,0-1 0 0 0,1-1 0 0 0,0-2 0 0 0,1 0 0 0 0,1-2 0 0 0,0 0 0 0 0,0-2 0 0 0,36 5 0 0 0,-43-10 0 0 0,1-1 0 0 0,0-1 0 0 0,36-4 0 0 0,62-15 0 0 0,-112 17 0 0 0,111-25 0 0 0,120-46 0 0 0,-77 22 0 0 0,-120 39 0 0 0,1 2 0 0 0,1 2 0 0 0,0 1 0 0 0,0 3 0 0 0,66 1 0 0 0,-96 4 0 0 0,0 0 0 0 0,1 2 0 0 0,-1-1 0 0 0,-1 1 0 0 0,1 1 0 0 0,0 0 0 0 0,-1 1 0 0 0,0 0 0 0 0,0 1 0 0 0,0 1 0 0 0,-1 0 0 0 0,0 0 0 0 0,0 1 0 0 0,-1 0 0 0 0,0 1 0 0 0,0 0 0 0 0,-1 1 0 0 0,0 0 0 0 0,-1 0 0 0 0,0 1 0 0 0,-1 0 0 0 0,7 13 0 0 0,19 49 0 0 0,4 6 0 0 0,-20-46 0 0 0,25 41 0 0 0,-35-63 0 0 0,1-1 0 0 0,0 0 0 0 0,0 0 0 0 0,15 13 0 0 0,-9-13 0 0 0,-5-6 0 0 0,0 0 0 0 0,0 0 0 0 0,1-1 0 0 0,-1 0 0 0 0,1 0 0 0 0,0-1 0 0 0,-1 0 0 0 0,1-1 0 0 0,0 0 0 0 0,0-1 0 0 0,0 0 0 0 0,0 0 0 0 0,0-1 0 0 0,0-1 0 0 0,-1 1 0 0 0,18-7 0 0 0,8-4 0 0 0,0-2 0 0 0,-2-1 0 0 0,40-24 0 0 0,-6 2 0 0 0,178-111 0 0 0,-231 139 0 0 0,29-17 0 0 0,79-33 0 0 0,-39 20 0 0 0,-48 21 0 0 0,67-21 0 0 0,-82 33 0 0 0,1 1 0 0 0,0 0 0 0 0,0 2 0 0 0,41-2 0 0 0,-54 6 0 0 0,0-1 0 0 0,0 1 0 0 0,0 1 0 0 0,-1-1 0 0 0,1 1 0 0 0,0 0 0 0 0,-1 1 0 0 0,0 0 0 0 0,1 0 0 0 0,-1 1 0 0 0,0 0 0 0 0,-1 0 0 0 0,12 10 0 0 0,-10-8 0 0 0,-1 0 0 0 0,1 1 0 0 0,-2 0 0 0 0,11 13 0 0 0,-5-5 0 0 0,47 65 0 0 0,-36-49 0 0 0,-9-15 0 0 0,-7-9 0 0 0,0-1 0 0 0,1 0 0 0 0,-1 0 0 0 0,1-1 0 0 0,0 0 0 0 0,1 0 0 0 0,-1-1 0 0 0,1 0 0 0 0,0 0 0 0 0,0-1 0 0 0,12 3 0 0 0,-8-4 0 0 0,0 0 0 0 0,0-1 0 0 0,0-1 0 0 0,0 0 0 0 0,0 0 0 0 0,0-1 0 0 0,24-6 0 0 0,-10 0 0 0 0,0-1 0 0 0,42-19 0 0 0,49-31 0 0 0,2-2 0 0 0,32-12 0 0 0,-90 41 0 0 0,-7 7 0 0 0,91-28 0 0 0,62-4 0 0 0,-201 54 0 0 0,24-5 0 0 0,-1 0 0 0 0,1 3 0 0 0,0 0 0 0 0,37 1 0 0 0,-54 4 0 0 0,0-1 0 0 0,0 2 0 0 0,0 0 0 0 0,0 1 0 0 0,0 0 0 0 0,-1 1 0 0 0,1 0 0 0 0,-1 2 0 0 0,0-1 0 0 0,0 1 0 0 0,16 12 0 0 0,-27-17 0 0 0,3 2 0 0 0,0 0 0 0 0,0 1 0 0 0,-1-1 0 0 0,1 1 0 0 0,-1 0 0 0 0,0 0 0 0 0,0 0 0 0 0,0 0 0 0 0,-1 1 0 0 0,1 0 0 0 0,-1 0 0 0 0,4 7 0 0 0,-4-3 0 0 0,0 0 0 0 0,-1 0 0 0 0,1-1 0 0 0,-1 2 0 0 0,-1-1 0 0 0,0 0 0 0 0,0 0 0 0 0,-2 18 0 0 0,-6 90 0 0 0,6-104 0 0 0,0 0 0 0 0,1 1 0 0 0,1-1 0 0 0,4 26 0 0 0,-3-31 0 0 0,-1-1 0 0 0,2 0 0 0 0,-1 0 0 0 0,1-1 0 0 0,0 1 0 0 0,0 0 0 0 0,1-1 0 0 0,-1 0 0 0 0,2 0 0 0 0,6 9 0 0 0,5 0 0 0 0,-10-12 0 0 0,-1-3 0 0 0,1 3 0 0 0,0-2 0 0 0,-1 1 0 0 0,2-1 0 0 0,-1 0 0 0 0,0 0 0 0 0,0 0 0 0 0,0-1 0 0 0,0 0 0 0 0,10-1 0 0 0,3-2 0 0 0,33-10 0 0 0,-26 4 0 0 0,-1-1 0 0 0,-1-2 0 0 0,0 0 0 0 0,25-18 0 0 0,-11 8 0 0 0,-6 3 0 0 0,174-98 0 0 0,-101 68 0 0 0,-21 12 0 0 0,-29 12 0 0 0,0 3 0 0 0,105-27 0 0 0,-149 46 0 0 0,1 1 0 0 0,-1 0 0 0 0,1 1 0 0 0,0 0 0 0 0,21 2 0 0 0,-27-1 0 0 0,-1 1 0 0 0,1 0 0 0 0,0 0 0 0 0,0 1 0 0 0,0 0 0 0 0,-1 0 0 0 0,1 0 0 0 0,-1 1 0 0 0,0 0 0 0 0,0 0 0 0 0,0 0 0 0 0,0 0 0 0 0,5 6 0 0 0,-7-7 0 0 0,-1 1 0 0 0,0-1 0 0 0,0 1 0 0 0,-1 0 0 0 0,1 0 0 0 0,-1 0 0 0 0,1 0 0 0 0,-1 0 0 0 0,1 4 0 0 0,7 32 0 0 0,-7-30 0 0 0,-1 2 0 0 0,0 0 0 0 0,-1 0 0 0 0,-1 18 0 0 0,0 2 0 0 0,-2 45 0 0 0,1-44 0 0 0,3 62 0 0 0,0-88 0 0 0,0-1 0 0 0,0 0 0 0 0,0 1 0 0 0,1-1 0 0 0,0 0 0 0 0,0 0 0 0 0,0 0 0 0 0,1 0 0 0 0,0 0 0 0 0,-1 0 0 0 0,2-1 0 0 0,-1 1 0 0 0,0-1 0 0 0,1 0 0 0 0,0 0 0 0 0,0 0 0 0 0,0 0 0 0 0,1-1 0 0 0,-1 0 0 0 0,1 0 0 0 0,0 0 0 0 0,-1 0 0 0 0,9 2 0 0 0,-3-1 0 0 0,1-1 0 0 0,-1 0 0 0 0,0-1 0 0 0,1 0 0 0 0,0 0 0 0 0,-1-1 0 0 0,1-1 0 0 0,0 0 0 0 0,0 0 0 0 0,-1-1 0 0 0,14-3 0 0 0,32-7 0 0 0,-2-3 0 0 0,0-2 0 0 0,59-26 0 0 0,-5-1 0 0 0,33-16 0 0 0,249-122 0 0 0,-347 162 0 0 0,81-21 0 0 0,-94 33 0 0 0,0 1 0 0 0,0 1 0 0 0,54 0 0 0 0,-75 5 0 0 0,-1 0 0 0 0,0 1 0 0 0,0 0 0 0 0,0 0 0 0 0,0 1 0 0 0,0 0 0 0 0,0 1 0 0 0,0-1 0 0 0,0 1 0 0 0,10 6 0 0 0,-14-6 0 0 0,1 1 0 0 0,-1-1 0 0 0,0 0 0 0 0,1 1 0 0 0,-1 0 0 0 0,-1 0 0 0 0,1 0 0 0 0,-1 1 0 0 0,0-1 0 0 0,0 1 0 0 0,0 0 0 0 0,0 0 0 0 0,-1 0 0 0 0,0 0 0 0 0,0 0 0 0 0,2 7 0 0 0,1 13 0 0 0,3 39 0 0 0,-7-48 0 0 0,0 0 0 0 0,1 0 0 0 0,1 0 0 0 0,1 0 0 0 0,0-1 0 0 0,12 28 0 0 0,-13-37 0 0 0,0-1 0 0 0,0 0 0 0 0,1 1 0 0 0,0-1 0 0 0,0 0 0 0 0,1-1 0 0 0,-1 1 0 0 0,1-1 0 0 0,0 0 0 0 0,0 0 0 0 0,1 0 0 0 0,11 5 0 0 0,-10-6 0 0 0,1 0 0 0 0,0 0 0 0 0,1-1 0 0 0,-1 0 0 0 0,0 0 0 0 0,1-1 0 0 0,-1 0 0 0 0,1-1 0 0 0,11 0 0 0 0,16-3 0 0 0,0-2 0 0 0,0-2 0 0 0,-1-1 0 0 0,0-1 0 0 0,49-21 0 0 0,164-89 0 0 0,-153 71 0 0 0,-2 0 0 0 0,8-4 0 0 0,122-44 0 0 0,-176 78 0 0 0,-16 6 0 0 0,-1 2 0 0 0,2 0 0 0 0,61-9 0 0 0,-77 17 0 0 0,6 0 0 0 0,0 0 0 0 0,35 3 0 0 0,-50-1 0 0 0,0 1 0 0 0,-1 0 0 0 0,1 1 0 0 0,0 0 0 0 0,-1 0 0 0 0,1 0 0 0 0,-1 1 0 0 0,0 0 0 0 0,0 0 0 0 0,0 1 0 0 0,0-1 0 0 0,8 8 0 0 0,-9-6 0 0 0,-1 1 0 0 0,1-1 0 0 0,-1 1 0 0 0,-1-1 0 0 0,1 1 0 0 0,-1 0 0 0 0,3 7 0 0 0,0-1 0 0 0,0 5 0 0 0,0-1 0 0 0,-1 0 0 0 0,0 1 0 0 0,2 22 0 0 0,8 27 0 0 0,-15-64 0 0 0,1 1 0 0 0,0 0 0 0 0,0-1 0 0 0,0 1 0 0 0,1-1 0 0 0,-1 1 0 0 0,0-1 0 0 0,1 0 0 0 0,0 1 0 0 0,-1-1 0 0 0,1 0 0 0 0,0 0 0 0 0,0 0 0 0 0,0 0 0 0 0,0-1 0 0 0,1 1 0 0 0,-1-1 0 0 0,0 1 0 0 0,1-1 0 0 0,-1 0 0 0 0,1 0 0 0 0,4 2 0 0 0,-2-2 0 0 0,-1-1 0 0 0,1 1 0 0 0,0-1 0 0 0,0 0 0 0 0,-1 0 0 0 0,1 0 0 0 0,0-1 0 0 0,0 1 0 0 0,-1-1 0 0 0,1-1 0 0 0,-1 1 0 0 0,7-3 0 0 0,9-5 0 0 0,-1-1 0 0 0,27-18 0 0 0,-16 9 0 0 0,-13 8 0 0 0,20-18 0 0 0,6-5 0 0 0,29-11 0 0 0,2 2 0 0 0,157-65 0 0 0,-191 92-1336 0 0,19-8-6356 0 0,-10 2-2504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0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408 1 6647 0 0,'-7'6'514'0'0,"3"4"-336"0"0,3 1 913 0 0,1 0 0 0 0,0 0-1 0 0,1 0 1 0 0,0 0 0 0 0,5 18-1 0 0,-3-14 491 0 0,0 1-1 0 0,1 24 1 0 0,1 4 136 0 0,3 67 1912 0 0,-7-67-2505 0 0,-4 71 1583 0 0,-2-37-1062 0 0,1-6-300 0 0,1 30 5 0 0,4-64-1032 0 0,-1-19-165 0 0,3 30 1 0 0,-2-17-154 0 0,-1-28 0 0 0,-1 1 0 0 0,1 0 0 0 0,1 0 0 0 0,0 7 0 0 0,4 10 0 0 0,-5-22-31 0 0,0 1-1 0 0,0-1 1 0 0,0 0-1 0 0,0 1 1 0 0,0-1-1 0 0,1 0 1 0 0,-1 0-1 0 0,0 1 1 0 0,0-1-1 0 0,0 0 1 0 0,0 0 0 0 0,1 0-1 0 0,-1 1 1 0 0,0-1-1 0 0,0 0 1 0 0,1 0-1 0 0,-1 0 1 0 0,0 1-1 0 0,0-1 1 0 0,1 0-1 0 0,-1 0 1 0 0,0 0 0 0 0,0 0-1 0 0,1 0 1 0 0,-1 0-1 0 0,0 0 1 0 0,1 0-1 0 0,-1 0 1 0 0,0 0-1 0 0,1 0 1 0 0,-1 0-1 0 0,0 0 1 0 0,0 0-1 0 0,1 0 1 0 0,-1 0 0 0 0,0 0-1 0 0,1 0 1 0 0,-1 0-1 0 0,0 0 1 0 0,0 0-1 0 0,1 0 1 0 0,-1-1-1 0 0,0 1 1 0 0,0 0-1 0 0,1 0 1 0 0,-1 0 0 0 0,0-1-1 0 0,0 1 1 0 0,1 0-1 0 0,9-19-3456 0 0,-3 5 758 0 0,1 0-3759 0 0,-3-4-1519 0 0</inkml:trace>
  <inkml:trace contextRef="#ctx0" brushRef="#br0" timeOffset="1">433 379 10191 0 0,'-2'2'784'0'0,"-42"47"383"0"0,11-17 2405 0 0,10-10-731 0 0,2 2 0 0 0,-24 35 1 0 0,26-33-1334 0 0,0-1 1 0 0,-30 28 0 0 0,15-20-33 0 0,19-17-978 0 0,-1-1 1 0 0,-1 0-1 0 0,0-1 1 0 0,-35 20-1 0 0,39-28-602 0 0,12-6 26 0 0,1 0-1 0 0,0 1 0 0 0,-1-1 0 0 0,1 0 0 0 0,0 0 0 0 0,-1 0 1 0 0,1 0-1 0 0,0 0 0 0 0,-1 0 0 0 0,1 1 0 0 0,0-1 1 0 0,-1 0-1 0 0,1 0 0 0 0,-1 0 0 0 0,1 0 0 0 0,0 0 1 0 0,-1 0-1 0 0,1-1 0 0 0,0 1 0 0 0,-1 0 0 0 0,1 0 0 0 0,0 0 1 0 0,-1 0-1 0 0,1 0 0 0 0,0 0 0 0 0,-1-1 0 0 0,1 1 1 0 0,0 0-1 0 0,-1 0 0 0 0,1 0 0 0 0,0-1 0 0 0,-1 1 1 0 0,1 0-1 0 0,0-1 0 0 0,0 1 0 0 0,0 0 0 0 0,-1 0 0 0 0,1-1 1 0 0,0 1-1 0 0,0 0 0 0 0,0-1 0 0 0,0 1 0 0 0,-1 0 1 0 0,1-1-1 0 0,0 1 0 0 0,0-1 0 0 0,0 0 0 0 0,0 0-723 0 0,0-1 0 0 0,1 0-1 0 0,-1 0 1 0 0,1 1 0 0 0,-1-1-1 0 0,1 0 1 0 0,0 1 0 0 0,0-3 0 0 0,13-18-8520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1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1 13879 0 0,'11'1'622'0'0,"-1"1"0"0"0,0 0-1 0 0,0 0 1 0 0,0 1 0 0 0,0 0 0 0 0,14 8-1 0 0,-14-7 1649 0 0,5 2-357 0 0,-1 1 1 0 0,0 0-1 0 0,-1 1 1 0 0,0 0-1 0 0,13 11 1 0 0,-24-17-1444 0 0,0 0-323 0 0,3 4-100 0 0,-2-4-39 0 0,-1 0 0 0 0,0 0 0 0 0,0 0 1 0 0,0 1-1 0 0,0-1 0 0 0,0 1 0 0 0,-1-1 0 0 0,1 1 0 0 0,-1-1 0 0 0,0 1 0 0 0,1 0 0 0 0,-1 0 0 0 0,-1 0 0 0 0,2 3 0 0 0,-1 5-8 0 0,-4-1-224 0 0,2-8-120 0 0,0 0 1 0 0,-1 0-1 0 0,1 0 0 0 0,-1 0 0 0 0,1 0 1 0 0,-1-1-1 0 0,0 1 0 0 0,1-1 1 0 0,-1 1-1 0 0,0-1 0 0 0,-3 2 0 0 0,-15 5-7860 0 0,1-5-531 0 0</inkml:trace>
  <inkml:trace contextRef="#ctx0" brushRef="#br0" timeOffset="1">1 206 2471 0 0,'0'2'752'0'0,"0"-1"-317"0"0,0-1-1 0 0,0 1 0 0 0,0 0 0 0 0,1 0 0 0 0,-1 0 0 0 0,0-1 1 0 0,1 1-1 0 0,-1 0 0 0 0,1 0 0 0 0,-1-1 0 0 0,1 1 0 0 0,-1 0 0 0 0,1-1 1 0 0,-1 1-1 0 0,1-1 0 0 0,0 1 0 0 0,-1-1 0 0 0,1 1 0 0 0,0-1 1 0 0,-1 1-1 0 0,1-1 0 0 0,0 0 0 0 0,0 1 0 0 0,-1-1 0 0 0,1 0 0 0 0,1 1 1 0 0,30 6 7161 0 0,-14-4-4918 0 0,3 1-1422 0 0,0-1 0 0 0,0-1 0 0 0,0-1 0 0 0,0-1 0 0 0,29-3 0 0 0,-46 2-1245 0 0,12 1-14 0 0,1-2-1 0 0,-1 0 1 0 0,25-6 0 0 0,-21 3-133 0 0,-12 3-291 0 0,0-1-1 0 0,0 0 1 0 0,0 0 0 0 0,8-5 0 0 0,15-10-5416 0 0,-22 12 2589 0 0,20-12-5964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1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4663 0 0,'0'9'7549'0'0,"7"2"-6799"0"0,-3-6 375 0 0,2 4 456 0 0,0 1 0 0 0,-1 0 0 0 0,-1 0 0 0 0,0 0 0 0 0,0 1 0 0 0,2 13 0 0 0,20 75 5952 0 0,-18-71-7453 0 0,-5-16-80 0 0,-5 0-203 0 0,0-8-274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2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21247 0 0,'19'-18'2504'0'0,"-13"12"-2400"0"0,0 1 0 0 0,-1 0-1 0 0,11-6 1 0 0,26-16 1646 0 0,20-12 2625 0 0,-55 35-4066 0 0,0 1 1 0 0,0-1-1 0 0,1 2 1 0 0,-1-1-1 0 0,1 1 1 0 0,-1 0-1 0 0,9 0 1 0 0,-1 2-4974 0 0,-10 0 300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3.2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60 7599 0 0,'0'0'583'0'0,"2"1"-380"0"0,3 1 624 0 0,1 1 1 0 0,-1 0-1 0 0,0 0 1 0 0,0 0 0 0 0,0 1-1 0 0,-1-1 1 0 0,1 1-1 0 0,-1 1 1 0 0,0-1 0 0 0,0 0-1 0 0,-1 1 1 0 0,1 0-1 0 0,-1 0 1 0 0,0 0 0 0 0,0 0-1 0 0,2 7 1 0 0,8 23 3980 0 0,-12-33-3911 0 0,6 21 583 0 0,-6-21-224 0 0,-1-4-2579 0 0,2-3 966 0 0,-1 0-1 0 0,0-1 1 0 0,-1 1-1 0 0,1 0 1 0 0,-2-8 0 0 0,1 8-9 0 0,1 1 60 0 0,-1 0 0 0 0,0 1 1 0 0,1-1-1 0 0,0 1 1 0 0,1-4-1 0 0,2-14-571 0 0,-3 16 820 0 0,0-1 0 0 0,1 1 0 0 0,-1 0 0 0 0,1 0 0 0 0,0-1 0 0 0,0 1 0 0 0,1 0 0 0 0,0 1 0 0 0,0-1 0 0 0,0 0 0 0 0,0 1 0 0 0,0 0 0 0 0,1-1 0 0 0,0 1 0 0 0,0 1 0 0 0,0-1 0 0 0,0 1 0 0 0,7-4 0 0 0,-7 5 232 0 0,1 0 0 0 0,0 0 0 0 0,0 1-1 0 0,0-1 1 0 0,0 1 0 0 0,6 0-1 0 0,-5 0 19 0 0,5-1 250 0 0,0 1 0 0 0,-1 1 0 0 0,1 0 0 0 0,0 0 0 0 0,0 1 0 0 0,-1 0 0 0 0,14 4 0 0 0,-21-5 544 0 0,-1 2-475 0 0,10 3-19 0 0,-9-4-77 0 0,-1 1-30 0 0,3 3-193 0 0,-3-4-135 0 0,-1 0-1 0 0,1 0 1 0 0,-1 0-1 0 0,0 0 1 0 0,0 0-1 0 0,0 0 1 0 0,1 0-1 0 0,-1 0 1 0 0,0 1-1 0 0,-1-1 1 0 0,1 0-1 0 0,0 1 0 0 0,0-1 1 0 0,0 1-1 0 0,-1-1 1 0 0,1 1-1 0 0,-1-1 1 0 0,1 1-1 0 0,-1-1 1 0 0,0 1-1 0 0,0 0 1 0 0,0-1-1 0 0,1 1 1 0 0,-1 0-1 0 0,-1-1 1 0 0,1 4-1 0 0,-4 7-57 0 0,2-9 0 0 0,0-2 0 0 0,-14 13 0 0 0,3-3-139 0 0,-1 0 1 0 0,0-1-1 0 0,0 0 0 0 0,-1-1 1 0 0,0-1-1 0 0,-20 8 0 0 0,29-15-618 0 0,0 1-1 0 0,1-2 1 0 0,-1 1-1 0 0,0 0 1 0 0,-1-1-1 0 0,1 0 0 0 0,0-1 1 0 0,0 1-1 0 0,0-1 1 0 0,-8-2-1 0 0,12 2 527 0 0,1 1 1 0 0,0-1-1 0 0,-1 0 0 0 0,1 1 1 0 0,0-1-1 0 0,-1 0 0 0 0,1 0 0 0 0,0 0 1 0 0,0 0-1 0 0,0 0 0 0 0,0 0 1 0 0,0 0-1 0 0,0 0 0 0 0,0 0 0 0 0,1 0 1 0 0,-1 0-1 0 0,0-1 0 0 0,0 1 1 0 0,1 0-1 0 0,-1-1 0 0 0,1 1 0 0 0,-1 0 1 0 0,1-1-1 0 0,0 1 0 0 0,0-1 1 0 0,-1 1-1 0 0,1-3 0 0 0,0-3-504 0 0,0 0 0 0 0,0 0 0 0 0,2-13 0 0 0,-1 15 477 0 0,0 0-1 0 0,0 1 1 0 0,1-1-1 0 0,0 0 1 0 0,0 1-1 0 0,1-1 1 0 0,2-3 0 0 0,8-18-939 0 0,-13 25 717 0 0,1-1 0 0 0,0 2 495 0 0,-1 0 0 0 0,0 0 0 0 0,0 0 0 0 0,0-1 0 0 0,0 1 0 0 0,0 0 0 0 0,0 0 0 0 0,0 0 0 0 0,1 0 0 0 0,-1 0 0 0 0,0 0 0 0 0,0-1 0 0 0,0 1 0 0 0,0 0-1 0 0,1 0 1 0 0,-1 0 0 0 0,0 0 0 0 0,0 0 0 0 0,0 0 0 0 0,0 0 0 0 0,1 0 0 0 0,-1 0 0 0 0,0 0 0 0 0,0 0 0 0 0,0 0 0 0 0,1 0 0 0 0,-1 0 0 0 0,0 0 0 0 0,0 0 0 0 0,0 0 0 0 0,0 0-1 0 0,1 0 1 0 0,-1 0 0 0 0,0 0 0 0 0,0 0 0 0 0,0 0 0 0 0,0 0 0 0 0,1 0 0 0 0,-1 1 0 0 0,0-1 0 0 0,0 0 0 0 0,0 0 0 0 0,0 0 0 0 0,0 0 0 0 0,1 0 0 0 0,-1 0 0 0 0,0 1 0 0 0,0-1 0 0 0,0 0-1 0 0,4 15 1247 0 0,-4 21 1749 0 0,-2 23 1597 0 0,-2 34 749 0 0,3-88-5073 0 0,0 0-1 0 0,-1 0 1 0 0,1 0-1 0 0,-4 6 0 0 0,4-8-194 0 0,-1 0 0 0 0,1 1 0 0 0,0-1 0 0 0,0 0 0 0 0,1 0-1 0 0,-1 1 1 0 0,0 3 0 0 0,1-5 155 0 0,-6 6-1175 0 0,0-8-395 0 0,4 0 472 0 0,7 0 470 0 0,1 0 391 0 0,-1 1 0 0 0,0 0 1 0 0,0 0-1 0 0,5 1 0 0 0,-8-1 148 0 0,10 3 237 0 0,7 5-56 0 0,-18-8 25 0 0,0 0-298 0 0,2 8-40 0 0,-4 2 39 0 0,-2-7-18 0 0,1 0 1 0 0,0-1-1 0 0,-1 1 0 0 0,0-1 1 0 0,0 0-1 0 0,0 0 0 0 0,0 0 1 0 0,0 0-1 0 0,-5 3 0 0 0,-4 4-36 0 0,8-6-3 0 0,2-2 4 0 0,0-1-1 0 0,0 1 1 0 0,0-1-1 0 0,-1 1 1 0 0,1-1-1 0 0,0 0 0 0 0,-1 0 1 0 0,1 0-1 0 0,-4 0 1 0 0,-3 5 66 0 0,2-1 5 0 0,3-3-48 0 0,3-1 41 0 0,4-1 6 0 0,17 0-4 0 0,18-2 196 0 0,-22 0-202 0 0,14-2-53 0 0,2-1 60 0 0,-50 18-37 0 0,-32 8-373 0 0,19-9 346 0 0,18-7 80 0 0,-1-1-1 0 0,0 1 0 0 0,0-2 0 0 0,-27 3 0 0 0,12 0 112 0 0,23-4-137 0 0,0-1 1 0 0,0 0-1 0 0,-1 0 0 0 0,-6 0 0 0 0,11-1-1 0 0,5-1 71 0 0,-1 0 0 0 0,0 0 1 0 0,0 0-1 0 0,0 0 0 0 0,1 0 0 0 0,-1 0 0 0 0,0 1 0 0 0,1-1 0 0 0,-1 1 0 0 0,1-1 1 0 0,2 1-1 0 0,2-1 3 0 0,13-1 528 0 0,0 0 1 0 0,37 3-1 0 0,4 0 175 0 0,92 2-122 0 0,-64 1-478 0 0,55-5-241 0 0,-134 1 0 0 0,-5 1 0 0 0,1-1 0 0 0,-1 0 0 0 0,1-1 0 0 0,-1 1 0 0 0,1-1 0 0 0,-1 0 0 0 0,0 0 0 0 0,1-1 0 0 0,-1 1 0 0 0,8-5 0 0 0,-5 1 0 0 0,-5-4-213 0 0,-3-11-3220 0 0,1 2-5310 0 0,-1 1-60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2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361 13 5095 0 0,'0'0'390'0'0,"2"-1"-252"0"0,10-2 1833 0 0,0 0 0 0 0,0 1 0 0 0,1 0 0 0 0,-1 1-1 0 0,0 0 1 0 0,1 1 0 0 0,19 3 0 0 0,-29-3-597 0 0,3 1-94 0 0,176 25 6595 0 0,-133-15-7027 0 0,-38-6-848 0 0,-4 4 0 0 0,-7-8 0 0 0,0 0 0 0 0,0 0 0 0 0,0 0 0 0 0,0 0 0 0 0,0 0 0 0 0,0 0 0 0 0,0 0 0 0 0,0 0 0 0 0,0 0 0 0 0,-1 0 0 0 0,0 2 0 0 0,-1 2 0 0 0,0-1 0 0 0,0 1 0 0 0,-1-1 0 0 0,0 0 0 0 0,0 1 0 0 0,0-1 0 0 0,0 0 0 0 0,-1-1 0 0 0,-7 7 0 0 0,-3 1 0 0 0,-24 14 0 0 0,26-18 0 0 0,-4 1-100 0 0,-1-1 0 0 0,1 0 0 0 0,-2-1 0 0 0,1-1 0 0 0,-33 5 0 0 0,41-8 49 0 0,7-2-105 0 0,-1 0-1 0 0,1 0 1 0 0,0 0-1 0 0,0 0 1 0 0,-1 0-1 0 0,1 0 1 0 0,0-1-1 0 0,0 1 1 0 0,-3-2-1 0 0,-1 1-623 0 0,5 1-80 0 0,-1-1-25 0 0,-8-7-822 0 0,10 8 1594 0 0,0 0 1 0 0,-1-1 0 0 0,1 1-1 0 0,0 0 1 0 0,-1 0-1 0 0,1 0 1 0 0,0-1 0 0 0,0 1-1 0 0,-1 0 1 0 0,1 0-1 0 0,0 0 1 0 0,0-1 0 0 0,-1 1-1 0 0,1 0 1 0 0,0-1-1 0 0,0 1 1 0 0,0 0 0 0 0,-1-1-1 0 0,1 1 1 0 0,0 0 0 0 0,0-1-1 0 0,0 1 1 0 0,0 0-1 0 0,0-1 1 0 0,0 1 0 0 0,0 0-1 0 0,0-1 1 0 0,0 1-1 0 0,0 0 1 0 0,0-1 0 0 0,0 1-1 0 0,0 0 1 0 0,0-1 0 0 0,0 1-1 0 0,0 0 1 0 0,0-1-1 0 0,0 1 1 0 0,1 0 0 0 0,-1-1-1 0 0,7-3 21 0 0,2 3 155 0 0,-8 0 74 0 0,23 9 1071 0 0,-1-2-1128 0 0,-21-6 5 0 0,1 1 50 0 0,-3-1-129 0 0,0 0 0 0 0,0 0 0 0 0,0 0 0 0 0,1 0 0 0 0,-1 0 0 0 0,0 0-1 0 0,0 0 1 0 0,0 0 0 0 0,1 0 0 0 0,-1 0 0 0 0,0 1 0 0 0,0-1 0 0 0,0 0 0 0 0,1 0 0 0 0,-1 0-1 0 0,0 0 1 0 0,0 0 0 0 0,0 0 0 0 0,0 0 0 0 0,1 0 0 0 0,-1 1 0 0 0,0-1 0 0 0,0 0-1 0 0,0 0 1 0 0,0 0 0 0 0,0 0 0 0 0,1 1 0 0 0,-1-1 0 0 0,0 0 0 0 0,0 0 0 0 0,0 0 0 0 0,0 0-1 0 0,0 1 1 0 0,0-1 0 0 0,0 0 0 0 0,0 3 7 0 0,-1 0-11 0 0,-8 10-5 0 0,6-10 19 0 0,0 0 1 0 0,-1-1-1 0 0,1 1 0 0 0,0 0 1 0 0,-1-1-1 0 0,0 0 0 0 0,1 0 1 0 0,-6 2-1 0 0,-35 12 241 0 0,20-8-165 0 0,-91 31 521 0 0,-17-3 1267 0 0,88-26 225 0 0,-63 24 0 0 0,100-32-1336 0 0,10-2-75 0 0,21-6-256 0 0,248 9-434 0 0,-111 1-4 0 0,-22-2 0 0 0,-77-3 0 0 0,-17-1 0 0 0,-25 3 0 0 0,-17 1 0 0 0,-9-2 1 0 0,1 0-1 0 0,0 0 1 0 0,0 0 0 0 0,-1 1 0 0 0,-6 2-1 0 0,-37 8-21 0 0,39-9 39 0 0,-72 17-1107 0 0,27-10-2587 0 0,-11 2-6130 0 0,35-4 1896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3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215 1 4607 0 0,'0'0'354'0'0,"3"1"-233"0"0,-1-1 104 0 0,1 1 0 0 0,-1 0-1 0 0,0 0 1 0 0,1 0 0 0 0,-1 1 0 0 0,0-1-1 0 0,0 0 1 0 0,0 1 0 0 0,0 0 0 0 0,0-1-1 0 0,0 1 1 0 0,-1 0 0 0 0,1 0 0 0 0,-1 0-1 0 0,1 0 1 0 0,-1 0 0 0 0,0 0 0 0 0,1 0-1 0 0,-1 0 1 0 0,0 1 0 0 0,0-1 0 0 0,-1 0-1 0 0,1 1 1 0 0,0-1 0 0 0,-1 1 0 0 0,0-1-1 0 0,1 1 1 0 0,-1-1 0 0 0,0 4 0 0 0,0 5 651 0 0,-1 0 0 0 0,0-1 0 0 0,0 1 0 0 0,-1 0 0 0 0,-1-1 0 0 0,0 1 0 0 0,0-1 0 0 0,-1 0 1 0 0,0 0-1 0 0,-6 12 0 0 0,-9 9 1262 0 0,-38 50 1 0 0,13-21-250 0 0,11-14-668 0 0,19-28-525 0 0,1 0 0 0 0,1 1 0 0 0,1 0 0 0 0,-13 29-1 0 0,24-46-500 0 0,2 9-39 0 0,-1-10-153 0 0,-1 0 0 0 0,1 0 0 0 0,-1 0 1 0 0,1 0-1 0 0,-1 0 0 0 0,1 0 0 0 0,0 0 0 0 0,-1 0 0 0 0,1 0 1 0 0,0 0-1 0 0,0-1 0 0 0,0 1 0 0 0,0 0 0 0 0,0-1 0 0 0,0 1 1 0 0,0-1-1 0 0,0 1 0 0 0,1 0 0 0 0,17 5 25 0 0,-11-5-28 0 0,0 0 0 0 0,0-1 0 0 0,0 0 0 0 0,13-1 0 0 0,0-1 0 0 0,34-5 0 0 0,-12 1 0 0 0,-13 3 0 0 0,-24 1 0 0 0,15-1 0 0 0,-16 2 0 0 0,12-8 0 0 0,-15 8 0 0 0,0 1 0 0 0,0-1 0 0 0,-1 0 0 0 0,1 0 0 0 0,0-1 0 0 0,0 1 0 0 0,-1 0 0 0 0,1-1 0 0 0,-1 1 0 0 0,1-1 0 0 0,-1 1 0 0 0,0-1 0 0 0,2-2 0 0 0,-3 4-3 0 0,1-1 0 0 0,-1 1 0 0 0,1-1 0 0 0,-1 0 0 0 0,1 1 1 0 0,-1-1-1 0 0,0 0 0 0 0,1 0 0 0 0,-1 1 0 0 0,0-1 0 0 0,0 0 0 0 0,0 0 0 0 0,1 1 0 0 0,-1-1 0 0 0,0 0 0 0 0,0 0 0 0 0,0 0 1 0 0,0 1-1 0 0,0-1 0 0 0,0 0 0 0 0,0 0 0 0 0,-1 0 0 0 0,1 1 0 0 0,0-2 0 0 0,-1 0-47 0 0,0-4-418 0 0,0 1-1 0 0,-1-1 1 0 0,1 1 0 0 0,-1-1-1 0 0,0 1 1 0 0,-1 0-1 0 0,1 0 1 0 0,-1 0 0 0 0,0 0-1 0 0,0 1 1 0 0,-1-1-1 0 0,-6-6 1 0 0,3 4-1455 0 0,0 0-1 0 0,0 1 1 0 0,-1 1 0 0 0,0-1 0 0 0,0 1 0 0 0,-14-6 0 0 0,0 1-3779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4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3767 0 0,'2'-1'12244'0'0,"11"-3"-9738"0"0,0 1 0 0 0,24-3 0 0 0,9-2 847 0 0,-31 6-2662 0 0,-1-1 0 0 0,0 1 0 0 0,22 1 0 0 0,-5-2 63 0 0,-24 2-492 0 0,-1 0 0 0 0,1 0 1 0 0,-1 1-1 0 0,10 0 0 0 0,14 3 405 0 0,-27-3-511 0 0,0 1-76 0 0,2 0-51 0 0,-3-1-22 0 0,1 1 0 0 0,0-1 1 0 0,0 1-1 0 0,-1 0 0 0 0,1 0 1 0 0,-1 0-1 0 0,1 0 0 0 0,-1 0 0 0 0,1 0 1 0 0,-1 1-1 0 0,0-1 0 0 0,0 1 1 0 0,0 0-1 0 0,0 0 0 0 0,0 0 1 0 0,3 3-1 0 0,-2-2-7 0 0,-3-3 0 0 0,1 1 0 0 0,0 0 0 0 0,-1 0 0 0 0,1 0 0 0 0,0 0 0 0 0,-1 0 0 0 0,1 0 0 0 0,-1-1 0 0 0,1 1 0 0 0,-1 0 0 0 0,1 2 0 0 0,-1 0 0 0 0,0 1 0 0 0,0-1 0 0 0,0 0 0 0 0,0 1 0 0 0,-1-1 0 0 0,0 5 0 0 0,-21 69 0 0 0,8-4 0 0 0,-4 82 0 0 0,15-125 0 0 0,-4 36 0 0 0,-8 106 0 0 0,14-159 0 0 0,-2-4 0 0 0,-4 0 0 0 0,-1-3 0 0 0,5-5 0 0 0,-8-1 0 0 0,-1 0 0 0 0,8 0 0 0 0,-1-1 0 0 0,1 1 0 0 0,0-1 0 0 0,0 0 0 0 0,-1 0 0 0 0,-6-3 0 0 0,4 1 0 0 0,0-2 0 0 0,0 1 0 0 0,0-1 0 0 0,-9-8 0 0 0,7 3 0 0 0,3-3 0 0 0,4 0 0 0 0,3 7 0 0 0,1 0 0 0 0,-1 0 0 0 0,1 1 0 0 0,0-1 0 0 0,0 1 0 0 0,1-1 0 0 0,0 1 0 0 0,0 0 0 0 0,0 0 0 0 0,1 0 0 0 0,-1 0 0 0 0,6-4 0 0 0,10-17 0 0 0,2-5-867 0 0,-2-1 0 0 0,20-47 0 0 0,-15 11-4876 0 0,-12 21-3474 0 0,-9 27 2618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4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301 0 6911 0 0,'-9'19'1159'0'0,"-14"18"1"0"0,-4-2 4091 0 0,-23 20 1346 0 0,44-45-5590 0 0,5-9-694 0 0,1 0 1 0 0,-1 0-1 0 0,1 1 1 0 0,-1-1-1 0 0,0 0 0 0 0,1 0 1 0 0,-1 0-1 0 0,0 0 0 0 0,0-1 1 0 0,1 1-1 0 0,-1 0 1 0 0,0 0-1 0 0,0 0 0 0 0,-1 0 1 0 0,53 4 256 0 0,-38-8-516 0 0,-10 3-27 0 0,1-1 0 0 0,0 0-1 0 0,0 1 1 0 0,-1 0 0 0 0,1 0 0 0 0,0 0 0 0 0,0 0 0 0 0,4 2 0 0 0,8-1 87 0 0,-11 1-97 0 0,3 5 18 0 0,-8-6-30 0 0,1 0-1 0 0,-1 1 1 0 0,1-1 0 0 0,-1 0 0 0 0,1 1-1 0 0,-1-1 1 0 0,0 1 0 0 0,0-1 0 0 0,0 1-1 0 0,0-1 1 0 0,0 0 0 0 0,0 1 0 0 0,0-1-1 0 0,-1 3 1 0 0,1-2 30 0 0,-1 2 57 0 0,1 0 0 0 0,-2 0 1 0 0,1-1-1 0 0,0 1 0 0 0,-1-1 0 0 0,1 1 0 0 0,-1-1 0 0 0,0 0 0 0 0,0 1 0 0 0,0-1 0 0 0,-4 3 0 0 0,0 2 159 0 0,-1-1 0 0 0,0 0 0 0 0,-9 7-1 0 0,-2-1 274 0 0,0-1-1 0 0,-1-1 0 0 0,-30 14 0 0 0,-64 18 60 0 0,84-35-1175 0 0,27-8 227 0 0,11-4-4463 0 0,-1 0 4162 0 0,0 1-1 0 0,0 0 0 0 0,0 1 1 0 0,0 0-1 0 0,11-1 1 0 0,6-2 381 0 0,0 0 1252 0 0,-1 2 0 0 0,1 1 0 0 0,0 2 0 0 0,0 0-1 0 0,29 4 1 0 0,33 0 2993 0 0,12 3-3593 0 0,-60-3-367 0 0,-28-2 0 0 0,-11-2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0,-5 5 0 0 0,-9 1 0 0 0,-123 27-6231 0 0,65-17-1048 0 0,15-4-1835 0 0,44-12 5785 0 0,6 1 3690 0 0,6-1-343 0 0,1 1-1 0 0,0-1 1 0 0,0 1-1 0 0,0-1 1 0 0,0 1-1 0 0,0-1 0 0 0,0 1 1 0 0,0-1-1 0 0,0 0 1 0 0,0 1-1 0 0,0-1 1 0 0,0 1-1 0 0,0-1 1 0 0,0 1-1 0 0,0-1 1 0 0,0 1-1 0 0,1-1 1 0 0,-1 0-1 0 0,0 1 0 0 0,0-1 1 0 0,1 1-1 0 0,1 4 932 0 0,1-1-1 0 0,0 1 0 0 0,0-1 1 0 0,0 0-1 0 0,1 0 0 0 0,-1 0 0 0 0,8 6 1 0 0,7 8 1926 0 0,-4 0 667 0 0,17 27 1 0 0,-3-2-21 0 0,14 24-1750 0 0,-31-49-1180 0 0,0 1 0 0 0,1-2-1 0 0,27 31 1 0 0,-24-28-592 0 0,-9-13 0 0 0,0-3-11 0 0,-5-4-45 0 0,-5-28-5689 0 0,1 11-1351 0 0,1 0-1492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5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453 0 7631 0 0,'0'0'583'0'0,"-1"1"-380"0"0,-67 70 11217 0 0,30-32-8161 0 0,-1-1 0 0 0,-64 48 0 0 0,66-61-1779 0 0,-69 37 1 0 0,81-49-1300 0 0,-11 6-383 0 0,73-43-5188 0 0,-12 6-1375 0 0,5-3-2051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5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357 0 8951 0 0,'5'2'235'0'0,"-1"-1"-1"0"0,1 1 0 0 0,-1 0 0 0 0,1 0 0 0 0,-1 0 1 0 0,0 1-1 0 0,7 4 0 0 0,-7-4 499 0 0,0 1-1 0 0,0 0 1 0 0,-1 0-1 0 0,1 0 0 0 0,-1 0 1 0 0,0 0-1 0 0,0 1 1 0 0,0-1-1 0 0,-1 1 1 0 0,1 0-1 0 0,-1 0 1 0 0,0 0-1 0 0,-1 0 1 0 0,1 0-1 0 0,-1 0 0 0 0,0 0 1 0 0,0 1-1 0 0,0 7 1 0 0,-1 6 1075 0 0,0-3-629 0 0,0 1-1 0 0,-3 18 1 0 0,-11 43 161 0 0,-42 136 1 0 0,33-136-1341 0 0,-8 21 0 0 0,22-79 0 0 0,-1 0 0 0 0,-14 20 0 0 0,12-21 0 0 0,4-7 0 0 0,8-12 0 0 0,-1 1 0 0 0,1-1 0 0 0,0 0 0 0 0,-1 1 0 0 0,1-1 0 0 0,-1 1 0 0 0,1-1 0 0 0,-1 0 0 0 0,1 1 0 0 0,0-1 0 0 0,-1 0 0 0 0,1 1 0 0 0,-1-1 0 0 0,1 0 0 0 0,-1 0 0 0 0,0 1 0 0 0,1-1 0 0 0,-1 0 0 0 0,1 0 0 0 0,-1 0 0 0 0,1 0 0 0 0,-2 0 0 0 0,1-1 0 0 0,-1-1 0 0 0,0 1 0 0 0,1-1 0 0 0,-1 1 0 0 0,1-1 0 0 0,-1 1 0 0 0,1-1 0 0 0,0 0 0 0 0,0 0 0 0 0,0 0 0 0 0,0 0 0 0 0,0 0 0 0 0,0 0 0 0 0,0-2 0 0 0,-10-34 0 0 0,10 35 0 0 0,-16-78-7947 0 0,10 56 1390 0 0,1-2-1371 0 0</inkml:trace>
  <inkml:trace contextRef="#ctx0" brushRef="#br0" timeOffset="1">55 302 7687 0 0,'-7'2'680'0'0,"-1"-1"-544"0"0,-5 2 1336 0 0,4 2 3872 0 0,-2 0-4608 0 0,5-2 256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18:05.9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7199 0 0,'48'18'731'0'0,"-37"-13"1201"0"0,-1 0 1 0 0,1 1 0 0 0,-1 1-1 0 0,15 11 1 0 0,-20-13-725 0 0,0 0 1 0 0,0 0 0 0 0,-1 0-1 0 0,1 0 1 0 0,-1 1-1 0 0,0 0 1 0 0,0 0 0 0 0,4 12-1 0 0,-5-12-795 0 0,-2-1 0 0 0,1 1-1 0 0,-1 0 1 0 0,1 0 0 0 0,-2 0-1 0 0,1 11 1 0 0,-1-13-357 0 0,0-1 1 0 0,0 1-1 0 0,0-1 0 0 0,-1 1 1 0 0,0-1-1 0 0,1 1 0 0 0,-1-1 1 0 0,-1 0-1 0 0,1 1 0 0 0,0-1 1 0 0,-1 0-1 0 0,1 0 0 0 0,-1 0 0 0 0,0 0 1 0 0,0 0-1 0 0,-1-1 0 0 0,1 1 1 0 0,0 0-1 0 0,-1-1 0 0 0,0 0 1 0 0,1 0-1 0 0,-1 0 0 0 0,0 0 1 0 0,-6 3-1 0 0,-26 10 245 0 0,21-8-1179 0 0,-31 9-1 0 0,22-10-6693 0 0,0-3-2624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04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47 5839 0 0,'-30'52'451'0'0,"25"-43"-340"0"0,6-7-66 0 0,4 2 12 0 0,8 8 1572 0 0,1 0 0 0 0,0-2 1 0 0,1 0-1 0 0,0 0 1 0 0,28 12-1 0 0,43 7 2946 0 0,34 15 1770 0 0,-99-34-5726 0 0,-1-2-1 0 0,1 0 1 0 0,0-1 0 0 0,1-1-1 0 0,31 4 1 0 0,-44-10-433 0 0,-1 0-1 0 0,1 0 1 0 0,-1-1-1 0 0,0 0 1 0 0,14-4-1 0 0,41-16 391 0 0,-26 8-497 0 0,156-49 9 0 0,-101 39-88 0 0,-60 16 0 0 0,16-3 0 0 0,78-20 0 0 0,-64 9 0 0 0,0 4 0 0 0,66-11 0 0 0,-105 26 0 0 0,-1 1 0 0 0,1 1 0 0 0,0 0 0 0 0,31 6 0 0 0,90 24 0 0 0,-96-18 0 0 0,0-2 0 0 0,59 5 0 0 0,-28-12 0 0 0,81 7 0 0 0,-83-1 0 0 0,115 17 0 0 0,-173-22 0 0 0,24 4 0 0 0,64 21 0 0 0,-84-22 0 0 0,-2-4 0 0 0,-20-3 8 0 0,1 0 0 0 0,-1 0 0 0 0,1 0 0 0 0,-1-1 1 0 0,1 1-1 0 0,-1 0 0 0 0,1-1 0 0 0,-1 1 0 0 0,1-1 0 0 0,-1 0 0 0 0,0 0 0 0 0,1 1 0 0 0,-1-1 0 0 0,0 0 1 0 0,0 0-1 0 0,0 0 0 0 0,1 0 0 0 0,-1 0 0 0 0,0-1 0 0 0,0 1 0 0 0,-1 0 0 0 0,1 0 0 0 0,0-1 0 0 0,0 1 1 0 0,-1 0-1 0 0,1-1 0 0 0,0 1 0 0 0,0-3 0 0 0,0-3-144 0 0,1 0 1 0 0,-1-1-1 0 0,0 1 0 0 0,-1-13 0 0 0,1 10-391 0 0,3-86-11356 0 0,-7 36 4697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0.0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1392 4031 0 0,'2'-1'306'0'0,"12"-13"670"0"0,0-1 0 0 0,18-25 1 0 0,-3 2 1806 0 0,106-112 5288 0 0,80-68-520 0 0,30-13-2409 0 0,11 12-3445 0 0,-63 77-1495 0 0,-54 43-147 0 0,46-20-55 0 0,-69 48 0 0 0,-88 52 0 0 0,-18 13 0 0 0,-3 1 0 0 0,-11 1-207 0 0,-1 4 90 0 0,0 0-2422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2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16271 0 0,'0'0'1751'0'0,"-1"2"-1346"0"0,-4 12 1606 0 0,-2 0 0 0 0,0 0 0 0 0,-1-1 1 0 0,0 0-1 0 0,-19 22 0 0 0,12-15-1483 0 0,-87 108 1217 0 0,102-128-1745 0 0,0 0 0 0 0,0 0 0 0 0,0 0 0 0 0,0 0 0 0 0,0 0 0 0 0,-1 0 0 0 0,1 0 0 0 0,0 0 0 0 0,0 0 0 0 0,0 1 0 0 0,0-1 0 0 0,0 0 0 0 0,0 0 0 0 0,0 0 0 0 0,0 0 0 0 0,0 0 0 0 0,0 0 0 0 0,0 0 0 0 0,0 1 0 0 0,0-1 0 0 0,-1 0 0 0 0,1 0 0 0 0,0 0 0 0 0,0 0 0 0 0,0 0 0 0 0,0 0 0 0 0,0 1 0 0 0,0-1 0 0 0,0 0 0 0 0,0 0 0 0 0,0 0 0 0 0,0 0 0 0 0,1 0 0 0 0,-1 0 0 0 0,0 1 0 0 0,0-1 0 0 0,0 0 0 0 0,0 0 0 0 0,0 0 0 0 0,0 0 0 0 0,0 0 0 0 0,6 0 0 0 0,9-6 0 0 0,114-64 0 0 0,-75 38 0 0 0,-21 13 0 0 0,42-23 0 0 0,-41 25-543 0 0</inkml:trace>
  <inkml:trace contextRef="#ctx0" brushRef="#br0" timeOffset="1">215 165 9759 0 0,'5'105'2238'0'0,"-11"141"12695"0"0,1-201-13416 0 0,2-29-871 0 0,1 0-1 0 0,1 0 0 0 0,1 27 0 0 0,0-42-621 0 0,0 0 1 0 0,0 0-1 0 0,0 0 0 0 0,0 0 0 0 0,0 0 0 0 0,0 0 0 0 0,0 0 0 0 0,1 0 1 0 0,-1 0-1 0 0,0 0 0 0 0,0 0 0 0 0,1 0 0 0 0,-1 0 0 0 0,1 0 0 0 0,0 1 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0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7919 0 0,'2'0'15'0'0,"65"-24"1940"0"0,-45 17 713 0 0,25-4 1 0 0,-30 8-1523 0 0,146-24 5580 0 0,-127 23-5264 0 0,0 2 1 0 0,56 3 0 0 0,-73 2-814 0 0,0 0 0 0 0,20 7 0 0 0,-17-4 41 0 0,-13-3-296 0 0,0 1 0 0 0,-1 0 0 0 0,1 0 0 0 0,-1 0-1 0 0,8 7 1 0 0,-13-9-377 0 0,-1 0-10 0 0,0-1 1 0 0,-1 1-1 0 0,1-1 0 0 0,-1 1 1 0 0,1-1-1 0 0,-1 1 0 0 0,0 0 0 0 0,1 0 1 0 0,-1 0-1 0 0,0 0 0 0 0,0 0 1 0 0,0 0-1 0 0,-1 0 0 0 0,1 0 1 0 0,-1 0-1 0 0,1 0 0 0 0,-1 0 0 0 0,1 1 1 0 0,-1-1-1 0 0,0 0 0 0 0,0 0 1 0 0,0 3-1 0 0,-1 5 17 0 0,-1-1 0 0 0,1 1 0 0 0,-6 14 0 0 0,1-3-24 0 0,0 0 0 0 0,-2-1 0 0 0,-1 0 0 0 0,-18 30 0 0 0,-68 108 0 0 0,71-120 0 0 0,-26 40 0 0 0,44-71-284 0 0,-1 4-2448 0 0,-6 16-3280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1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1 173 1951 0 0,'1'2'147'0'0,"0"2"149"0"0,1-1-1 0 0,0 0 1 0 0,0 1 0 0 0,0-1-1 0 0,0 0 1 0 0,0 0 0 0 0,1 0-1 0 0,-1 0 1 0 0,1-1 0 0 0,0 1-1 0 0,0-1 1 0 0,0 1 0 0 0,0-1-1 0 0,0 0 1 0 0,1 0-1 0 0,-1-1 1 0 0,0 1 0 0 0,6 1-1 0 0,0-1 800 0 0,0 0 0 0 0,1 0 0 0 0,-1-1 0 0 0,0 0 0 0 0,1-1 0 0 0,13-1 0 0 0,-9-1-88 0 0,0 0 0 0 0,0-1 0 0 0,23-8-1 0 0,0-5 147 0 0,0-1 0 0 0,37-23 0 0 0,-34 17 151 0 0,1 0-500 0 0,-1 0 1208 0 0,0 2 0 0 0,56-21 0 0 0,-95 42-1550 0 0,0 0-439 0 0,-1 0-1 0 0,0-1 0 0 0,0 1 0 0 0,1 0 0 0 0,-1 0 1 0 0,0 0-1 0 0,0 0 0 0 0,1-1 0 0 0,-1 1 1 0 0,0 0-1 0 0,0 0 0 0 0,1 0 0 0 0,-1 0 1 0 0,0 0-1 0 0,1 0 0 0 0,-1 0 0 0 0,0 0 0 0 0,1 0 1 0 0,-1 0-1 0 0,0 0 0 0 0,0 0 0 0 0,1 0 1 0 0,-1 0-1 0 0,0 0 0 0 0,1 0 0 0 0,-1 0 1 0 0,7 0 453 0 0,-7 0-471 0 0,0 0 1 0 0,0 0-1 0 0,0 0 0 0 0,0 0 0 0 0,0-1 0 0 0,0 1 1 0 0,0 0-1 0 0,0 0 0 0 0,0 0 0 0 0,0 0 0 0 0,0-1 0 0 0,0 1 1 0 0,0 0-1 0 0,0 0 0 0 0,0 0 0 0 0,0 0 0 0 0,0 0 1 0 0,0-1-1 0 0,0 1 0 0 0,0 0 0 0 0,0 0 0 0 0,0 0 0 0 0,0 0 1 0 0,0 0-1 0 0,0-1 0 0 0,0 1 0 0 0,0 0 0 0 0,-1 0 1 0 0,1 0-1 0 0,0 0 0 0 0,0 0 0 0 0,0 0 0 0 0,0 0 1 0 0,0-1-1 0 0,0 1 0 0 0,-1 0 0 0 0,1 0 0 0 0,0 0 0 0 0,0 0 1 0 0,0 0-1 0 0,0 0 0 0 0,-1 0-21 0 0,1-1 1 0 0,-1 1-1 0 0,0 0 1 0 0,1-1-1 0 0,-1 1 1 0 0,1 0-1 0 0,-1 0 1 0 0,1 0-1 0 0,-1-1 1 0 0,0 1-1 0 0,1 0 1 0 0,-1 0-1 0 0,1 0 1 0 0,-1 0-1 0 0,0 0 1 0 0,1 0-1 0 0,-1 0 0 0 0,1 0 1 0 0,-1 0-1 0 0,0 0 1 0 0,1 1-1 0 0,-1-1 1 0 0,1 0-1 0 0,-1 0 1 0 0,1 1-1 0 0,-1-1 1 0 0,1 0-1 0 0,-1 1 1 0 0,1-1-1 0 0,-1 0 1 0 0,1 1-1 0 0,-1-1 1 0 0,0 1-1 0 0,-3 6-878 0 0,-4 3-7335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1.5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0 6623 0 0,'22'41'2171'0'0,"-18"-32"-803"0"0,0 0-1 0 0,-1 0 1 0 0,-1 1 0 0 0,1-1-1 0 0,-1 1 1 0 0,-1-1 0 0 0,0 1-1 0 0,0 18 1 0 0,-2-11-155 0 0,1-3-100 0 0,-1 0-1 0 0,0 1 1 0 0,-6 22 0 0 0,-14 42 1887 0 0,-22 156 0 0 0,43-230-2972 0 0,-4 20-200 0 0,4-24-575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1.9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11023 0 0,'0'0'852'0'0,"9"2"-528"0"0,0 6 2259 0 0,6 20 9123 0 0,-14-26-11240 0 0,3 7 309 0 0,-1 0 0 0 0,0 0 0 0 0,-1 1 0 0 0,2 10 0 0 0,5 23 1163 0 0,-6-34-1938 0 0,2-1 0 0 0,0-4-87 0 0,-4-3-363 0 0,13-4-3213 0 0,-7-1-2529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2.3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82 14711 0 0,'1'0'1136'0'0,"30"-2"1704"0"0,-1-2-1 0 0,-1 0 1 0 0,50-15-1 0 0,25-5 2643 0 0,-83 21-5434 0 0,-6 1-37 0 0,-1-1-1 0 0,29-8 1 0 0,-32 6-11 0 0,-2 0-1456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2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257 1 4031 0 0,'-12'15'237'0'0,"-1"-1"0"0"0,-19 18-1 0 0,11-11 1450 0 0,-18 17 4877 0 0,-50 38 0 0 0,76-64-2682 0 0,14-9-3791 0 0,3 4 88 0 0,0 0-1 0 0,-1 0 0 0 0,0 1 1 0 0,0-1-1 0 0,-1 1 0 0 0,0 0 1 0 0,0 0-1 0 0,-1 0 0 0 0,0 0 1 0 0,0 0-1 0 0,-1 0 0 0 0,0 0 1 0 0,-2 15-1 0 0,-1-6 313 0 0,2-5 51 0 0,-2 0 1 0 0,1-1-1 0 0,-8 18 1 0 0,2 0 469 0 0,6-23-766 0 0,1 0-1 0 0,-1 0 1 0 0,0 0 0 0 0,0 0 0 0 0,-5 8 0 0 0,4-9-50 0 0,0 1 0 0 0,1-1 0 0 0,0 1 0 0 0,-2 7 0 0 0,-1 3 78 0 0,4-14-237 0 0,13-21-6853 0 0,-9 11 5217 0 0,0 1 1 0 0,-1-1 0 0 0,0-1-1 0 0,-1 1 1 0 0,1 0-1 0 0,-2 0 1 0 0,1-1 0 0 0,-1 1-1 0 0,-1-13 1 0 0,0 9 867 0 0,1-1 0 0 0,0 1-1 0 0,3-14 1 0 0,-1 15 1009 0 0,0-1 0 0 0,1 1 0 0 0,1 0 0 0 0,0 0 0 0 0,1 0 0 0 0,-1 1 0 0 0,2-1-1 0 0,12-17 1 0 0,-11 19 913 0 0,1 2 1 0 0,0-1-1 0 0,0 1 0 0 0,1 0 0 0 0,0 1 0 0 0,13-8 0 0 0,17-12 634 0 0,-19 11-893 0 0,1 1 1 0 0,1 0-1 0 0,0 2 1 0 0,47-19-1 0 0,-63 30-687 0 0,0-1 1 0 0,1 1-1 0 0,-1 1 0 0 0,0-1 0 0 0,8 1 1 0 0,-12 0-180 0 0,0 0 161 0 0,0 1-15 0 0,21 4 300 0 0,-15-3-307 0 0,0 0 0 0 0,-1 0 0 0 0,1 0 1 0 0,0 1-1 0 0,6 4 0 0 0,0 3-111 0 0,-7-2-52 0 0,0 0-1 0 0,-1 0 0 0 0,0 1 0 0 0,0 0 1 0 0,-1 0-1 0 0,0 1 0 0 0,-1-1 0 0 0,0 1 1 0 0,0 0-1 0 0,-1 0 0 0 0,-1 1 1 0 0,0-1-1 0 0,2 14 0 0 0,-2 13 643 0 0,0 1 1 0 0,-6 50-1 0 0,3-82-534 0 0,-2 20 381 0 0,-1 0-1 0 0,-12 37 1 0 0,0 4 97 0 0,10-44-627 0 0,4-13 0 0 0,0 1 0 0 0,-1 13 0 0 0,1-11 0 0 0,-2-4 0 0 0,4-9-6 0 0,0 0-1 0 0,-1 1 1 0 0,1-1 0 0 0,0 0-1 0 0,0 0 1 0 0,-1 0 0 0 0,1 0 0 0 0,0 1-1 0 0,-1-1 1 0 0,1 0 0 0 0,0 0-1 0 0,-1 0 1 0 0,1 0 0 0 0,0 0-1 0 0,-1 0 1 0 0,1 0 0 0 0,0 0-1 0 0,-1 0 1 0 0,1 0 0 0 0,0 0 0 0 0,-1 0-1 0 0,1 0 1 0 0,0 0 0 0 0,-1 0-1 0 0,1 0 1 0 0,-2-1-173 0 0,1 0 0 0 0,0 0 0 0 0,-1 0 1 0 0,1 0-1 0 0,0 0 0 0 0,0 0 0 0 0,0 0 0 0 0,0 0 0 0 0,0 0 0 0 0,-2-3 1 0 0,-8-15-9292 0 0,3 3 343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3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 2303 0 0,'2'3'82'0'0,"0"1"-1"0"0,0 0 0 0 0,0 0 1 0 0,-1-1-1 0 0,0 1 0 0 0,1 0 0 0 0,-1 0 1 0 0,-1 0-1 0 0,1 1 0 0 0,0 6 1 0 0,-1 7 2151 0 0,-2 21 1 0 0,0-11 539 0 0,-1 13 2664 0 0,-16 78-1 0 0,17-110-5524 0 0,-1 13 2287 0 0,3 8-9358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3.6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 1 9759 0 0,'0'0'750'0'0,"1"2"-489"0"0,13 39 1435 0 0,-11-31-47 0 0,0 1 0 0 0,-1-1-1 0 0,-1 1 1 0 0,0 0-1 0 0,0 0 1 0 0,-1 0 0 0 0,-2 17-1 0 0,-1 8 823 0 0,2-23-1292 0 0,0-1 0 0 0,-3 15 0 0 0,3-25-1319 0 0</inkml:trace>
  <inkml:trace contextRef="#ctx0" brushRef="#br0" timeOffset="1">27 142 11287 0 0,'0'0'2804'0'0,"3"1"-1013"0"0,19 5 1751 0 0,31 8 1912 0 0,-50-13-5364 0 0,0-1-390 0 0,-2 1-132 0 0,5 1 492 0 0</inkml:trace>
  <inkml:trace contextRef="#ctx0" brushRef="#br0" timeOffset="2">7 265 6415 0 0,'-6'-5'576'0'0,"7"4"-464"0"0,1-2 936 0 0,2 1 184 0 0,7 4 1320 0 0,-9-5-1880 0 0,1-1-128 0 0,6 6-16 0 0,2-2-4112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4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76 6335 0 0,'1'1'7325'0'0,"13"8"-67"0"0,-6-9-6422 0 0,-1 0 1 0 0,1 0-1 0 0,-1-1 0 0 0,1 0 1 0 0,0 0-1 0 0,13-4 0 0 0,48-21 2504 0 0,-34 12-1766 0 0,-12 6-1684 0 0,-6 1 884 0 0,25-6 0 0 0,-17 7-3656 0 0,5 2-3621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4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0 5927 0 0,'-34'40'592'0'0,"21"-25"1587"0"0,-14 18 0 0 0,20-23 701 0 0,0 0 0 0 0,-11 10 1 0 0,32-5-3360 0 0,-13-12 385 0 0,5 10 251 0 0,-1 1 1 0 0,-1-1-1 0 0,0 1 1 0 0,-1 0 0 0 0,-1 0-1 0 0,0 1 1 0 0,-1-1 0 0 0,-1 28-1 0 0,-3 3 924 0 0,0-2 1432 0 0,-2 1 0 0 0,-13 50 0 0 0,11-51-772 0 0,6-33-1379 0 0,1-8-78 0 0,11-8-6623 0 0,0-2-57 0 0,-2-4-1672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3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22951 0 0,'19'-18'1134'0'0,"0"1"0"0"0,2 1 0 0 0,0 1 0 0 0,1 1 0 0 0,45-22 0 0 0,-53 30-349 0 0,0 1-1 0 0,15-4 1 0 0,16-4-127 0 0,-30 7-2802 0 0,0 6-6323 0 0</inkml:trace>
  <inkml:trace contextRef="#ctx0" brushRef="#br0" timeOffset="1">193 0 8927 0 0,'0'0'1176'0'0,"1"3"148"0"0,7 19 3166 0 0,-1 0 0 0 0,8 43 0 0 0,-10-32-1631 0 0,2 49 0 0 0,-9-26-2030 0 0,-11 76 0 0 0,2-27-335 0 0,9-87-494 0 0,1-8 0 0 0,0 0 0 0 0,1 0 0 0 0,0 12 0 0 0,3-10 0 0 0,0-8-369 0 0,0-8-539 0 0,1-8-1346 0 0,-2-1-866 0 0,-2-2-3453 0 0,0-2-1883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2071 0 0,'3'0'154'0'0,"22"-3"-7"0"0,-8 2 5151 0 0,30 3-1 0 0,-44-1-3755 0 0,24-1 1932 0 0,-25 0-2468 0 0,1-1-572 0 0,-2 1-346 0 0,1 0 0 0 0,0 0 0 0 0,0-1 0 0 0,0 1 0 0 0,-1 0 0 0 0,1 0 0 0 0,0 1 0 0 0,0-1 0 0 0,0 0 0 0 0,-1 1 0 0 0,1-1 0 0 0,0 1 0 0 0,0-1 0 0 0,-1 1 0 0 0,1 0 0 0 0,0 0 0 0 0,-1 0 0 0 0,1 0 0 0 0,1 1 0 0 0,-1 0 115 0 0,0 1 0 0 0,0 0 0 0 0,-1-1 0 0 0,1 1 0 0 0,0 0 0 0 0,-1 0 0 0 0,0 0 0 0 0,0 0 0 0 0,0 0 0 0 0,1 6 0 0 0,2 33 1601 0 0,-2-16-810 0 0,-1-16-658 0 0,5 73 2337 0 0,-1 52 700 0 0,-4-115-3225 0 0,0 38-322 0 0,-3-48-1607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5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0 109 12119 0 0,'0'0'936'0'0,"2"-1"-612"0"0,37-32 6482 0 0,-31 26-5396 0 0,1 0 0 0 0,0 0 0 0 0,0 1 0 0 0,12-6 0 0 0,-9 5-390 0 0,25-13 976 0 0,-35 19-1817 0 0,0 0-19 0 0,18-6-669 0 0,-12 9-350 0 0</inkml:trace>
  <inkml:trace contextRef="#ctx0" brushRef="#br0" timeOffset="1">45 262 5695 0 0,'2'0'5054'0'0,"0"0"-4520"0"0,0 0 1 0 0,0 0 0 0 0,0 0-1 0 0,0 0 1 0 0,1 0 0 0 0,-1 0-1 0 0,0-1 1 0 0,0 1 0 0 0,0-1-1 0 0,0 1 1 0 0,4-3 0 0 0,20-14 1821 0 0,-24 15-2286 0 0,9-7 224 0 0,-1 0 1 0 0,0 0-1 0 0,16-22 0 0 0,-4 3-4964 0 0,-18 22 2963 0 0,5-6-4485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5.6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0 6127 0 0,'-2'1'161'0'0,"1"0"-136"0"0,0-1 1 0 0,1 1-1 0 0,-1-1 0 0 0,0 1 0 0 0,1-1 0 0 0,-1 1 0 0 0,0-1 0 0 0,1 1 0 0 0,-1 0 0 0 0,1-1 0 0 0,-1 1 0 0 0,1 0 0 0 0,-1 0 0 0 0,1-1 0 0 0,0 1 1 0 0,-1 0-1 0 0,1 0 0 0 0,0 1 0 0 0,-12 19 3883 0 0,2 1 0 0 0,0 0 1 0 0,1 0-1 0 0,2 1 1 0 0,-10 48 2108 0 0,19-71-6000 0 0,1-1 0 0 0,0 1-1 0 0,0-1 1 0 0,0 0 0 0 0,-1 0-1 0 0,1 0 1 0 0,0 0 0 0 0,-1 0-1 0 0,1-1 1 0 0,-1 1-1 0 0,0-1 1 0 0,1 1 0 0 0,-1-1-1 0 0,0 0 1 0 0,3-3 0 0 0,2-3-20 0 0,1 0 1 0 0,8-15-1 0 0,-7 10 49 0 0,3-5-533 0 0,1 0 0 0 0,20-21 0 0 0,-32 38 414 0 0,5-3 24 0 0,-5 2 94 0 0,1 3 24 0 0,6 0-42 0 0,-6-1-19 0 0,-1 1-1 0 0,0 0 1 0 0,0 0-1 0 0,0 0 1 0 0,1 0 0 0 0,-1 0-1 0 0,0 0 1 0 0,0 0-1 0 0,0 0 1 0 0,-1 0-1 0 0,1 0 1 0 0,0 1 0 0 0,1 1-1 0 0,0 0 24 0 0,1 2 3 0 0,0 1-1 0 0,-1-1 0 0 0,4 11 1 0 0,1 2 107 0 0,-4-11-77 0 0,-1 1 1 0 0,0 0-1 0 0,-1-1 1 0 0,2 16-1 0 0,1 5 110 0 0,7 64 317 0 0,-9-65-433 0 0,0 12-17 0 0,-6 69-1 0 0,0 3 2 0 0,1-38-42 0 0,0-37 0 0 0,0-9 0 0 0,-9 37 0 0 0,11-61 0 0 0,0 1 0 0 0,0 0 0 0 0,-1 0 0 0 0,0 0 0 0 0,1 0 0 0 0,-1 0 0 0 0,0 0 0 0 0,-4 4 0 0 0,5-6 0 0 0,0-1 0 0 0,0 1 0 0 0,0-1 0 0 0,-1 0 0 0 0,1 1 0 0 0,0-1 0 0 0,-1 0 0 0 0,1 0 0 0 0,-1 0 0 0 0,1 0 0 0 0,-1 0 0 0 0,1 0 0 0 0,-1-1 0 0 0,0 1 0 0 0,1 0 0 0 0,-1-1 0 0 0,0 1 0 0 0,-3-1 0 0 0,0 1 0 0 0,-1-2 0 0 0,1 1 0 0 0,-1-1 0 0 0,1 0 0 0 0,0 0 0 0 0,-1 0 0 0 0,1-1 0 0 0,0 1 0 0 0,0-2 0 0 0,0 1 0 0 0,0 0 0 0 0,0-1 0 0 0,0 0 0 0 0,1 0 0 0 0,-1 0 0 0 0,1-1 0 0 0,-7-6 0 0 0,6 5 0 0 0,1 0 0 0 0,-1-1 0 0 0,1 1 0 0 0,0-1 0 0 0,0 0 0 0 0,0 0 0 0 0,-4-12 0 0 0,7 15 0 0 0,0-1 0 0 0,0 1 0 0 0,0 0 0 0 0,0 0 0 0 0,1-1 0 0 0,0 1 0 0 0,-1-1 0 0 0,1 1 0 0 0,0 0 0 0 0,1-1 0 0 0,-1 1 0 0 0,1-1 0 0 0,-1 1 0 0 0,1 0 0 0 0,0-1 0 0 0,0 1 0 0 0,3-6 0 0 0,-3 7 0 0 0,0 0 0 0 0,0 0 0 0 0,0 0 0 0 0,1-1 0 0 0,-1 1 0 0 0,0 0 0 0 0,1 0 0 0 0,0 1 0 0 0,-1-1 0 0 0,1 0 0 0 0,0 1 0 0 0,0-1 0 0 0,0 1 0 0 0,2-2 0 0 0,4-2 0 0 0,68-54 0 0 0,-63 49-589 0 0,-1-1 0 0 0,15-16 0 0 0,19-26-5164 0 0,-38 43 4245 0 0,12-14-8688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6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 2383 0 0,'3'2'180'0'0,"1"2"434"0"0,0 0-1 0 0,0 1 0 0 0,0-1 1 0 0,-1 1-1 0 0,0 0 0 0 0,0 0 1 0 0,0 0-1 0 0,0 0 0 0 0,-1 1 1 0 0,2 6-1 0 0,-1-2 275 0 0,0 1 0 0 0,-1-1 1 0 0,0 1-1 0 0,-1 0 0 0 0,-1 10 0 0 0,-1 9 439 0 0,-1 0 0 0 0,-2 0-1 0 0,-9 32 1 0 0,8-38-699 0 0,-93 342 7572 0 0,65-250-4439 0 0,33-114-3576 0 0,2-3-180 0 0,0 0 0 0 0,0 0-1 0 0,0 0 1 0 0,0-1 0 0 0,-1 1-1 0 0,1-1 1 0 0,0 1 0 0 0,0-1-1 0 0,1-2 1 0 0,0 1-5 0 0,15-18 0 0 0,0 0 0 0 0,23-39 0 0 0,-17 24 0 0 0,6-7 0 0 0,46-65 0 0 0,-74 105 0 0 0,-1 2 0 0 0,-1-1 0 0 0,1 1 0 0 0,0 0 0 0 0,0 0 0 0 0,0 0 0 0 0,-1 1 0 0 0,1-1 0 0 0,0 0 0 0 0,0 0 0 0 0,0 0 0 0 0,0 1 0 0 0,1-1 0 0 0,-1 0 0 0 0,1 0 0 0 0,9-3 0 0 0,-11 4 0 0 0,1 0 0 0 0,0 0 0 0 0,-1 0 0 0 0,1 1 0 0 0,-1-1 0 0 0,1 0 0 0 0,0 0 0 0 0,-1 1 0 0 0,1-1 0 0 0,-1 0 0 0 0,1 0 0 0 0,-1 1 0 0 0,1-1 0 0 0,-1 1 0 0 0,1-1 0 0 0,-1 0 0 0 0,1 2 0 0 0,2 1 0 0 0,-1 0 0 0 0,0 0 0 0 0,0 1 0 0 0,-1-1 0 0 0,1 1 0 0 0,-1-1 0 0 0,1 1 0 0 0,-1 0 0 0 0,0 0 0 0 0,0-1 0 0 0,0 7 0 0 0,0 5 0 0 0,-1 26 0 0 0,0-5 0 0 0,-1 37 0 0 0,-1-69 0 0 0,-1 14 0 0 0,4-8 0 0 0,5 0 0 0 0,2-5-43 0 0,-7-4-177 0 0,2-2-72 0 0,14-7-2010 0 0,-4 1-4525 0 0,-1-2-3097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6.7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18 211 13391 0 0,'2'6'255'0'0,"-1"1"0"0"0,1-1-1 0 0,-1 1 1 0 0,-1 0 0 0 0,1-1-1 0 0,-2 12 1 0 0,1-3 1221 0 0,-1-7-40 0 0,0 1 1 0 0,0-1-1 0 0,-1 1 0 0 0,-5 13 1 0 0,5-14-345 0 0,-1 0 0 0 0,1 0-1 0 0,1 0 1 0 0,-2 13 0 0 0,3-19-253 0 0</inkml:trace>
  <inkml:trace contextRef="#ctx0" brushRef="#br0" timeOffset="1">158 1 2503 0 0,'0'0'16552'0'0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8.0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190 605 4863 0 0,'0'-2'282'0'0,"-1"0"-1"0"0,1 1 0 0 0,-1-1 0 0 0,0 1 0 0 0,0-1 0 0 0,1 1 1 0 0,-1-1-1 0 0,0 1 0 0 0,0 0 0 0 0,0-1 0 0 0,-1 1 0 0 0,1 0 1 0 0,0 0-1 0 0,0 0 0 0 0,-1 0 0 0 0,-1-1 0 0 0,-6-6 1775 0 0,6 5-1286 0 0,0 1 0 0 0,-1-1 0 0 0,1 1 0 0 0,0 0 0 0 0,-1 0 0 0 0,1 0 0 0 0,-1 0 0 0 0,0 1 0 0 0,-6-3 0 0 0,8 4-106 0 0,-14 6 675 0 0,14-6-1256 0 0,0 1 0 0 0,1-1 0 0 0,-1 1-1 0 0,0 0 1 0 0,0 0 0 0 0,0-1 0 0 0,0 1-1 0 0,1 1 1 0 0,-4 1 0 0 0,-1 2 222 0 0,1 1 0 0 0,0-1 0 0 0,0 1 0 0 0,1 0 0 0 0,-1 1 0 0 0,-5 11 0 0 0,2 0 308 0 0,-8 26 0 0 0,12-32-390 0 0,1-5 33 0 0,0 0 0 0 0,1 0 0 0 0,0 1 0 0 0,1-1 0 0 0,-1 1 0 0 0,1-1 0 0 0,1 1 0 0 0,0 13 0 0 0,0-13-97 0 0,0-6-31 0 0,0 0 0 0 0,0 0 1 0 0,0 0-1 0 0,0 0 0 0 0,0 0 0 0 0,1 0 0 0 0,-1 0 0 0 0,1 0 0 0 0,-1 0 0 0 0,1 0 1 0 0,0 0-1 0 0,0 0 0 0 0,0 0 0 0 0,2 2 0 0 0,-3-3-84 0 0,1 0 0 0 0,0 0 0 0 0,0 0 0 0 0,0-1 0 0 0,0 1 0 0 0,0 0 0 0 0,0 0 0 0 0,0-1 0 0 0,0 1-1 0 0,0 0 1 0 0,0-1 0 0 0,0 0 0 0 0,0 1 0 0 0,0-1 0 0 0,1 1 0 0 0,-1-1 0 0 0,0 0 0 0 0,0 0 0 0 0,0 0 0 0 0,1 0 0 0 0,1 0 0 0 0,-1 0 2 0 0,1-1 0 0 0,-1 1 0 0 0,0-1 0 0 0,1 0 0 0 0,-1 0 0 0 0,0 0 0 0 0,1 0 0 0 0,-1-1 0 0 0,0 1 0 0 0,2-2 0 0 0,3-3 4 0 0,-1 1 1 0 0,0-1-1 0 0,-1 0 1 0 0,0-1-1 0 0,9-12 1 0 0,12-23 207 0 0,-6 12-197 0 0,-2 0-1 0 0,21-48 1 0 0,-6 8 4 0 0,-14 33-66 0 0,29-87 90 0 0,-14 31 33 0 0,-27 75-106 0 0,-2 0 0 0 0,0-1 0 0 0,2-23 0 0 0,1 0-3 0 0,-5 26-13 0 0,-1 12 0 0 0,-1 0 0 0 0,0-1 0 0 0,0 1 0 0 0,-1 0 0 0 0,1-1 0 0 0,-1 1 0 0 0,0 0 0 0 0,0-1 0 0 0,-1 1 0 0 0,1-1 0 0 0,-1 1 0 0 0,-1-6 0 0 0,-1 4 0 0 0,3 5 0 0 0,0 1 0 0 0,0 0 0 0 0,0 0 0 0 0,0 0 0 0 0,0-1 0 0 0,0 1 0 0 0,-1 0 0 0 0,1 0 0 0 0,0 0 0 0 0,0-1 0 0 0,0 1 0 0 0,0 0 0 0 0,-1 0 0 0 0,1 0 0 0 0,0 0 0 0 0,0 0 0 0 0,0-1 0 0 0,-1 1 0 0 0,1 0 0 0 0,0 0 0 0 0,0 0 0 0 0,0 0 0 0 0,-1 0 0 0 0,1 0 0 0 0,0 0 0 0 0,0 0 0 0 0,-1 0 0 0 0,1 0 0 0 0,0 0 0 0 0,0 0 0 0 0,-1 0 0 0 0,1 0 0 0 0,0 0 0 0 0,0 0 0 0 0,-1 0 0 0 0,1 0 0 0 0,0 0 0 0 0,-1 1 0 0 0,-2 2 0 0 0,1-2 0 0 0,0 1 0 0 0,1-1 0 0 0,-1 1 0 0 0,0 0 0 0 0,1 0 0 0 0,-1 0 0 0 0,1 0 0 0 0,0 0 0 0 0,-1 0 0 0 0,1 0 0 0 0,-1 3 0 0 0,-1 4 0 0 0,-4 5 0 0 0,0 0 0 0 0,1 1 0 0 0,1 0 0 0 0,-5 24 0 0 0,-7 65 0 0 0,8-41 0 0 0,-14 107 0 0 0,19-127 0 0 0,5 84 0 0 0,0-115 0 0 0,0 0 0 0 0,1 0 0 0 0,0-1 0 0 0,1 1 0 0 0,1 0 0 0 0,-1-1 0 0 0,8 13 0 0 0,-1-11 0 0 0,5-2 0 0 0,3-5 0 0 0,-10-5 0 0 0,-1-1 0 0 0,0 0 0 0 0,1-1 0 0 0,-1 0 0 0 0,0 0 0 0 0,1 0 0 0 0,-1-1 0 0 0,9-4 0 0 0,55-25 0 0 0,-66 28 0 0 0,6-3 0 0 0,0 0 0 0 0,-1-1 0 0 0,0 0 0 0 0,0-1 0 0 0,-1 0 0 0 0,0-1 0 0 0,0 0 0 0 0,-1 0 0 0 0,0 0 0 0 0,-1-1 0 0 0,0-1 0 0 0,0 1 0 0 0,-1-1 0 0 0,5-12 0 0 0,-9 17 0 0 0,0 0 0 0 0,0-1 0 0 0,1-9 0 0 0,0-2 0 0 0,-2 14 0 0 0,0 0 0 0 0,-1 1 0 0 0,1-1 0 0 0,-1 0 0 0 0,-1-6 0 0 0,-6-31 0 0 0,7 38 0 0 0,-2-5 0 0 0,-1-5 0 0 0,1 9 0 0 0,-3-5 0 0 0,-6-3 0 0 0,6 11 0 0 0,3 0 0 0 0,-9-2 0 0 0,8 3 0 0 0,0 0 0 0 0,0 0 0 0 0,0 1 0 0 0,0-1 0 0 0,1 1 0 0 0,-1-1 0 0 0,0 1 0 0 0,0 0 0 0 0,1 0 0 0 0,-1 0 0 0 0,0 0 0 0 0,1 1 0 0 0,-1-1 0 0 0,1 1 0 0 0,-1-1 0 0 0,1 1 0 0 0,0 0 0 0 0,0 0 0 0 0,-3 3 0 0 0,-2 4 0 0 0,0 0 0 0 0,1 1 0 0 0,-9 16 0 0 0,6-9 0 0 0,4-6 0 0 0,0 1 0 0 0,1 1 0 0 0,1-1 0 0 0,0 1 0 0 0,0-1 0 0 0,0 17 0 0 0,0-9 0 0 0,1-6 0 0 0,2-2 0 0 0,5-1 0 0 0,2-6 0 0 0,-5-4 0 0 0,0-1 0 0 0,1 0 0 0 0,-1 0 0 0 0,0 0 0 0 0,0 0 0 0 0,0 0 0 0 0,0 0 0 0 0,0-1 0 0 0,0 1 0 0 0,0-1 0 0 0,0 1 0 0 0,0-1 0 0 0,0 0 0 0 0,0 0 0 0 0,0 0 0 0 0,-1 0 0 0 0,1 0 0 0 0,0 0 0 0 0,-1-1 0 0 0,3-1 0 0 0,3-4 0 0 0,0 0 0 0 0,0-1 0 0 0,5-8 0 0 0,-4 6 0 0 0,6-12 0 0 0,0 0 0 0 0,-1 0 0 0 0,19-46 0 0 0,-24 48 0 0 0,20-48 0 0 0,23-82 0 0 0,-28 78 0 0 0,-9 30 0 0 0,30-87 0 0 0,-40 113 0 0 0,-4 12 0 0 0,-2 2 0 0 0,2 2 0 0 0,0 0 0 0 0,0-1 0 0 0,0 1 0 0 0,0 0 0 0 0,0 0 0 0 0,0-1 0 0 0,0 1 0 0 0,0 0 0 0 0,0 0 0 0 0,0-1 0 0 0,0 1 0 0 0,0 0 0 0 0,-1 0 0 0 0,1 0 0 0 0,0-1 0 0 0,0 1 0 0 0,0 0 0 0 0,0 0 0 0 0,-1 0 0 0 0,1-1 0 0 0,0 1 0 0 0,0 0 0 0 0,0 0 0 0 0,-1 0 0 0 0,1 0 0 0 0,0-1 0 0 0,-10 6 0 0 0,5 2 0 0 0,0 0 0 0 0,0 1 0 0 0,1-1 0 0 0,0 1 0 0 0,0 0 0 0 0,1 0 0 0 0,-4 15 0 0 0,-6 27 0 0 0,-7 62 0 0 0,13-67 0 0 0,-9 81 0 0 0,7-48 0 0 0,5-43 0 0 0,2 0 0 0 0,2 40 0 0 0,1-60 0 0 0,1-1 0 0 0,0 1 0 0 0,2-1 0 0 0,-1 1 0 0 0,9 19 0 0 0,0-12 0 0 0,-5-16 0 0 0,-3-5 0 0 0,6 2 0 0 0,-8-3 3 0 0,1 0 1 0 0,-1 0-1 0 0,0-1 0 0 0,1 1 0 0 0,-1-1 1 0 0,0 1-1 0 0,0-1 0 0 0,1 0 0 0 0,-1 0 1 0 0,0 0-1 0 0,0 0 0 0 0,0-1 1 0 0,0 1-1 0 0,0 0 0 0 0,-1-1 0 0 0,1 1 1 0 0,0-1-1 0 0,-1 0 0 0 0,1 0 0 0 0,1-2 1 0 0,5-6-65 0 0,-2 0 1 0 0,10-19-1 0 0,-10 18-113 0 0,8-22-3285 0 0,-3 6-6324 0 0,-4 15 1448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8.4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1 198 4143 0 0,'0'0'319'0'0,"1"2"-210"0"0,4 9 4117 0 0,15 5 6604 0 0,-11-11-10079 0 0,-7-5 502 0 0,-1 0-1110 0 0,0-1 1 0 0,-1 1-1 0 0,1-1 0 0 0,0 1 0 0 0,0 0 0 0 0,-1-1 0 0 0,1 1 1 0 0,0 0-1 0 0,0 0 0 0 0,0 0 0 0 0,-1-1 0 0 0,1 1 1 0 0,0 0-1 0 0,1 0 0 0 0,0 0 0 0 0,-1 0 1 0 0,1 0-1 0 0,0 0 1 0 0,-1-1-1 0 0,1 1 0 0 0,-1 0 1 0 0,1-1-1 0 0,-1 1 1 0 0,0-1-1 0 0,3-1 0 0 0,3-4 51 0 0,0 0 1 0 0,0 0-1 0 0,0-1 0 0 0,-1 0 0 0 0,0 0 0 0 0,-1 0 0 0 0,1-1 0 0 0,-2 0 0 0 0,1 0 0 0 0,-1 0 0 0 0,0-1 0 0 0,4-13 0 0 0,-5 14 33 0 0,0 1 1 0 0,-1-1-1 0 0,2-10 0 0 0,-4 14-116 0 0,0 1 0 0 0,0 0 0 0 0,0-1-1 0 0,0 1 1 0 0,0 0 0 0 0,-1 0 0 0 0,1-1 0 0 0,-1 1-1 0 0,0 0 1 0 0,-2-5 0 0 0,3 6 145 0 0,-8-10 191 0 0,5 10-346 0 0,1 0 0 0 0,-1 1 1 0 0,0-1-1 0 0,0 0 0 0 0,1 1 1 0 0,-1-1-1 0 0,0 1 0 0 0,0 0 1 0 0,0 0-1 0 0,-6-1 0 0 0,7 2 202 0 0,-1 0-31 0 0,-1 2-263 0 0,0-1 0 0 0,0 1 0 0 0,0 0 0 0 0,0 0 0 0 0,1 0 0 0 0,-1 1-1 0 0,0-1 1 0 0,1 1 0 0 0,0 0 0 0 0,-1 0 0 0 0,1 0 0 0 0,-3 4 0 0 0,2-1 8 0 0,-1 1 0 0 0,1-1 0 0 0,1 1 1 0 0,-1 0-1 0 0,1 1 0 0 0,-3 8 0 0 0,0 6 16 0 0,1 1 0 0 0,1 0 0 0 0,-2 39 0 0 0,5-45-33 0 0,1 0 0 0 0,1 0 0 0 0,3 24 0 0 0,-2-33 0 0 0,0-1 0 0 0,0 1 0 0 0,0 0 0 0 0,1-1 0 0 0,0 1 0 0 0,0-1 0 0 0,1 0 0 0 0,0 0 0 0 0,7 9 0 0 0,0-6 0 0 0,7-3 0 0 0,-1-3 0 0 0,-12-5 4 0 0,0 0-1 0 0,0 0 1 0 0,0 0-1 0 0,0 0 1 0 0,0-1-1 0 0,-1 0 1 0 0,1 0-1 0 0,-1 0 1 0 0,6-4-1 0 0,38-28-80 0 0,-33 22-30 0 0,-9 7-497 0 0,-1 0 1 0 0,0 0 0 0 0,0-1-1 0 0,7-10 1 0 0,4-5-7592 0 0,-1 4-1036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28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0 4319 0 0,'0'3'332'0'0,"0"3"-213"0"0,-2 1-1 0 0,1 0 1 0 0,-3 7-1 0 0,0 1 1563 0 0,-23 58 7599 0 0,-17 36-1053 0 0,15-40-4041 0 0,19-46-2879 0 0,-5 15 1287 0 0,15-36-2299 0 0,2-2-231 0 0,1 1-64 0 0,0-1 1 0 0,1 0-1 0 0,-1 0 1 0 0,0 0-1 0 0,1 0 1 0 0,-1-1-1 0 0,0 0 1 0 0,1 1-1 0 0,-1-1 1 0 0,0 0-1 0 0,0-1 1 0 0,0 1-1 0 0,0 0 1 0 0,0-1-1 0 0,0 0 1 0 0,0 0-1 0 0,0 1 1 0 0,-1-2-1 0 0,1 1 1 0 0,2-3-1 0 0,7-7-1 0 0,0 0 1 0 0,16-23-1 0 0,12-23 1 0 0,-27 38 0 0 0,1 0 0 0 0,0 1 0 0 0,1 1 0 0 0,27-25 0 0 0,-40 40 0 0 0,-1 2 0 0 0,0 0 0 0 0,-1 1 0 0 0,1-1 0 0 0,0 0 0 0 0,0 1 0 0 0,-1-1 0 0 0,1 0 0 0 0,0 1 0 0 0,0-1 0 0 0,0 1 0 0 0,0 0 0 0 0,0-1 0 0 0,-1 1 0 0 0,1 0 0 0 0,0-1 0 0 0,0 1 0 0 0,2 0 0 0 0,-3-1 0 0 0,1 1 0 0 0,-1 0 0 0 0,0 0 0 0 0,1-1 0 0 0,-1 1 0 0 0,1 0 0 0 0,-1 0 0 0 0,1 0 0 0 0,-1 0 0 0 0,1-1 0 0 0,-1 1 0 0 0,1 0 0 0 0,-1 0 0 0 0,1 0 0 0 0,-1 0 0 0 0,1 0 0 0 0,-1 0 0 0 0,1 0 0 0 0,-1 0 0 0 0,1 1 0 0 0,-1-1 0 0 0,1 0 0 0 0,-1 0 0 0 0,0 0 0 0 0,1 0 0 0 0,-1 1 0 0 0,1-1 0 0 0,-1 0 0 0 0,1 0 0 0 0,-1 1 0 0 0,0-1 0 0 0,1 0 0 0 0,-1 1 0 0 0,0-1 0 0 0,1 1 0 0 0,0 0 0 0 0,0 0 0 0 0,1 0 0 0 0,-1 1 0 0 0,0-1 0 0 0,1 1 0 0 0,-1 0 0 0 0,0-1 0 0 0,0 1 0 0 0,0 0 0 0 0,0 0 0 0 0,0 0 0 0 0,0 0 0 0 0,-1 0 0 0 0,1 0 0 0 0,0 0 0 0 0,-1 0 0 0 0,1 3 0 0 0,0 38 0 0 0,-2-28 0 0 0,7 99 0 0 0,-4-82 0 0 0,1 1 0 0 0,10 37 0 0 0,-10-57 0 0 0,5-2 0 0 0,-7-9-70 0 0,0-1 0 0 0,0 0 0 0 0,1 0 0 0 0,-1 0 0 0 0,0 0 0 0 0,1 0 0 0 0,-1 0 0 0 0,1 0 0 0 0,-1 0 0 0 0,1 0 0 0 0,0-1-1 0 0,-1 1 1 0 0,1 0 0 0 0,0-1 0 0 0,-1 0 0 0 0,1 1 0 0 0,0-1 0 0 0,0 0 0 0 0,-1 0 0 0 0,1 0 0 0 0,0 0 0 0 0,0 0 0 0 0,-1 0 0 0 0,1-1 0 0 0,0 1 0 0 0,3-2 0 0 0,1-1-959 0 0,1 0 1 0 0,0-1-1 0 0,-1 1 0 0 0,0-2 1 0 0,7-4-1 0 0,-9 5 64 0 0,20-14-9231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32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50 2615 0 0,'0'0'1258'0'0,"1"2"-126"0"0,6 17 1554 0 0,0 2 0 0 0,-1-1 0 0 0,6 42 0 0 0,0 68 327 0 0,-6-43-1722 0 0,3 79 1260 0 0,1-6-385 0 0,-7-129-1841 0 0,-1-5 169 0 0,1 0 0 0 0,1 0 0 0 0,11 35 0 0 0,-14-58-404 0 0,0 0 0 0 0,0 0 1 0 0,1 0-1 0 0,0-1 0 0 0,-1 1 0 0 0,1 0 0 0 0,0-1 1 0 0,0 0-1 0 0,0 1 0 0 0,5 2 0 0 0,-6-4-45 0 0,1-1 1 0 0,-1 1-1 0 0,1-1 0 0 0,0 0 1 0 0,-1 0-1 0 0,1 0 0 0 0,0 0 1 0 0,-1 0-1 0 0,1 0 0 0 0,-1 0 0 0 0,1-1 1 0 0,0 1-1 0 0,-1 0 0 0 0,1-1 1 0 0,-1 0-1 0 0,3 0 0 0 0,-4 1-43 0 0,4-2 36 0 0,0-1 0 0 0,0 1 0 0 0,0-1-1 0 0,0 1 1 0 0,0-1 0 0 0,-1 0 0 0 0,0 0 0 0 0,0-1 0 0 0,0 1 0 0 0,4-6-1 0 0,4-7 76 0 0,10-21 0 0 0,-8 15-31 0 0,27-51 316 0 0,-4-1 1 0 0,-2-2-1 0 0,-4-1 1 0 0,29-117-1 0 0,-47 136 115 0 0,4-62 0 0 0,-14 104-455 0 0,1-7 8 0 0,-2-47 0 0 0,-2 56-66 0 0,-1 11 0 0 0,0 2 0 0 0,-4-5-2008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32.8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205 30 4319 0 0,'0'-2'89'0'0,"-1"1"-1"0"0,0-1 0 0 0,0 1 1 0 0,0-1-1 0 0,0 1 0 0 0,-1-1 0 0 0,1 1 1 0 0,0 0-1 0 0,-1 0 0 0 0,1 0 1 0 0,0-1-1 0 0,-1 1 0 0 0,1 1 0 0 0,-1-1 1 0 0,0 0-1 0 0,-2-1 0 0 0,0 1 411 0 0,1-1 0 0 0,-1 1-1 0 0,0 0 1 0 0,0 0 0 0 0,0 1 0 0 0,-6-1-1 0 0,7 1-157 0 0,0 0 0 0 0,0 0-1 0 0,0 1 1 0 0,0-1 0 0 0,1 1-1 0 0,-1 0 1 0 0,0 0 0 0 0,1 0-1 0 0,-1 0 1 0 0,1 0 0 0 0,-1 1-1 0 0,1-1 1 0 0,-1 1 0 0 0,1 0-1 0 0,0-1 1 0 0,0 1 0 0 0,0 0-1 0 0,0 0 1 0 0,0 1 0 0 0,0-1-1 0 0,-2 4 1 0 0,-2 5 276 0 0,1-1 1 0 0,-1 1-1 0 0,-6 22 0 0 0,5-13 70 0 0,-7 22 658 0 0,2 0 0 0 0,1 1 1 0 0,-5 51-1 0 0,15-84-860 0 0,0 1 0 0 0,1 14 0 0 0,0-22-374 0 0,0-1 0 0 0,0 1 0 0 0,1 0 0 0 0,-1 0-1 0 0,1-1 1 0 0,-1 1 0 0 0,1 0 0 0 0,0-1 0 0 0,0 1-1 0 0,0-1 1 0 0,1 1 0 0 0,-1-1 0 0 0,4 4 0 0 0,-4-5 149 0 0,11-4 153 0 0,-8 1-391 0 0,0 0 0 0 0,0-1-1 0 0,0 1 1 0 0,-1 0 0 0 0,1-1 0 0 0,-1 0 0 0 0,1 0-1 0 0,-1 0 1 0 0,3-4 0 0 0,22-35-54 0 0,-14 21 57 0 0,5-11-127 0 0,-2 0 0 0 0,19-47 0 0 0,6-15-6 0 0,-41 93 571 0 0,-7 71 1943 0 0,1-13-1371 0 0,1 2-1007 0 0,2-33-24 0 0,0 1 0 0 0,2 0-1 0 0,4 30 1 0 0,-4-52-4 0 0,0-4 0 0 0,0 0 0 0 0,0 1 0 0 0,0-1 0 0 0,0 0 0 0 0,1 1 0 0 0,-1-1 0 0 0,0 0 0 0 0,1 0 0 0 0,-1 1 0 0 0,1-1 0 0 0,0 0 0 0 0,-1 0 0 0 0,1 0 0 0 0,1 2 0 0 0,0 1-182 0 0,5 7-3187 0 0,-6-11 3063 0 0,-1 1-1 0 0,1-1 1 0 0,-1 0 0 0 0,0 1-1 0 0,1-1 1 0 0,-1 0 0 0 0,1 0-1 0 0,-1 1 1 0 0,1-1 0 0 0,-1 0-1 0 0,1 0 1 0 0,-1 0 0 0 0,1 0-1 0 0,-1 1 1 0 0,1-1 0 0 0,-1 0-1 0 0,1 0 1 0 0,-1 0 0 0 0,1 0-1 0 0,-1 0 1 0 0,2 0-1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0 4951 0 0,'0'0'382'0'0,"-2"2"-250"0"0,-12 10 4442 0 0,-26 19 0 0 0,-4 1 327 0 0,-65 51 2674 0 0,55-43-5938 0 0,48-37-2021 0 0,6-7-509 0 0,5-7-109 0 0,1 5-11 0 0,-1 1 0 0 0,1-1-1 0 0,0 1 1 0 0,0 1 0 0 0,1-1 0 0 0,0 1-1 0 0,-1 0 1 0 0,1 0 0 0 0,14-4-1 0 0,-3 1-1805 0 0,1 1-1 0 0,34-5 0 0 0,26 3 2005 0 0,-11 1 3352 0 0,-44 6 861 0 0,-2 1 4361 0 0,-20-1-6788 0 0,9-10 707 0 0,-11 10-1338 0 0,2 0-188 0 0,5-3-1112 0 0,0-2-4564 0 0,0-4-1940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3:33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 3367 0 0,'0'2'258'0'0,"-1"35"276"0"0,-9 23 6175 0 0,6-38-3962 0 0,-18 69 4832 0 0,13-59-3874 0 0,-8 47 2666 0 0,27-90-5389 0 0,44-73-712 0 0,-42 62-221 0 0,2 0 0 0 0,0 1 0 0 0,1 1 0 0 0,24-25 0 0 0,-33 40-49 0 0,1 0 0 0 0,0 0 0 0 0,0 0 0 0 0,0 1 0 0 0,1 0 0 0 0,0 0 0 0 0,0 1 0 0 0,14-4 0 0 0,-19 6 0 0 0,0 0 0 0 0,0 0 0 0 0,0 0 0 0 0,0 0 0 0 0,0 0 0 0 0,0 1 0 0 0,0-1 0 0 0,5 1 0 0 0,17 0 0 0 0,-21-1 270 0 0,0 0-324 0 0,20 5-1618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0:09:1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 24575,'-31'190'0,"23"-157"0,-1 0 0,-1-1 0,-25 50 0,5-35 0,50-41 0,-18-5 0,0 0 0,0 0 0,-1 0 0,1 0 0,0 0 0,-1 0 0,1 0 0,-1 0 0,0 0 0,1 1 0,-1-1 0,0 1 0,0-1 0,1 1 0,-1-1 0,-1 1 0,1 0 0,0-1 0,0 1 0,0 0 0,0 3 0,0 3 0,1 1 0,-2-1 0,0 16 0,1 11 0,-1-37 0,-4-10 0,-1 0 0,-1 0 0,0 0 0,-8-12 0,9 19 0,6 4 0,3-1 0,-2-9 0,-2 5 0,0 3 0,1 1 0,-2-1 0,1 0 0,0 0 0,0 1 0,-1-1 0,0 0 0,1 1 0,-1-1 0,0 0 0,-2-3 0,2 8 0,0 0 0,1 0 0,-1 0 0,0 0 0,1 0 0,0 0 0,-1 0 0,1 0 0,0 2 0,-5 53 0,1-30 0,1 36 0,3-60 0,0 0 0,0 1 0,1-1 0,-1 0 0,1 0 0,0 0 0,1 4 0,2-44 0,-3 21 0,0 10 0,0 0 0,-1 0 0,0-1 0,0 1 0,-1 0 0,1 0 0,-3-7 0,3 12 0,0 1 0,0 0 0,0 0 0,0 0 0,0-1 0,0 1 0,0 0 0,-1 0 0,1 0 0,0-1 0,0 1 0,0 0 0,0 0 0,0 0 0,0 0 0,0 0 0,-1-1 0,1 1 0,0 0 0,0 0 0,0 0 0,0 0 0,0 0 0,-1 0 0,1 0 0,0-1 0,0 1 0,0 0 0,-1 0 0,1 0 0,0 0 0,0 0 0,0 0 0,-1 0 0,1 0 0,0 0 0,0 0 0,0 0 0,-1 0 0,1 0 0,0 0 0,0 0 0,0 0 0,-8 9 0,-4 13 0,12-21 0,-6 11 0,3-8 0,3-8 0,0 4 0,0 0 0,0 0 0,0-1 0,0 1 0,0 0 0,0 0 0,0 0 0,0 0 0,0-1 0,0 1 0,0 0 0,0 0 0,0 0 0,0 0 0,0 0 0,0 0 0,0-1 0,0 1 0,1 0 0,-1 0 0,0 0 0,0 0 0,0 0 0,0 0 0,0 0 0,0-1 0,1 1 0,-1 0 0,0 0 0,0 0 0,0 0 0,0 0 0,0 0 0,1 0 0,-1 0 0,0 0 0,0 0 0,0 0 0,0 0 0,1 0 0,-1 0 0,0 0 0,9 5 0,5 8 0,-12-10 0,0 0 0,0 0 0,0 1 0,0-1 0,1 5 0,-2-7 0,-1 0 0,1 1 0,-1-1 0,0 0 0,0 1 0,1-1 0,-1 0 0,0 1 0,0-1 0,0 1 0,0-1 0,-1 0 0,1 1 0,0-1 0,0 0 0,-1 1 0,0 0 0,1-1 0,0-1 0,0 0 0,-1 0 0,1 1 0,0-1 0,0 0 0,0 0 0,0 0 0,-1 1 0,1-1 0,0 0 0,0 0 0,-1 0 0,1 0 0,0 0 0,0 1 0,-1-1 0,1 0 0,0 0 0,-1 0 0,1 0 0,0 0 0,0 0 0,-1 0 0,1 0 0,0 0 0,-1 0 0,1 0 0,0 0 0,-1 0 0,1 0 0,-11-7 0,-7-12 0,18 19 0,-8-11 0,-1 0 0,2 0 0,-1-1 0,2 0 0,0 0 0,0-1 0,-6-19 0,12 32 0,0-1 0,-1 0 0,1 0 0,0 0 0,0 1 0,0-1 0,0 0 0,-1 0 0,1 1 0,0-1 0,0 0 0,1 0 0,-1 0 0,0 1 0,0-1 0,0 0 0,0 0 0,1 0 0,-1 1 0,0-1 0,1 0 0,0 0 0,-1 1 0,1-1 0,-1 1 0,1 0 0,0 0 0,-1 0 0,1 0 0,-1 0 0,1 0 0,0 0 0,-1 0 0,1 0 0,-1 0 0,1 0 0,0 0 0,-1 0 0,1 0 0,-1 0 0,1 1 0,-1-1 0,1 0 0,0 1 0,5 2 0,0 1 0,0-1 0,7 8 0,-5-4 0,-7-5 0,1 0 0,0 0 0,-1-1 0,1 1 0,0-1 0,0 1 0,0-1 0,0 0 0,1 0 0,2 2 0,-4-3 0,-1 0 0,0 0 0,0 0 0,0 0 0,0 0 0,0 0 0,0 0 0,0 0 0,1 0 0,-1 0 0,0 0 0,0 0 0,0 0 0,0 0 0,0 0 0,0 0 0,0 0 0,0-1 0,0 1 0,1 0 0,-1 0 0,0 0 0,0 0 0,0 0 0,0 0 0,0 0 0,0 0 0,0 0 0,0 0 0,0 0 0,0-1 0,0 1 0,0 0 0,0 0 0,0 0 0,0 0 0,0 0 0,0 0 0,0 0 0,0 0 0,0-1 0,0 1 0,0 0 0,0 0 0,0 0 0,0 0 0,-2-8 0,-5-6 0,7 14 0,0 0 0,0 0 0,0 0 0,0 0 0,0 0 0,0 0 0,0 0 0,0 0 0,0-1 0,0 1 0,0 0 0,0 0 0,0 0 0,0 0 0,0 0 0,0 0 0,0 0 0,0 0 0,0-1 0,0 1 0,0 0 0,0 0 0,-1 0 0,1 0 0,0 0 0,0 0 0,0 0 0,0 0 0,0 0 0,0 0 0,0 0 0,0 0 0,0 0 0,-1 0 0,1 0 0,0 0 0,0 0 0,0 0 0,0 0 0,0 0 0,0 0 0,0 0 0,0 0 0,-1 0 0,1 0 0,0 0 0,0 0 0,0 0 0,0 0 0,0 0 0,0 0 0,0 0 0,0 0 0,-1 0 0,1 0 0,0 0 0,0 0 0,0 0 0,0 0 0,0 0 0,0 1 0,0-1 0,0 0 0,0 0 0,0 0 0,0 0 0,0 0 0,0 0 0,-2 13 0,4 18 0,-2-30 0,2 26 0,1 4 0,-4-30 0,0-4 0,-3-21 0,1 7 0,-4-32 0,7 43 0,-1 1 0,1 0 0,1 0 0,-1 0 0,1 0 0,0 0 0,1-6 0,-2 11 0,0-1 0,0 0 0,0 1 0,1-1 0,-1 1 0,0-1 0,0 1 0,1-1 0,-1 1 0,0-1 0,0 1 0,1-1 0,-1 1 0,1-1 0,-1 1 0,0-1 0,1 1 0,-1 0 0,1-1 0,-1 1 0,1 0 0,-1-1 0,1 1 0,-1 0 0,1 0 0,-1-1 0,1 1 0,0 0 0,-1 0 0,1 0 0,-1 0 0,1 0 0,0 0 0,-1 0 0,1 0 0,-1 0 0,1 0 0,-1 0 0,1 0 0,0 0 0,-1 0 0,1 1 0,-1-1 0,1 0 0,-1 0 0,2 1 0,0 1 0,0 0 0,0-1 0,0 1 0,0 0 0,0 0 0,0 0 0,0 0 0,-1 0 0,2 3 0,0 1 0,0 0 0,-1-1 0,0 1 0,0 0 0,0 0 0,-1 0 0,0 0 0,0 1 0,-1-1 0,1 0 0,-1 0 0,-2 10 0,2-15 0,0-1 0,0 0 0,0 0 0,0 1 0,0-1 0,0 0 0,0 0 0,0 1 0,0-1 0,0 0 0,0 0 0,0 1 0,0-1 0,0 0 0,-1 0 0,1 0 0,0 1 0,0-1 0,0 0 0,0 0 0,-1 0 0,1 1 0,0-1 0,0 0 0,0 0 0,-1 0 0,1 0 0,0 0 0,0 0 0,-1 1 0,1-1 0,0 0 0,0 0 0,-1 0 0,1 0 0,0 0 0,-1 0 0,-7-7 0,-6-15 0,4 2 0,-9-25 0,16 37 0,1-1 0,-1 0 0,1-1 0,1 1 0,-1-14 0,2 21 0,0 1 0,0 0 0,0 0 0,0-1 0,0 1 0,1 0 0,-1-1 0,0 1 0,1 0 0,-1 0 0,1 0 0,0-3 0,0 4 0,-1 0 0,0-1 0,1 1 0,-1 0 0,1-1 0,-1 1 0,0 0 0,1-1 0,-1 1 0,1 0 0,-1 0 0,1 0 0,-1-1 0,1 1 0,-1 0 0,1 0 0,-1 0 0,1 0 0,-1 0 0,1 0 0,-1 0 0,1 0 0,1 1 0,0-1 0,0 1 0,0 0 0,0 0 0,-1 0 0,1 0 0,0 0 0,-1 0 0,1 0 0,-1 0 0,1 1 0,-1-1 0,1 1 0,1 2 0,1 3 0,0-1 0,0 1 0,-1 0 0,0 0 0,0 0 0,-1 0 0,0 0 0,0 1 0,0-1 0,-1 1 0,0 0 0,-1 10 0,0-17 0,0 0 0,0 0 0,0 0 0,0 0 0,0 0 0,0 0 0,-1 0 0,1 0 0,0 0 0,0 0 0,-1 0 0,1 0 0,-1 0 0,1 0 0,-1 0 0,0 1 0,0-2 0,1 0 0,0 0 0,-1 0 0,1 1 0,-1-1 0,1 0 0,0 0 0,-1 0 0,1 0 0,-1 0 0,1 0 0,-1 0 0,1 0 0,0 0 0,-1 0 0,1 0 0,-1 0 0,1 0 0,-1 0 0,1-1 0,0 1 0,-1 0 0,1 0 0,0 0 0,-1-1 0,-3-1 0,1-1 0,0 1 0,1-1 0,-1 0 0,0 0 0,-4-6 0,1-1 0,0 0 0,0 0 0,1 0 0,1-1 0,-6-16 0,9 17 0,1 10 0,0 0 0,0-1 0,1 1 0,-1 0 0,0 0 0,0 0 0,0 0 0,0 0 0,0 0 0,0 0 0,0 0 0,0 0 0,0 0 0,0 0 0,1-1 0,-1 1 0,0 0 0,0 0 0,0 0 0,0 0 0,0 0 0,0 0 0,0 0 0,0 0 0,1 0 0,-1 0 0,0 0 0,0 0 0,0 0 0,0 0 0,0 0 0,0 0 0,0 0 0,1 0 0,-1 0 0,0 0 0,0 0 0,0 1 0,0-1 0,0 0 0,0 0 0,13 13 0,-7-4 0,-1 1 0,0 0 0,-1 0 0,0 0 0,-1 0 0,0 1 0,0-1 0,-1 1 0,0 0 0,-1-1 0,0 1 0,-1 0 0,-1 0 0,-2 19 0,3-29 0,0-1 0,0 1 0,0 0 0,0 0 0,-1-1 0,1 1 0,0 0 0,0 0 0,-1-1 0,1 1 0,-1 0 0,1-1 0,0 1 0,-1-1 0,1 1 0,-1 0 0,1-1 0,-1 1 0,0-1 0,1 1 0,-2-1 0,2 0 0,-1 0 0,1 0 0,-1 0 0,1 0 0,-1 0 0,1 0 0,-1 0 0,1 0 0,-1-1 0,1 1 0,-1 0 0,1 0 0,-1-1 0,1 1 0,-1 0 0,1-1 0,0 1 0,-1 0 0,1-1 0,0 1 0,-1-1 0,1 0 0,-4-3 0,2 0 0,-1-1 0,1 0 0,-4-8 0,3 5 0,0 0 0,1 1 0,0-1 0,1 0 0,0 0 0,0 0 0,0 0 0,2-12 0,-1 19 0,0 0 0,0 1 0,0-1 0,0 1 0,0-1 0,0 0 0,0 1 0,0-1 0,1 1 0,-1-1 0,0 0 0,0 1 0,1-1 0,-1 1 0,0-1 0,1 1 0,-1-1 0,1 1 0,-1-1 0,1 1 0,-1 0 0,1-1 0,-1 1 0,1-1 0,0 1 0,0 0 0,-1 0 0,1 0 0,-1 0 0,1 0 0,0 1 0,-1-1 0,1 0 0,-1 0 0,1 0 0,0 1 0,-1-1 0,1 0 0,-1 1 0,1-1 0,-1 1 0,1-1 0,-1 0 0,1 1 0,2 3 0,1 0 0,-1 0 0,-1 0 0,6 8 0,-5-4 0,1-1 0,-1 1 0,0 0 0,-1 1 0,0-1 0,0 0 0,-1 1 0,0-1 0,0 16 0,-1-23 0,0 0 0,0-1 0,0 1 0,0 0 0,0-1 0,0 1 0,0 0 0,-1-1 0,1 1 0,0 0 0,0-1 0,0 1 0,-1 0 0,1-1 0,0 1 0,-1-1 0,1 1 0,-1 0 0,1-1 0,-1 1 0,1-1 0,-1 0 0,1 0 0,-1 0 0,1-1 0,0 1 0,-1 0 0,1 0 0,0-1 0,-1 1 0,1 0 0,0 0 0,-1-1 0,1 1 0,0 0 0,-1-1 0,1 1 0,0 0 0,0-1 0,-1 1 0,1 0 0,0-1 0,0 0 0,-13-30 0,9 18 0,1 0 0,0-1 0,1 1 0,-1-18 0,3 30 0,0 1 0,-1-1 0,1 1 0,0-1 0,0 1 0,0 0 0,0-1 0,0 1 0,0-1 0,0 1 0,0-1 0,1 1 0,-1-1 0,0 1 0,0-1 0,0 1 0,0 0 0,0-1 0,1 1 0,-1-1 0,0 1 0,0 0 0,1-1 0,-1 1 0,0 0 0,1-1 0,-1 1 0,1-1 0,0 1 0,-1 1 0,1-1 0,0 0 0,-1 1 0,1-1 0,0 1 0,-1-1 0,1 1 0,-1-1 0,1 1 0,-1-1 0,1 1 0,-1-1 0,0 1 0,1 0 0,15 29 0,-11-16 0,-1-1 0,5 24 0,-8-31 0,0 0 0,-1 0 0,1 0 0,-1 0 0,-1 0 0,1 0 0,-1 0 0,-2 9 0,3-14 0,0-1 0,0 0 0,0 0 0,0 1 0,0-1 0,0 0 0,0 1 0,0-1 0,-1 0 0,1 0 0,0 0 0,0 1 0,0-1 0,0 0 0,0 0 0,-1 1 0,1-1 0,0 0 0,0 0 0,0 0 0,0 0 0,-1 1 0,1-1 0,0 0 0,0 0 0,-1 0 0,1 0 0,0 0 0,0 0 0,-1 1 0,1-1 0,0 0 0,0 0 0,-1 0 0,1 0 0,0 0 0,0 0 0,-1 0 0,-7-9 0,-1-16 0,9 25 0,-1-1 0,1 0 0,0 0 0,0 0 0,0 0 0,0 1 0,0-1 0,0 0 0,0 0 0,0 0 0,0 0 0,0 0 0,0 1 0,0-1 0,1 0 0,-1 0 0,0 0 0,0 1 0,1-1 0,0-1 0,0 2 0,-1-1 0,1 1 0,-1 0 0,1 0 0,-1 0 0,1 0 0,-1 0 0,1 0 0,-1 0 0,1 0 0,0 0 0,-1 0 0,1 0 0,-1 0 0,1 0 0,-1 0 0,1 0 0,-1 0 0,1 1 0,-1-1 0,1 0 0,-1 0 0,1 1 0,3 1 0,0 1 0,-1-1 0,1 1 0,-1 0 0,1 0 0,3 6 0,-5-7 0,0 0 0,-1 0 0,0 1 0,0-1 0,1 0 0,-1 1 0,-1-1 0,1 1 0,1 3 0,-2-6 0,0 1 0,0 0 0,0-1 0,0 1 0,0 0 0,0-1 0,0 1 0,-1-1 0,1 1 0,0 0 0,0-1 0,0 1 0,-1-1 0,1 1 0,0 0 0,0-1 0,-1 1 0,1-1 0,-1 1 0,1-1 0,0 0 0,-1 1 0,1-1 0,-1 1 0,1-1 0,-1 0 0,1 1 0,-1-1 0,0 0 0,1 1 0,-1-1 0,1 0 0,-1 0 0,1 0 0,-1 0 0,0 1 0,1-1 0,-1 0 0,0 0 0,1 0 0,-1 0 0,1-1 0,-2 1 0,-8 1 94,10 2-325,5 0-997,7 3-5598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0:09:13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0:09:14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24575,'0'0'0,"0"0"0,0 0 0,0 0 0,0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4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23231 0 0,'-18'37'0'0'0,"63"55"0"0"0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5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3223 0 0,'0'0'2048'0'0,"1"2"-1840"0"0,10 13 211 0 0,-10-13-196 0 0,0 0 7 0 0,0 0-209 0 0,8 12 852 0 0,-1 0 0 0 0,9 24 0 0 0,38 100 6011 0 0,-50-126-6528 0 0,8 24 732 0 0,-10-25-702 0 0,1 0-1 0 0,0-1 1 0 0,1 0 0 0 0,9 17-1 0 0,9 6 458 0 0,40 55 674 0 0,-44-67-1255 0 0,236 302 2276 0 0,-90-68-855 0 0,-104-179-1498 0 0,-21-28-117 0 0,9 4 77 0 0,-48-51-420 0 0,1 3 371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4031 0 0,'0'8'131'0'0,"1"1"1"0"0,0 0-1 0 0,1 0 0 0 0,0-1 0 0 0,0 1 0 0 0,1-1 0 0 0,0 1 0 0 0,4 7 0 0 0,7 10 874 0 0,18 27 1 0 0,10 18 523 0 0,-32-49-1045 0 0,123 234 3800 0 0,-121-240-3691 0 0,-12-15-543 0 0,1-1-1 0 0,-1 1 1 0 0,1-1 0 0 0,0 1 0 0 0,-1-1 0 0 0,1 1 0 0 0,-1-1 0 0 0,1 1-1 0 0,0-1 1 0 0,-1 1 0 0 0,1-1 0 0 0,0 0 0 0 0,0 0 0 0 0,-1 1 0 0 0,1-1-1 0 0,0 0 1 0 0,-1 0 0 0 0,1 0 0 0 0,0 0 0 0 0,0 0 0 0 0,1 0 0 0 0,-1-1-24 0 0,0 0 0 0 0,-1 0 0 0 0,1-1 0 0 0,-1 1 0 0 0,1 0 0 0 0,-1-1 0 0 0,1 1 0 0 0,-1 0 0 0 0,1-1 0 0 0,-1 1 0 0 0,0 0 0 0 0,0-1 0 0 0,0 1 0 0 0,0-1 1 0 0,0-1-1 0 0,0 3-21 0 0,-2-33 203 0 0,-1 1-1 0 0,-8-35 0 0 0,4 31-93 0 0,-28-139 233 0 0,33 168-340 0 0,-8-51 344 0 0,-6-88 0 0 0,17 136-6 0 0,-1 0 0 0 0,1 0 0 0 0,1 1 0 0 0,-1-1 0 0 0,2 1 0 0 0,-1-1-1 0 0,1 1 1 0 0,7-14 0 0 0,-9 20-263 0 0,1 1 0 0 0,0-1 0 0 0,0 1 0 0 0,0-1 0 0 0,0 1 0 0 0,0 0 0 0 0,0-1 0 0 0,0 1 0 0 0,1 0 0 0 0,-1 1-1 0 0,1-1 1 0 0,0 0 0 0 0,-1 1 0 0 0,1-1 0 0 0,0 1 0 0 0,0 0 0 0 0,0 0 0 0 0,0 0 0 0 0,0 0 0 0 0,0 1 0 0 0,0-1 0 0 0,0 1 0 0 0,0-1 0 0 0,1 1 0 0 0,-1 0 0 0 0,0 1-1 0 0,0-1 1 0 0,0 0 0 0 0,5 2 0 0 0,6 2 210 0 0,1 1 0 0 0,-1 0 0 0 0,0 1 0 0 0,23 14 0 0 0,-25-14-106 0 0,37 22 415 0 0,29 15 563 0 0,-64-37-1313 0 0,-1 0 0 0 0,1-1 1 0 0,0 0-1 0 0,14 2 0 0 0,-10-5-6041 0 0,-1-1-2169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32 3767 0 0,'0'0'291'0'0,"-3"0"-54"0"0,-3 0 283 0 0,7-2 111 0 0,14-5 877 0 0,29-8 1907 0 0,-33 13-2898 0 0,0 0 0 0 0,0 0 1 0 0,0 1-1 0 0,1 1 0 0 0,-1 0 1 0 0,0 0-1 0 0,15 3 0 0 0,-22-2-446 0 0,0 0 0 0 0,1 0 0 0 0,-1 0-1 0 0,0 0 1 0 0,0 1 0 0 0,0-1 0 0 0,-1 1 0 0 0,1 0-1 0 0,0 1 1 0 0,-1-1 0 0 0,1 1 0 0 0,-1-1-1 0 0,0 1 1 0 0,1 0 0 0 0,-2 0 0 0 0,1 0 0 0 0,0 1-1 0 0,-1-1 1 0 0,1 1 0 0 0,-1 0 0 0 0,0-1-1 0 0,2 5 1 0 0,-1 3 10 0 0,0 0-1 0 0,-1 0 1 0 0,0 1-1 0 0,-1-1 1 0 0,0 0-1 0 0,-1 1 1 0 0,0-1-1 0 0,-4 21 1 0 0,3-21-14 0 0,0 0-4 0 0,-1 0 1 0 0,-1 0-1 0 0,0 0 0 0 0,0 0 0 0 0,-1 0 0 0 0,-1-1 1 0 0,1 0-1 0 0,-2 0 0 0 0,-12 19 0 0 0,5-9 46 0 0,-9 9 102 0 0,17-21-77 0 0,5-5 158 0 0,12-5 261 0 0,-2 0-578 0 0,8-2 205 0 0,-1 0 1 0 0,23-10 0 0 0,-26 9-163 0 0,1 0-1 0 0,0 1 1 0 0,0 0 0 0 0,16-1-1 0 0,-26 4-13 0 0,1 1-1 0 0,-1 0 1 0 0,0 0-1 0 0,0 0 1 0 0,1 0-1 0 0,-1 1 1 0 0,0 0-1 0 0,6 2 1 0 0,-9-2 9 0 0,1 0 1 0 0,-1 0-1 0 0,0 1 1 0 0,0-1-1 0 0,0 1 1 0 0,0-1-1 0 0,0 1 1 0 0,0 0-1 0 0,0 0 1 0 0,0-1-1 0 0,-1 1 1 0 0,1 0-1 0 0,-1 1 1 0 0,1-1-1 0 0,-1 0 1 0 0,0 0-1 0 0,0 1 1 0 0,2 4-1 0 0,-2-2 4 0 0,0 1 0 0 0,0-1-1 0 0,0 1 1 0 0,0-1 0 0 0,-1 1 0 0 0,0 0-1 0 0,0-1 1 0 0,-1 1 0 0 0,0-1-1 0 0,0 1 1 0 0,-2 8 0 0 0,-1-2 7 0 0,0 0 1 0 0,0-1-1 0 0,-2 1 0 0 0,-6 11 1 0 0,-59 87 163 0 0,58-92-111 0 0,-1 0-1 0 0,-1-1 0 0 0,-31 27 0 0 0,38-39-51 0 0,1 1-1 0 0,-1-1 1 0 0,0 0-1 0 0,-1-1 1 0 0,1 0-1 0 0,-1 0 0 0 0,0-1 1 0 0,-14 3-1 0 0,20-5-33 0 0,-1 0 0 0 0,1 0 0 0 0,-1-1 0 0 0,1 1 0 0 0,-1-1 0 0 0,0 0-1 0 0,1 0 1 0 0,-1-1 0 0 0,0 1 0 0 0,1-1 0 0 0,-1 0 0 0 0,1 0 0 0 0,-1 0 0 0 0,1 0-1 0 0,-1 0 1 0 0,1-1 0 0 0,0 0 0 0 0,0 1 0 0 0,0-1 0 0 0,0 0 0 0 0,0-1 0 0 0,0 1-1 0 0,0 0 1 0 0,-3-5 0 0 0,4 4-474 0 0,1 1 0 0 0,-1 0-1 0 0,1-1 1 0 0,0 1 0 0 0,0-1-1 0 0,0 0 1 0 0,0 1 0 0 0,0-1-1 0 0,1 0 1 0 0,-1 1 0 0 0,1-7-1 0 0,0-14-5860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9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301 754 4175 0 0,'1'-3'44'0'0,"-1"1"0"0"0,1-1 0 0 0,-1 1-1 0 0,0-1 1 0 0,0 1 0 0 0,0 0 0 0 0,-1-1-1 0 0,1 1 1 0 0,0-1 0 0 0,-1 1 0 0 0,0 0-1 0 0,1-1 1 0 0,-1 1 0 0 0,0 0 0 0 0,0 0-1 0 0,-3-4 1 0 0,-22-34 2158 0 0,22 34-1891 0 0,-1 1 0 0 0,0 0 0 0 0,0 0 0 0 0,0 1 0 0 0,0 0 0 0 0,-1-1 0 0 0,1 2 0 0 0,-1-1 0 0 0,0 1 0 0 0,-1 0 0 0 0,1 0 0 0 0,0 0 0 0 0,-1 1 0 0 0,1 0 0 0 0,-1 1 0 0 0,0-1 0 0 0,0 1 0 0 0,0 1 0 0 0,-9-1 0 0 0,11 1-268 0 0,-1 0 0 0 0,1 1 0 0 0,-1 0 0 0 0,1 0 0 0 0,-1 0 0 0 0,1 0 0 0 0,0 1 0 0 0,0 0 0 0 0,0 0 0 0 0,0 1-1 0 0,0-1 1 0 0,0 1 0 0 0,0 0 0 0 0,1 0 0 0 0,-1 1 0 0 0,1 0 0 0 0,0-1 0 0 0,0 1 0 0 0,1 0 0 0 0,-1 1 0 0 0,1-1 0 0 0,0 1 0 0 0,0 0 0 0 0,-3 6 0 0 0,1-1 6 0 0,2 0 0 0 0,0 0-1 0 0,0 1 1 0 0,0-1 0 0 0,2 1-1 0 0,-2 10 1 0 0,2 66 198 0 0,1-71-203 0 0,1 10 29 0 0,1 0 0 0 0,1-1-1 0 0,1 1 1 0 0,1-1 0 0 0,1 0-1 0 0,2 0 1 0 0,16 36 0 0 0,-23-57 21 0 0,1 0 0 0 0,0 0 0 0 0,0-1 1 0 0,1 1-1 0 0,-1-1 0 0 0,1 1 0 0 0,0-1 1 0 0,0 0-1 0 0,0 0 0 0 0,6 5 0 0 0,-7-8-42 0 0,0 1 1 0 0,-1 0-1 0 0,1 0 0 0 0,0-1 0 0 0,0 1 1 0 0,-1-1-1 0 0,1 0 0 0 0,0 1 0 0 0,0-1 0 0 0,0 0 1 0 0,0 0-1 0 0,0 0 0 0 0,0 0 0 0 0,-1-1 0 0 0,1 1 1 0 0,0 0-1 0 0,0-1 0 0 0,0 0 0 0 0,-1 1 1 0 0,1-1-1 0 0,0 0 0 0 0,-1 0 0 0 0,1 1 0 0 0,0-2 1 0 0,-1 1-1 0 0,1 0 0 0 0,1-1 0 0 0,3-4 59 0 0,0 0 0 0 0,0 0-1 0 0,-1 0 1 0 0,1 0 0 0 0,-1-1 0 0 0,-1 0-1 0 0,1 0 1 0 0,-1-1 0 0 0,0 1-1 0 0,-1-1 1 0 0,4-10 0 0 0,2-11 69 0 0,8-50 1 0 0,-17 77-171 0 0,15-93 165 0 0,3-147 0 0 0,-21-96 277 0 0,-15 100 253 0 0,15 216-491 0 0,1 16 11 0 0,0 14 289 0 0,-5 55-84 0 0,4 1 0 0 0,2 0 0 0 0,3-1 0 0 0,3 1 0 0 0,2-1 0 0 0,19 73-1 0 0,27 49 854 0 0,-43-157-860 0 0,2-1 1 0 0,0 0-1 0 0,2-1 0 0 0,25 38 0 0 0,-31-54-270 0 0,0 0 0 0 0,0 0-1 0 0,1-1 1 0 0,1-1 0 0 0,-1 1 0 0 0,1-1 0 0 0,1-1 0 0 0,-1 0-1 0 0,1 0 1 0 0,12 4 0 0 0,-14-7-105 0 0,0-1 0 0 0,0 1 1 0 0,1-2-1 0 0,-1 0 0 0 0,1 0 0 0 0,0 0 1 0 0,-1-1-1 0 0,1-1 0 0 0,0 0 0 0 0,-1 0 0 0 0,1-1 1 0 0,0 0-1 0 0,14-4 0 0 0,-11 1 23 0 0,-1 0 1 0 0,0-1-1 0 0,0 0 0 0 0,-1-1 0 0 0,1-1 1 0 0,-1 1-1 0 0,-1-2 0 0 0,1 0 1 0 0,10-10-1 0 0,-7 5-873 0 0,21-29-1 0 0,-21 25-3260 0 0,12-26 0 0 0,-6 5-5411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4319 0 0,'0'0'3475'0'0,"1"1"-2702"0"0,1 2-530 0 0,0 0 0 0 0,0 0 0 0 0,0 0 0 0 0,-1 0 0 0 0,1 0 0 0 0,-1 0 1 0 0,1 0-1 0 0,-1 1 0 0 0,0-1 0 0 0,0 1 0 0 0,-1-1 0 0 0,1 1 0 0 0,0 4 0 0 0,-1 9 568 0 0,-1 26 0 0 0,0-32-512 0 0,-3 38 416 0 0,-2 0 0 0 0,-3-1-1 0 0,-1 0 1 0 0,-28 79 0 0 0,25-86 15 0 0,10-30-342 0 0,0 0 0 0 0,-1 0 0 0 0,0 0 0 0 0,0-1 0 0 0,-1 1 0 0 0,-7 9 0 0 0,11-19 28 0 0,1-1-377 0 0,-1-1-1 0 0,1 1 0 0 0,0 0 1 0 0,-1 0-1 0 0,1-1 0 0 0,-1 1 1 0 0,1 0-1 0 0,0-1 0 0 0,-1 1 1 0 0,1-1-1 0 0,-1 1 0 0 0,1 0 1 0 0,0-1-1 0 0,0 1 0 0 0,-1-1 1 0 0,1 1-1 0 0,0-1 1 0 0,0 1-1 0 0,0-1 0 0 0,-1 1 1 0 0,1-1-1 0 0,0 1 0 0 0,0-1 1 0 0,0 1-1 0 0,0-1 0 0 0,-1-14 234 0 0,2 8-252 0 0,0 0 0 0 0,1-1 0 0 0,0 2-1 0 0,0-1 1 0 0,0 0 0 0 0,1 0-1 0 0,1 1 1 0 0,-1-1 0 0 0,5-5-1 0 0,5-5 321 0 0,25-27-1 0 0,-33 38-231 0 0,9-10-35 0 0,14-17 275 0 0,-26 32-324 0 0,-1-1 0 0 0,1 1 0 0 0,-1 0-1 0 0,1 0 1 0 0,0 0 0 0 0,-1 0 0 0 0,1 0 0 0 0,0 0 0 0 0,0 0 0 0 0,0 0 0 0 0,0 1 0 0 0,-1-1 0 0 0,1 1-1 0 0,0-1 1 0 0,0 1 0 0 0,4 0 0 0 0,-4 0-7 0 0,0 1 1 0 0,0-1-1 0 0,-1 1 1 0 0,1 0-1 0 0,0 0 0 0 0,0 0 1 0 0,-1 0-1 0 0,1 0 0 0 0,-1 0 1 0 0,1 0-1 0 0,-1 1 1 0 0,1-1-1 0 0,-1 0 0 0 0,1 1 1 0 0,-1-1-1 0 0,0 1 0 0 0,0 0 1 0 0,0-1-1 0 0,0 1 0 0 0,0 0 1 0 0,0 2-1 0 0,4 6 74 0 0,-1 1-1 0 0,4 15 0 0 0,-6-20-55 0 0,2 10 37 0 0,1-1 41 0 0,0 0 0 0 0,-2 1-1 0 0,0-1 1 0 0,0 1-1 0 0,-1 31 1 0 0,1 27 892 0 0,-5-50-325 0 0,1 0 0 0 0,5 44-1 0 0,-4-66-606 0 0,0-1 1 0 0,0 1-1 0 0,0 0 0 0 0,0-1 1 0 0,0 1-1 0 0,0 0 0 0 0,0-1 1 0 0,-1 1-1 0 0,1-1 0 0 0,-1 4 1 0 0,0-5 279 0 0,0-7-60 0 0,1 1-261 0 0,1-1-1 0 0,-1 1 1 0 0,1-1-1 0 0,0 1 1 0 0,1 0-1 0 0,2-8 1 0 0,5-22 62 0 0,-5 12-83 0 0,1 1-1 0 0,1 1 1 0 0,1-1 0 0 0,1 1-1 0 0,17-33 1 0 0,-24 52-15 0 0,0 1 0 0 0,0 0 1 0 0,1 0-1 0 0,-1 0 0 0 0,0 0 0 0 0,1 0 0 0 0,-1 0 1 0 0,1 0-1 0 0,0 0 0 0 0,0 1 0 0 0,0-1 0 0 0,0 0 0 0 0,3-1 1 0 0,7 0-8 0 0,-5 4 14 0 0,0 1 0 0 0,-1 0 0 0 0,1 1 0 0 0,-1-1 0 0 0,11 7 0 0 0,-9-5 4 0 0,1 0 1 0 0,0 0 0 0 0,16 4-1 0 0,-23-8-6 0 0,0 1 0 0 0,0-1-1 0 0,1 0 1 0 0,-1 0 0 0 0,0 0 0 0 0,1 0 0 0 0,-1 0-1 0 0,0 0 1 0 0,1-1 0 0 0,-1 1 0 0 0,0-1 0 0 0,0 1-1 0 0,0-1 1 0 0,1 0 0 0 0,-1 0 0 0 0,0 0 0 0 0,0 0-1 0 0,0 0 1 0 0,3-3 0 0 0,5-6 4 0 0,-2 0 1 0 0,1-1-1 0 0,-1 0 1 0 0,-1 0-1 0 0,12-23 1 0 0,-8 14 52 0 0,9-17-21 0 0,25-41 48 0 0,-40 71-80 0 0,0 0 1 0 0,0 0-1 0 0,1 1 1 0 0,0-1-1 0 0,0 1 0 0 0,1 1 1 0 0,13-10-1 0 0,-18 14-1 0 0,0-1 0 0 0,1 1-1 0 0,-1 0 1 0 0,1 0 0 0 0,0 0 0 0 0,-1 0 0 0 0,1 0-1 0 0,0 1 1 0 0,-1-1 0 0 0,1 1 0 0 0,0 0-1 0 0,0 0 1 0 0,-1 0 0 0 0,1 0 0 0 0,0 0 0 0 0,0 1-1 0 0,-1-1 1 0 0,6 2 0 0 0,-6-1 1 0 0,0 0-1 0 0,0 0 1 0 0,1 1-1 0 0,-1-1 1 0 0,0 1-1 0 0,0-1 1 0 0,-1 1 0 0 0,1 0-1 0 0,0-1 1 0 0,0 1-1 0 0,-1 0 1 0 0,1 0-1 0 0,-1 0 1 0 0,0 0 0 0 0,0 1-1 0 0,0-1 1 0 0,0 0-1 0 0,0 0 1 0 0,0 1-1 0 0,1 4 1 0 0,2 10 73 0 0,-1 1-1 0 0,-1-1 1 0 0,0 36-1 0 0,-2-44-75 0 0,-1 1 0 0 0,0-1 0 0 0,-1 0 1 0 0,0 1-1 0 0,0-1 0 0 0,-1 0 0 0 0,0-1 0 0 0,0 1 0 0 0,-7 10 0 0 0,9-16-119 0 0,-1 0 0 0 0,0-1 0 0 0,0 1 0 0 0,0-1 0 0 0,0 0 0 0 0,0 0 0 0 0,0 0 0 0 0,-1 0 0 0 0,1 0 0 0 0,-1 0 0 0 0,1-1 1 0 0,-4 2-1 0 0,-12 3-7873 0 0,6-4-1463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9703 0 0,'0'0'748'0'0,"3"0"-492"0"0,4 2 320 0 0,0-1-1 0 0,0 0 1 0 0,0-1 0 0 0,0 0-1 0 0,0 0 1 0 0,1 0-1 0 0,-1-1 1 0 0,0 0 0 0 0,0 0-1 0 0,0-1 1 0 0,8-3-1 0 0,8-2 446 0 0,-1-2-1 0 0,24-14 0 0 0,-41 21-997 0 0,-1-1 0 0 0,1 1 0 0 0,1 0-1 0 0,7-2 1 0 0,-12 4-66 0 0,1-1-1 0 0,-1 1 0 0 0,0-1 0 0 0,0 1 1 0 0,0-1-1 0 0,1 1 0 0 0,-1-1 0 0 0,0 1 1 0 0,0-1-1 0 0,0 0 0 0 0,1-1 1 0 0,0 1-556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19495 0 0,'8'-9'690'0'0,"1"1"-1"0"0,1 0 1 0 0,-1 1-1 0 0,1-1 1 0 0,1 2 0 0 0,17-9-1 0 0,69-24 5061 0 0,-76 33-4762 0 0,26-5-1 0 0,-10 3-334 0 0,-30 7-639 0 0,-1 0-1 0 0,1 1 0 0 0,-1-1 1 0 0,7 1-1 0 0,-7 0-13 0 0,5 1 0 0 0,-1 3 0 0 0,-4 1-147 0 0,-5-4-615 0 0,-4 13-9658 0 0,-2-2 1181 0 0</inkml:trace>
  <inkml:trace contextRef="#ctx0" brushRef="#br0" timeOffset="1">130 63 7079 0 0,'0'0'760'0'0,"-3"4"-760"0"0,-6 5 1712 0 0,3 0 320 0 0,-1 0 64 0 0,3 4 16 0 0,-1-1-520 0 0,2 2-104 0 0,2 1-16 0 0,0-2-8 0 0,-3-3-1016 0 0,13-2-384 0 0,0-2-6008 0 0</inkml:trace>
  <inkml:trace contextRef="#ctx0" brushRef="#br0" timeOffset="2">373 0 16271 0 0,'0'0'1440'0'0,"-6"10"-1152"0"0,-2 1-224 0 0,1-1-64 0 0,-2-3 1568 0 0,-1 2 296 0 0,-1 5 64 0 0,-1 2 16 0 0,0 0-1240 0 0,-1-1-240 0 0,-3 2-48 0 0,2 2-16 0 0,1-5-472 0 0,-1-1-96 0 0,-3 1-24 0 0,0-1-7008 0 0,0-1-1408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4087 0 0,'0'0'312'0'0,"7"-6"-426"0"0,-6 5 86 0 0,0 0 0 0 0,0 0 0 0 0,1 1 1 0 0,-1-1-1 0 0,1 0 0 0 0,-1 1 0 0 0,0-1 1 0 0,1 1-1 0 0,-1 0 0 0 0,1-1 0 0 0,-1 1 0 0 0,1 0 1 0 0,-1 0-1 0 0,1 0 0 0 0,-1 0 0 0 0,4 1 1 0 0,-2-1 243 0 0,0 1 0 0 0,0 0-1 0 0,0 0 1 0 0,1 1 0 0 0,-1-1 0 0 0,-1 1 0 0 0,5 2 0 0 0,2 2 723 0 0,0 1 0 0 0,-1 1 0 0 0,12 12-1 0 0,-1 2 73 0 0,-1 2-1 0 0,-1 0 0 0 0,0 1 0 0 0,-2 0 1 0 0,22 53-1 0 0,-15-19 154 0 0,26 106 1 0 0,-11-42-468 0 0,-23-89-690 0 0,-12-30-71 0 0,-1-3-840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0 225 2959 0 0,'17'-16'394'0'0,"-14"13"-195"0"0,-1 0 0 0 0,1 1 0 0 0,-1-1 0 0 0,1 1 0 0 0,0 0 0 0 0,0 0 0 0 0,0 0 0 0 0,5-3-1 0 0,19-4 2320 0 0,0 0-1 0 0,32-5 1 0 0,-33 9-1377 0 0,-1-2 0 0 0,48-18 0 0 0,-63 20-886 0 0,-1-1 1 0 0,0 0-1 0 0,16-14 0 0 0,1-1 3 0 0,-14 12-173 0 0,36-23 324 0 0,-44 29-381 0 0,0 1-1 0 0,1 0 0 0 0,-1 0 0 0 0,1 1 1 0 0,-1-1-1 0 0,1 1 0 0 0,0 0 0 0 0,-1 0 0 0 0,8 0 1 0 0,-9 1-17 0 0,1 0 0 0 0,0 1 1 0 0,0 0-1 0 0,-1 0 1 0 0,1 0-1 0 0,-1 0 1 0 0,1 0-1 0 0,-1 1 0 0 0,0-1 1 0 0,1 1-1 0 0,4 4 1 0 0,-1-1 112 0 0,0 0 1 0 0,-1 1-1 0 0,11 12 0 0 0,18 18 164 0 0,-20-17 3 0 0,-4-4 113 0 0,0 0-1 0 0,17 31 1 0 0,15 42 386 0 0,56 117 1093 0 0,-15 7-586 0 0,-34-62-761 0 0,-40-109-911 0 0,-14-36-618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1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8783 0 0,'-3'2'40'0'0,"-1"0"-1"0"0,1 1 1 0 0,0-1 0 0 0,0 1-1 0 0,0 0 1 0 0,1 0-1 0 0,-1 0 1 0 0,1 0-1 0 0,0 1 1 0 0,-1-1-1 0 0,1 1 1 0 0,1-1 0 0 0,-1 1-1 0 0,0 0 1 0 0,1 0-1 0 0,0 0 1 0 0,-1 7-1 0 0,-15 147 3174 0 0,5-25-1855 0 0,10-104-1421 0 0,4-18-3591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4255 0 0,'0'0'332'0'0,"1"0"-220"0"0,12 0 701 0 0,-1 0-1 0 0,1 0 1 0 0,22 5 0 0 0,-1 0 939 0 0,39 1 1872 0 0,-71-6-3137 0 0,1 1-21 0 0,24 3 434 0 0,-27-3-877 0 0,1-1 0 0 0,-1 0 0 0 0,1 0 0 0 0,-1 0 0 0 0,1 1 0 0 0,-1-1 0 0 0,1 0 0 0 0,-1 1 0 0 0,1-1-1 0 0,-1 1 1 0 0,0-1 0 0 0,1 0 0 0 0,-1 1 0 0 0,0-1 0 0 0,1 1 0 0 0,-1-1 0 0 0,0 1 0 0 0,0-1 0 0 0,1 1 0 0 0,-1-1 0 0 0,0 1 0 0 0,1 2 59 0 0,1 0 12 0 0,0 1 0 0 0,0-1 0 0 0,-1 1 0 0 0,1-1 0 0 0,-1 1 0 0 0,0 0 0 0 0,0 0 0 0 0,0 0 0 0 0,-1 0 0 0 0,1 0 0 0 0,-1-1 0 0 0,0 1 0 0 0,0 0 0 0 0,-1 6 0 0 0,-2 7 318 0 0,0 0 1 0 0,-6 17 0 0 0,2-8-197 0 0,4-14-100 0 0,-44 146 1278 0 0,40-141-1298 0 0,0 1 1 0 0,-2-1-1 0 0,0-1 1 0 0,-1 0-1 0 0,0 0 1 0 0,-22 24-1 0 0,18-24 4 0 0,-1-1 0 0 0,0-1 0 0 0,-25 17-1 0 0,34-26-338 0 0,-1-1 0 0 0,0-1-1 0 0,0 1 1 0 0,0-1 0 0 0,-9 2-1 0 0,11-3-517 0 0,-1-1 0 0 0,1 0 0 0 0,-1-1 0 0 0,0 1 0 0 0,0-1 0 0 0,1 0 0 0 0,-12-1 0 0 0,-4-4-5166 0 0</inkml:trace>
  <inkml:trace contextRef="#ctx0" brushRef="#br0" timeOffset="1">232 213 11287 0 0,'16'-6'789'0'0,"-1"0"0"0"0,1 1 0 0 0,0 1 0 0 0,0 0 0 0 0,1 1 0 0 0,31-1 0 0 0,-16 4 1879 0 0,0 1 1 0 0,61 10-1 0 0,-92-11-2612 0 0,-1 0 1 0 0,1 1-1 0 0,0-1 0 0 0,0 0 0 0 0,-1 0 1 0 0,1 0-1 0 0,0 1 0 0 0,0-1 0 0 0,-1 0 1 0 0,1 1-1 0 0,0-1 0 0 0,-1 1 0 0 0,1-1 1 0 0,0 1-1 0 0,-1-1 0 0 0,1 1 0 0 0,-1-1 1 0 0,1 1-1 0 0,-1-1 0 0 0,1 2 0 0 0,0-1-84 0 0,-1-1-1 0 0,0 1 1 0 0,0-1-1 0 0,0 1 1 0 0,0 0-1 0 0,0-1 0 0 0,0 1 1 0 0,-1-1-1 0 0,1 1 1 0 0,0-1-1 0 0,0 1 1 0 0,0 0-1 0 0,0-1 1 0 0,-1 1-1 0 0,1-1 1 0 0,0 1-1 0 0,-1-1 1 0 0,1 1-1 0 0,0-1 0 0 0,-1 1 1 0 0,-3 3-1063 0 0,0 0-1 0 0,1-1 1 0 0,-1 1 0 0 0,-7 3 0 0 0,2-1-4083 0 0,-1 1-1226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2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0,'0'0'2248'0'0,"9"0"1427"0"0,3 2-1491 0 0,0 1-1 0 0,14 5 1 0 0,-11-2-3186 0 0,0 0-3648 0 0</inkml:trace>
  <inkml:trace contextRef="#ctx0" brushRef="#br0" timeOffset="1">61 136 5495 0 0,'0'0'423'0'0,"12"-8"-64"0"0,5-1 2271 0 0,-14 8-2081 0 0,-1-1-1 0 0,1 0 0 0 0,0 1 0 0 0,0 0 0 0 0,1-1 0 0 0,-1 1 0 0 0,0 0 0 0 0,5 0 1 0 0,-3 0-665 0 0,-3 1 294 0 0,1 0 0 0 0,0 0 0 0 0,0-1-1 0 0,0 2 1 0 0,-1-1 0 0 0,1 0-1 0 0,4 1 1 0 0,-6 0-634 0 0,1 0 0 0 0,0-1-1 0 0,-1 1 1 0 0,1 0 0 0 0,-1 0 0 0 0,1 0-1 0 0,-1 0 1 0 0,0 0 0 0 0,2 2 0 0 0,5 5-4098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5383 0 0,'0'0'416'0'0,"4"-6"-256"0"0,2 0 775 0 0,0 0-1 0 0,1 1 0 0 0,-1 0 0 0 0,1 0 0 0 0,0 0 0 0 0,10-4 0 0 0,15-10 2529 0 0,-14 6-1397 0 0,0 2 0 0 0,1 0 0 0 0,1 1 1 0 0,36-13-1 0 0,-28 15-1123 0 0,40-8 0 0 0,-36 10-1856 0 0,-10 1-6858 0 0,-8 1-620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4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26 2383 0 0,'-10'-6'298'0'0,"-27"-14"340"0"0,36 22 260 0 0,4 5-99 0 0,8 15 489 0 0,-4-7-538 0 0,2 8 376 0 0,0 1 0 0 0,-2 0 0 0 0,7 47-1 0 0,0 76 1116 0 0,-14-75-1720 0 0,-14 118-1 0 0,11-160-439 0 0,-5 44 598 0 0,-3 0 0 0 0,-23 86 1 0 0,25-135-407 0 0,4-18 62 0 0,3-16 742 0 0,3-1-1006 0 0,0-1 0 0 0,0 1-1 0 0,1 0 1 0 0,6-17 0 0 0,17-41-20 0 0,-18 52-60 0 0,27-66 41 0 0,61-102 0 0 0,-85 166-32 0 0,-5 7 0 0 0,1 0 0 0 0,1 1 0 0 0,0 0 0 0 0,0 0 0 0 0,16-16 0 0 0,-13 19 0 0 0,-9 7 0 0 0,-1-1 0 0 0,1 1 0 0 0,0-1 0 0 0,0 1 0 0 0,0 0 0 0 0,-1-1 0 0 0,1 1 0 0 0,0 0 0 0 0,0 0 0 0 0,0 0 0 0 0,0 0 0 0 0,0-1 0 0 0,1 1 0 0 0,2 3 0 0 0,-4-2 0 0 0,2 0-3 0 0,-1 0-1 0 0,0 0 0 0 0,1 1 1 0 0,-1-1-1 0 0,0 1 1 0 0,0-1-1 0 0,0 1 1 0 0,0-1-1 0 0,0 1 0 0 0,0-1 1 0 0,0 1-1 0 0,0 0 1 0 0,-1 0-1 0 0,1-1 1 0 0,0 1-1 0 0,-1 0 0 0 0,0 0 1 0 0,1 0-1 0 0,-1 2 1 0 0,2 41 25 0 0,-2-35-15 0 0,0 5 34 0 0,-6 260 2230 0 0,5-264-2031 0 0,1 0 1 0 0,0 1 0 0 0,1-1 0 0 0,0 0 0 0 0,1 0 0 0 0,1 0 0 0 0,-1 0 0 0 0,2 0 0 0 0,5 14 0 0 0,-8-23-203 0 0,0 0 0 0 0,1 0-1 0 0,-1 0 1 0 0,1 0 0 0 0,-1 0 0 0 0,1 0 0 0 0,0 0 0 0 0,-1-1 0 0 0,1 1 0 0 0,0-1-1 0 0,0 1 1 0 0,0-1 0 0 0,0 0 0 0 0,1 0 0 0 0,-1 1 0 0 0,0-2 0 0 0,0 1 0 0 0,1 0-1 0 0,-1 0 1 0 0,0-1 0 0 0,1 1 0 0 0,-1-1 0 0 0,5 0 0 0 0,26-2-1477 0 0,-1-5-4066 0 0,2-3-2115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5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5439 0 0,'0'0'576'0'0,"11"-1"-576"0"0,-1 0 0 0 0,2-1 800 0 0,2 1 128 0 0,2 1 32 0 0,1-1 8 0 0,2-1-304 0 0,-1 0-64 0 0,2-1-16 0 0,-1 0 0 0 0,-2 1-312 0 0,0-1-64 0 0,1 0-16 0 0,-1 2-3576 0 0,-2 0-712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5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8375 0 0,'0'0'3792'0'0,"7"0"-2752"0"0,1-1 288 0 0,1-3 56 0 0,2-3 16 0 0,2-1 0 0 0,4-1-656 0 0,2-4-128 0 0,2-3-24 0 0,3 0-8 0 0,1-1-456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160 218 4831 0 0,'6'-14'118'0'0,"0"1"0"0"0,-1-1 0 0 0,0-1 0 0 0,-1 1 0 0 0,0 0 0 0 0,-2-1 0 0 0,1 0 0 0 0,-2 0 0 0 0,0 0 0 0 0,-1-20 0 0 0,0 33-20 0 0,-1 0 1 0 0,1 1 0 0 0,0-1-1 0 0,0 0 1 0 0,-1 0-1 0 0,1 1 1 0 0,-1-1 0 0 0,0 0-1 0 0,1 1 1 0 0,-1-1-1 0 0,0 0 1 0 0,0 1 0 0 0,0-1-1 0 0,0 1 1 0 0,0 0-1 0 0,0-1 1 0 0,-1 1 0 0 0,1 0-1 0 0,0 0 1 0 0,-1-1-1 0 0,1 1 1 0 0,-1 0 0 0 0,-2-1-1 0 0,2 2-48 0 0,1-1 0 0 0,-1 1 0 0 0,0 0 0 0 0,0 0 0 0 0,0 0 0 0 0,0 0 0 0 0,0 0 0 0 0,1 0-1 0 0,-1 1 1 0 0,0-1 0 0 0,0 0 0 0 0,0 1 0 0 0,1 0 0 0 0,-1-1 0 0 0,0 1 0 0 0,1 0 0 0 0,-1 0 0 0 0,0 0 0 0 0,1 0 0 0 0,-1 0 0 0 0,1 0-1 0 0,-2 2 1 0 0,-4 3 165 0 0,1 0 0 0 0,0 1-1 0 0,0-1 1 0 0,1 1 0 0 0,0 0-1 0 0,0 0 1 0 0,1 1-1 0 0,-1-1 1 0 0,2 1 0 0 0,-1 0-1 0 0,1 0 1 0 0,0 1 0 0 0,-1 9-1 0 0,1 1 333 0 0,0 1 0 0 0,2-1 0 0 0,0 1 0 0 0,4 34 0 0 0,3 66 373 0 0,-7-99-806 0 0,0 0 1 0 0,-1 0-1 0 0,-9 35 1 0 0,7-41-91 0 0,2-7-1 0 0,1-1-1 0 0,-1 0 1 0 0,-1 0 0 0 0,1 0 0 0 0,-1 0 0 0 0,-6 10 0 0 0,8-16 79 0 0,-9-6-114 0 0,8 3-54 0 0,1 0 0 0 0,0 1-1 0 0,-1-1 1 0 0,1 1 0 0 0,0-1-1 0 0,0 0 1 0 0,0 0 0 0 0,0 0 0 0 0,1 0-1 0 0,-1 0 1 0 0,0 1 0 0 0,1-1-1 0 0,0 0 1 0 0,-1-1 0 0 0,1 1-1 0 0,0 0 1 0 0,0 0 0 0 0,0 0 0 0 0,0 0-1 0 0,0 0 1 0 0,1-3 0 0 0,-1 5 57 0 0,0 0 1 0 0,1 0-1 0 0,-1-1 1 0 0,0 1-1 0 0,0 0 1 0 0,1 0 0 0 0,-1 0-1 0 0,0-1 1 0 0,1 1-1 0 0,-1 0 1 0 0,0 0-1 0 0,1 0 1 0 0,-1 0-1 0 0,0 0 1 0 0,1-1 0 0 0,-1 1-1 0 0,0 0 1 0 0,1 0-1 0 0,-1 0 1 0 0,0 0-1 0 0,1 0 1 0 0,-1 0 0 0 0,0 0-1 0 0,1 0 1 0 0,-1 0-1 0 0,0 1 1 0 0,1-1-1 0 0,-1 0 1 0 0,0 0-1 0 0,1 0 1 0 0,-1 0 0 0 0,0 0-1 0 0,0 0 1 0 0,1 1-1 0 0,-1-1 1 0 0,11 7-314 0 0,-3 0 272 0 0,1 0 213 0 0,-1 1 1 0 0,13 14-1 0 0,-18-19-103 0 0,-1 0 0 0 0,0 1 0 0 0,1-1 0 0 0,-2 1 0 0 0,1-1 0 0 0,0 1 0 0 0,-1 0 0 0 0,1 0 0 0 0,-1 0 0 0 0,0 0 0 0 0,0 6 0 0 0,1 27 358 0 0,-2 1 1 0 0,-5 45-1 0 0,3-54-385 0 0,-4 5-594 0 0,2-16-3550 0 0,1 0-1361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7511 0 0,'0'0'582'0'0,"3"1"-385"0"0,8 0-799 0 0,15 3 3387 0 0,-23-3-1755 0 0,1 0 0 0 0,-1 0 0 0 0,1 0 1 0 0,-1 0-1 0 0,5 3 0 0 0,-2 0 376 0 0,-1 0 0 0 0,0 0 0 0 0,0 1 0 0 0,7 7 0 0 0,-11-10-340 0 0,2 12 542 0 0,2 28 118 0 0,4-50-3296 0 0,-2-2-313 0 0,-1 0-4362 0 0,-3-1-1686 0 0</inkml:trace>
  <inkml:trace contextRef="#ctx0" brushRef="#br0" timeOffset="1">103 43 2359 0 0,'0'0'406'0'0,"3"0"828"0"0,35-6 3287 0 0,53-8 4389 0 0,-30 3-6509 0 0,-30 6-993 0 0,0 1 0 0 0,37 1 0 0 0,-49 8 1753 0 0,-19-5-3013 0 0,1 0 0 0 0,0 1 1 0 0,-1-1-1 0 0,1 0 1 0 0,-1 1-1 0 0,1-1 0 0 0,-1 0 1 0 0,1 1-1 0 0,0-1 0 0 0,-1 1 1 0 0,1-1-1 0 0,-1 1 1 0 0,0-1-1 0 0,1 1 0 0 0,-1-1 1 0 0,1 1-1 0 0,-1 0 0 0 0,0-1 1 0 0,0 1-1 0 0,1 0 1 0 0,-1-1-1 0 0,0 2 0 0 0,0 2-4 0 0,-1 0-1 0 0,0 1 1 0 0,0-1-1 0 0,-1 0 1 0 0,1-1-1 0 0,-1 1 1 0 0,0 0-1 0 0,0 0 1 0 0,0-1-1 0 0,0 1 1 0 0,-1-1-1 0 0,1 1 1 0 0,-6 4-1 0 0,-5 7-33 0 0,-39 50-746 0 0,33-46-2936 0 0,0-1-4772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6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9703 0 0,'0'0'748'0'0,"0"2"-492"0"0,5 18 680 0 0,-1 1 0 0 0,3 38 1 0 0,-5 45 3112 0 0,-5-8-1646 0 0,0-55-827 0 0,6 81-1 0 0,-3-115-1512 0 0,1 0 1 0 0,1 0-1 0 0,-1 0 0 0 0,1-1 0 0 0,1 1 1 0 0,3 8-1 0 0,-6-14-517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6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3 10103 0 0,'-6'-1'896'0'0,"2"0"-712"0"0,-4 2 24 0 0,0 2 8 0 0,4 5 0 0 0,-1 0 0 0 0,-4-2-216 0 0,2 2 0 0 0,6 4 0 0 0,-2-1 0 0 0,-6-3 72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7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15375 0 0,'0'0'1186'0'0,"3"1"-777"0"0,9 1-487 0 0,1 0 1 0 0,0-1-1 0 0,0 0 1 0 0,0-1-1 0 0,13-1 1 0 0,11-1 254 0 0,-29 3 28 0 0,-1-1 0 0 0,0 1 0 0 0,0 0-1 0 0,0 1 1 0 0,0-1 0 0 0,0 1 0 0 0,0 1 0 0 0,8 3 0 0 0,-12-4-150 0 0,0 1 1 0 0,-1-1-1 0 0,1 1 0 0 0,-1-1 1 0 0,1 1-1 0 0,-1 0 1 0 0,0 0-1 0 0,0 0 0 0 0,0 0 1 0 0,-1 0-1 0 0,1 0 1 0 0,-1 1-1 0 0,1-1 0 0 0,-1 1 1 0 0,0-1-1 0 0,-1 1 1 0 0,2 4-1 0 0,-1 0-6 0 0,0 1 1 0 0,-1 0-1 0 0,0 0 0 0 0,0-1 1 0 0,-1 1-1 0 0,-2 9 1 0 0,0-2 3 0 0,-1 1 1 0 0,0-1-1 0 0,-1-1 1 0 0,-1 1-1 0 0,-1-1 1 0 0,0 1 0 0 0,0-2-1 0 0,-2 1 1 0 0,0-1-1 0 0,-16 19 1 0 0,3-11-3 0 0,0-1 1 0 0,-1-1-1 0 0,-1-1 1 0 0,-1-2-1 0 0,-1 0 0 0 0,-48 24 1 0 0,59-35 220 0 0,1 0 1 0 0,-1-1-1 0 0,-24 6 1133 0 0,53-19 361 0 0,32-14-840 0 0,-26 13-719 0 0,0 0-1 0 0,22-7 0 0 0,31-11-42 0 0,-26 9-485 0 0,-31 12 73 0 0,5-2-2019 0 0,-6 3-3003 0 0,2 1-2644 0 0</inkml:trace>
  <inkml:trace contextRef="#ctx0" brushRef="#br0" timeOffset="1">681 453 9471 0 0,'0'0'1008'0'0,"-6"4"-1008"0"0,-3 0 0 0 0,-6-2 1096 0 0,-1 4 184 0 0,4 4 40 0 0,2 1 8 0 0,-2-3-864 0 0,1 1-176 0 0,1 1-32 0 0,3-1-4624 0 0,2-1-928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7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34 5671 0 0,'2'-5'719'0'0,"0"0"-1"0"0,0 0 1 0 0,0 0-1 0 0,6-7 1659 0 0,7 11 1755 0 0,-9 2-3647 0 0,1 0 0 0 0,-1 0-1 0 0,0 1 1 0 0,1 0 0 0 0,-1 0 0 0 0,0 1 0 0 0,9 4 0 0 0,39 28 211 0 0,-27-16-223 0 0,-23-17-426 0 0,0 1-1 0 0,0 0 1 0 0,0 0 0 0 0,0 1 0 0 0,-1-1 0 0 0,1 1 0 0 0,-1-1-1 0 0,0 1 1 0 0,3 5 0 0 0,-5-7-36 0 0,0 0 0 0 0,0 0 0 0 0,-1 0 0 0 0,1 0 0 0 0,0 0 1 0 0,-1 0-1 0 0,0 0 0 0 0,1 0 0 0 0,-1 0 0 0 0,0 0 0 0 0,0 0 0 0 0,0 0 0 0 0,0 0 0 0 0,0 0 1 0 0,-1 0-1 0 0,1 0 0 0 0,-1 1 0 0 0,1-1 0 0 0,-1-1 0 0 0,0 1 0 0 0,0 0 0 0 0,0 0 0 0 0,-2 3 1 0 0,-12 21 299 0 0,9-14-55 0 0,-1-1 1 0 0,-10 13 0 0 0,16-22-241 0 0,0-1-1 0 0,-1 1 1 0 0,1 0 0 0 0,0 0-1 0 0,0 0 1 0 0,0 0 0 0 0,0 0-1 0 0,0 0 1 0 0,1 0 0 0 0,-1 0 0 0 0,1 0-1 0 0,-1 0 1 0 0,1 0 0 0 0,0 0-1 0 0,0 1 1 0 0,0-1 0 0 0,0 0-1 0 0,0 0 1 0 0,0 0 0 0 0,1 0 0 0 0,-1 1-1 0 0,0-1 1 0 0,1 0 0 0 0,1 4-1 0 0,3 1-15 0 0,-1 1 0 0 0,1-1 1 0 0,-1 0-1 0 0,13 13 0 0 0,-17-20 0 0 0,26 26 0 0 0,-20-21 0 0 0,0 1 0 0 0,-1-1 0 0 0,0 1 0 0 0,0 0 0 0 0,0 0 0 0 0,-1 1 0 0 0,1 0 0 0 0,5 12 0 0 0,-9-16 1 0 0,-1-1 0 0 0,1 1 0 0 0,-1-1 0 0 0,1 1 0 0 0,-1 0 0 0 0,0-1 0 0 0,0 1 0 0 0,0-1 0 0 0,0 1 0 0 0,0 0 0 0 0,-1-1 0 0 0,1 1 0 0 0,-1-1 0 0 0,1 1 0 0 0,-1-1 0 0 0,0 1 0 0 0,0-1 0 0 0,0 0 0 0 0,-1 1 0 0 0,1-1 0 0 0,0 0 0 0 0,-1 0 0 0 0,-2 3 0 0 0,-3 3 49 0 0,-1-1 1 0 0,0 0-1 0 0,0 0 0 0 0,-13 7 1 0 0,13-9 1 0 0,-3 2 35 0 0,-1-1 0 0 0,0 0 1 0 0,-1 0-1 0 0,1-1 0 0 0,-22 5 0 0 0,9-4 148 0 0,-52 5-1 0 0,70-10-100 0 0,0-1-1 0 0,0 0 1 0 0,0-1 0 0 0,-9-1-1 0 0,-6-6-1138 0 0,20 7 318 0 0,0 0 1 0 0,0 0 0 0 0,0 0 0 0 0,0 0 0 0 0,1-1-1 0 0,-1 1 1 0 0,1-1 0 0 0,-2-1 0 0 0,-4-9-6681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8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4831 0 0,'0'0'375'0'0,"9"-4"693"0"0,-4 4-729 0 0,0 1 1 0 0,-1 0-1 0 0,1 0 0 0 0,0 1 0 0 0,-1-1 1 0 0,1 1-1 0 0,-1 0 0 0 0,1 0 1 0 0,-1 1-1 0 0,0-1 0 0 0,0 1 0 0 0,0 0 1 0 0,0 0-1 0 0,6 7 0 0 0,-3-4 276 0 0,-1 1-1 0 0,0 1 0 0 0,0-1 1 0 0,-1 1-1 0 0,0 0 0 0 0,0 0 1 0 0,4 10-1 0 0,-3 1 281 0 0,0 0 1 0 0,-2 1-1 0 0,4 24 0 0 0,-4-18 71 0 0,8 28 0 0 0,-11-49-855 0 0,1 0 0 0 0,-1-1 0 0 0,1 1 0 0 0,1-1 0 0 0,-1 1 0 0 0,1-1 0 0 0,0 0-1 0 0,0 0 1 0 0,0 0 0 0 0,0 0 0 0 0,1 0 0 0 0,-1-1 0 0 0,6 5 0 0 0,-2-4-46 0 0,-1 0-1 0 0,1-1 1 0 0,0 0-1 0 0,0 0 1 0 0,0 0 0 0 0,0-1-1 0 0,0 0 1 0 0,9 2 0 0 0,-13-4-49 0 0,1 1 0 0 0,-1-1 0 0 0,0 1 1 0 0,0 0-1 0 0,0 0 0 0 0,0 1 0 0 0,0-1 1 0 0,0 0-1 0 0,0 1 0 0 0,0 0 0 0 0,-1 0 0 0 0,4 2 1 0 0,-5-2-16 0 0,0 0 1 0 0,1-1-1 0 0,-1 1 1 0 0,0 0-1 0 0,0 0 1 0 0,0 0-1 0 0,-1 0 1 0 0,1 0-1 0 0,0 1 1 0 0,-1-1-1 0 0,1 0 1 0 0,-1 0-1 0 0,0 0 1 0 0,0 0 0 0 0,0 1-1 0 0,0-1 1 0 0,0 0-1 0 0,0 0 1 0 0,-1 3-1 0 0,-1 10 115 0 0,-1 0-1 0 0,-1 0 1 0 0,0 0-1 0 0,-9 20 1 0 0,-32 53 1930 0 0,-15 29 430 0 0,-8 15-801 0 0,54-108-1962 0 0,-13 29 1 0 0,15-20-8472 0 0,10-20-542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8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9271 0 0,'3'2'100'0'0,"-1"0"0"0"0,0 0 0 0 0,1 0 0 0 0,-1 0-1 0 0,0 0 1 0 0,0 1 0 0 0,-1-1 0 0 0,1 1-1 0 0,-1-1 1 0 0,3 5 0 0 0,9 30 331 0 0,-5-14 192 0 0,16 61 2076 0 0,-18-58-2102 0 0,2-1 0 0 0,12 30 0 0 0,-15-47-1434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9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3655 0 0,'0'0'278'0'0,"10"8"1247"0"0,-3-3-593 0 0,1 0-1 0 0,-1-1 1 0 0,1-1-1 0 0,0 1 1 0 0,0-1-1 0 0,1 0 1 0 0,-1-1-1 0 0,17 3 1 0 0,75 2 2692 0 0,-84-7-2949 0 0,22-1 571 0 0,-30 0-971 0 0,0 0 1 0 0,0 1 0 0 0,-1 0-1 0 0,1 0 1 0 0,0 1-1 0 0,-1 0 1 0 0,10 2-1 0 0,-16-2-232 0 0,0-1-1 0 0,0 1 1 0 0,0-1 0 0 0,0 1-1 0 0,0-1 1 0 0,0 1 0 0 0,0-1-1 0 0,-1 1 1 0 0,1 0 0 0 0,0 0-1 0 0,0-1 1 0 0,-1 1-1 0 0,1 0 1 0 0,-1 0 0 0 0,1 0-1 0 0,-1 0 1 0 0,1 0 0 0 0,-1 0-1 0 0,1 0 1 0 0,-1 0 0 0 0,0 0-1 0 0,1 0 1 0 0,-1 0 0 0 0,0 0-1 0 0,0 0 1 0 0,0 0-1 0 0,0 0 1 0 0,0 0 0 0 0,0 0-1 0 0,0 0 1 0 0,0 0 0 0 0,-1 2-1 0 0,0 4 89 0 0,-1 0 1 0 0,0 0-1 0 0,-5 12 0 0 0,3-9-10 0 0,-5 10-158 0 0,0 0-1 0 0,-1-1 0 0 0,-1 0 1 0 0,-1 0-1 0 0,-1-2 0 0 0,-20 24 0 0 0,4-13-1481 0 0,9-10-4407 0 0,4-6-938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9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0 5383 0 0,'0'0'2318'0'0,"18"4"5016"0"0,28-1-3800 0 0,-26-1-2251 0 0,22-1 0 0 0,-29-2-887 0 0,-8 0-237 0 0,-1 0-1 0 0,1 1 0 0 0,-1 0 0 0 0,1 0 1 0 0,0 0-1 0 0,8 2 0 0 0,-11 15-17 0 0,-4-12-196 0 0,1 0 0 0 0,-1-1 0 0 0,1 0 0 0 0,-1 1 0 0 0,-1-1 0 0 0,1 0 0 0 0,0 0 0 0 0,-1 0 0 0 0,0 0 0 0 0,0-1 0 0 0,-7 7 0 0 0,-8 12-154 0 0,16-19 211 0 0,-3 9-15 0 0,5-10-29 0 0,0 3 17 0 0,11 15-181 0 0,-11-19-60 0 0,-4 6-818 0 0,2-4 960 0 0,0-1 1 0 0,0 0 0 0 0,0 0-1 0 0,0 0 1 0 0,0 0 0 0 0,0 0-1 0 0,-1-1 1 0 0,1 1 0 0 0,-1-1 0 0 0,-4 3-1 0 0,-33 10-997 0 0,18-7 401 0 0,-46 16-713 0 0,-11 4 668 0 0,49-15 721 0 0,-35 16 314 0 0,-78 45 0 0 0,47-13 2835 0 0,95-59-2388 0 0,12-2-45 0 0,71-17 1349 0 0,94-33 0 0 0,-30 8-244 0 0,139-37-468 0 0,-245 66-3231 0 0,-28 9-570 0 0,0 0 1 0 0,19-13-1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9471 0 0,'0'0'728'0'0,"5"7"224"0"0,-4-3-668 0 0,1 0-1 0 0,-2-1 0 0 0,1 1 0 0 0,0 0 1 0 0,-1-1-1 0 0,1 1 0 0 0,-1 0 1 0 0,-1 7-1 0 0,-5 32 1337 0 0,5-38-1446 0 0,-29 142 2010 0 0,26-124-1911 0 0,5-18-888 0 0,3-15-852 0 0,1-5 232 0 0,12-25 0 0 0,12-12 2145 0 0,-6 12 958 0 0,0-11-999 0 0,-21 45-5019 0 0,-1-4-1404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0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85 5959 0 0,'-10'7'528'0'0</inkml:trace>
  <inkml:trace contextRef="#ctx0" brushRef="#br0" timeOffset="1">97 25 2015 0 0,'77'-11'629'0'0,"-40"5"2097"0"0,46-1 1 0 0,-59 6-1010 0 0,1 2 0 0 0,-1 0 1 0 0,0 2-1 0 0,0 1 0 0 0,0 0 1 0 0,43 16-1 0 0,90 43 3847 0 0,-145-58-5571 0 0,0 0 0 0 0,1-1 0 0 0,0-1 0 0 0,0 0 0 0 0,0-1 1 0 0,0 0-1 0 0,0-1 0 0 0,20-1 0 0 0,-22-1-1867 0 0,0 0 0 0 0,0-1 0 0 0,14-4 1 0 0,6-5-5933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12 5695 0 0,'27'-11'1554'0'0,"-18"10"2044"0"0,-9 1-3280 0 0,1 0-1 0 0,-1 0 1 0 0,1 0-1 0 0,-1 1 0 0 0,1-1 1 0 0,-1 0-1 0 0,1 0 1 0 0,-1 0-1 0 0,1 0 1 0 0,-1 1-1 0 0,1-1 1 0 0,-1 0-1 0 0,0 0 0 0 0,1 1 1 0 0,-1-1-1 0 0,1 0 1 0 0,-1 1-1 0 0,0-1 1 0 0,1 1-1 0 0,4 9 928 0 0,-5-8-1279 0 0,0 0 0 0 0,0 1 0 0 0,0-1 0 0 0,0 0 0 0 0,0 0 0 0 0,0 0 0 0 0,0 0 0 0 0,-2 3 0 0 0,1-1 16 0 0,-1 0 0 0 0,1 0 0 0 0,-1 0-1 0 0,0 0 1 0 0,-1-1 0 0 0,1 1 0 0 0,-1-1-1 0 0,1 0 1 0 0,-1 1 0 0 0,0-1 0 0 0,0 0-1 0 0,-1-1 1 0 0,1 1 0 0 0,0-1 0 0 0,-1 1-1 0 0,0-1 1 0 0,1 0 0 0 0,-6 2 0 0 0,8-4 268 0 0,1 0-183 0 0,1-1-66 0 0,0 1-1 0 0,0-1 1 0 0,0 1 0 0 0,0-1 0 0 0,0 1-1 0 0,0 0 1 0 0,0 0 0 0 0,0-1 0 0 0,1 1-1 0 0,-1 0 1 0 0,0 0 0 0 0,0 0 0 0 0,0 0 0 0 0,0 0-1 0 0,0 0 1 0 0,2 1 0 0 0,3-1-1 0 0,8-3 44 0 0,-1 1 53 0 0,-1 0 1 0 0,1 1-1 0 0,18 0 1 0 0,-30 1-98 0 0,-1 0 1 0 0,1 0-1 0 0,-1 0 1 0 0,1 0-1 0 0,0 0 1 0 0,-1 0 0 0 0,1 0-1 0 0,-1 0 1 0 0,1 0-1 0 0,-1 1 1 0 0,1-1-1 0 0,-1 0 1 0 0,0 0 0 0 0,1 0-1 0 0,-1 0 1 0 0,1 1-1 0 0,-1-1 1 0 0,1 0-1 0 0,-1 1 1 0 0,1-1 0 0 0,-1 0-1 0 0,0 1 1 0 0,1-1-1 0 0,-1 0 1 0 0,0 1-1 0 0,1-1 1 0 0,-1 1-1 0 0,0 5-1 0 0,0-6-2 0 0,0 1 0 0 0,1-1 0 0 0,-1 0 0 0 0,0 1 0 0 0,0-1 0 0 0,0 1 0 0 0,0-1 0 0 0,0 1 0 0 0,0 0 0 0 0,0-1 1 0 0,0 1-1 0 0,0-1 0 0 0,0 1 0 0 0,0-1 0 0 0,0 1 0 0 0,0-1 0 0 0,0 1 0 0 0,-1-1 0 0 0,1 1 0 0 0,0-1 0 0 0,0 0 0 0 0,0 1 0 0 0,-1-1 0 0 0,1 1 0 0 0,0-1 0 0 0,-1 1 0 0 0,1-1 0 0 0,0 0 0 0 0,-1 1 0 0 0,1-1 0 0 0,-1 0 0 0 0,1 1 0 0 0,-1-1 0 0 0,0 1-18 0 0,-10 8 90 0 0,0-1-1 0 0,-1 0 1 0 0,0 0 0 0 0,0-1 0 0 0,-1-1 0 0 0,-15 6 0 0 0,-16 9 869 0 0,-62 30 1893 0 0,86-42-1310 0 0,-38 11-1 0 0,4-2 2643 0 0,53-18-3288 0 0,16-11 600 0 0,-10 11-1390 0 0,0-1 1 0 0,0 1-1 0 0,0-1 1 0 0,6 2-1 0 0,9-1-6 0 0,7-1-68 0 0,-11 0-11 0 0,-1 0 0 0 0,0 0 0 0 0,20-6 0 0 0,-15 4 0 0 0,0 0 0 0 0,0 1 0 0 0,0 1 0 0 0,22 2 0 0 0,8-1 0 0 0,-44-1 0 0 0,0 1 0 0 0,1-2 0 0 0,7-1 0 0 0,-9 1 0 0 0,0 1 0 0 0,0 0 0 0 0,1 0 0 0 0,-1 1 0 0 0,6-1 0 0 0,-3 1-759 0 0,0 0-1 0 0,0-1 1 0 0,0 0-1 0 0,15-3 1 0 0,-19 3 85 0 0,-1 0 0 0 0,1-1 0 0 0,0 1 1 0 0,0-1-1 0 0,-1 1 0 0 0,1-1 0 0 0,-1 0 1 0 0,1-1-1 0 0,-1 1 0 0 0,0-1 0 0 0,5-4 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0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2527 0 0,'1'1'187'0'0,"3"3"215"0"0,0 0 0 0 0,0 0 0 0 0,0 0 0 0 0,0 0 0 0 0,-1 1 0 0 0,0-1 0 0 0,0 1 0 0 0,0 0 0 0 0,-1 0 0 0 0,1 0-1 0 0,-1 0 1 0 0,3 10 0 0 0,-4-8 152 0 0,1 0 0 0 0,-1 0 0 0 0,0 0-1 0 0,-1 0 1 0 0,0 0 0 0 0,0 0 0 0 0,-1 10-1 0 0,-11 47 2228 0 0,8-48-2026 0 0,0-1 1 0 0,-1 0-1 0 0,-10 20 0 0 0,11-27-854 0 0,0-1-1 0 0,-10 13 0 0 0,10-15-1067 0 0,-1 0 0 0 0,0 0 0 0 0,-10 9 1 0 0,8-9-4504 0 0</inkml:trace>
  <inkml:trace contextRef="#ctx0" brushRef="#br0" timeOffset="1">158 128 5695 0 0,'9'-1'512'0'0,"4"-2"-416"0"0,2-2-96 0 0,-1 0 0 0 0,0-2 1480 0 0,-1 0 280 0 0,2 3 48 0 0,-3 0 16 0 0,-4 0-664 0 0,-2-1-128 0 0,2 0 1416 0 0,-2 3-2328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0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7223 0 0,'1'1'77'0'0,"0"0"0"0"0,0 0-1 0 0,0 0 1 0 0,0 1 0 0 0,0-1 0 0 0,-1 0-1 0 0,1 0 1 0 0,0 1 0 0 0,0-1-1 0 0,-1 0 1 0 0,1 1 0 0 0,-1-1-1 0 0,1 1 1 0 0,-1-1 0 0 0,0 1 0 0 0,0-1-1 0 0,0 1 1 0 0,1-1 0 0 0,-2 3-1 0 0,1-2 312 0 0,0 0-1 0 0,1 0 1 0 0,-1 0-1 0 0,0 0 0 0 0,1 0 1 0 0,-1 0-1 0 0,1 0 1 0 0,-1 0-1 0 0,3 3 0 0 0,4 8 2050 0 0,-5-10-2192 0 0,-1 0-1 0 0,0-1 0 0 0,1 0 1 0 0,-1 1-1 0 0,1-1 0 0 0,0 0 0 0 0,0 0 1 0 0,0 0-1 0 0,0 0 0 0 0,0 0 1 0 0,0 0-1 0 0,0 0 0 0 0,3 1 1 0 0,-4-3-417 0 0,14-6-5335 0 0,-7 2-8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1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0 3823 0 0,'0'0'298'0'0,"-4"11"1190"0"0,-3-1 1390 0 0,-3 4 300 0 0,-4 4-513 0 0,2-2-1102 0 0,9-14-1250 0 0,1 0 0 0 0,0 0 0 0 0,0 0 0 0 0,0 1 0 0 0,0-1 0 0 0,0 0 0 0 0,-1 4 0 0 0,5-6-256 0 0,0 1 0 0 0,0-1 0 0 0,0 0 0 0 0,0 0 0 0 0,0 0 0 0 0,-1 0 0 0 0,1 0 0 0 0,0-1 0 0 0,3 0 0 0 0,33-12 65 0 0,-31 10-108 0 0,0 0 1 0 0,0 0-1 0 0,0 1 0 0 0,0 0 1 0 0,9-1-1 0 0,8 0-14 0 0,-24 3 0 0 0,0 0 0 0 0,0-1 0 0 0,1 1 0 0 0,-1 0 0 0 0,0 0 0 0 0,0 0 0 0 0,0 0 0 0 0,0 0 0 0 0,0 0 0 0 0,1 0 0 0 0,-1 0 0 0 0,0 0 0 0 0,0 0 0 0 0,0 0 0 0 0,0 0 0 0 0,0 0 0 0 0,1 0 0 0 0,-1 0 0 0 0,0 0 0 0 0,0 0 0 0 0,0 0 0 0 0,0 0 0 0 0,1 0 0 0 0,-1 0 0 0 0,0 0 0 0 0,0 0 0 0 0,0 0 0 0 0,0 0 0 0 0,0 1 0 0 0,0-1 0 0 0,1 0 0 0 0,-1 0 0 0 0,0 0 0 0 0,0 0 0 0 0,0 0 0 0 0,0 0 0 0 0,0 0 0 0 0,0 1 0 0 0,0-1 0 0 0,0 0 0 0 0,0 0 0 0 0,1 0 0 0 0,-1 0 0 0 0,0 0 0 0 0,0 0 0 0 0,0 1 0 0 0,0-1 0 0 0,0 0 0 0 0,0 0 0 0 0,0 0 0 0 0,0 0 0 0 0,0 1 0 0 0,0-1 0 0 0,0 0 0 0 0,0 0 0 0 0,0 0 0 0 0,0 0 0 0 0,0 0 0 0 0,0 1 0 0 0,0-1 0 0 0,-1 0 0 0 0,1 0 0 0 0,0 0 0 0 0,-4 6 0 0 0,-6 8 36 0 0,-2-1 1 0 0,0 0-1 0 0,0-1 0 0 0,-14 11 0 0 0,-59 40 135 0 0,74-56-159 0 0,15-8-2 0 0,0 0 0 0 0,0 0 0 0 0,1 1 0 0 0,-1-1 0 0 0,7 2 0 0 0,9-2-90 0 0,-11-1 64 0 0,-7 2 16 0 0,1-1 0 0 0,-1 1 0 0 0,1 0 0 0 0,-1 0 0 0 0,1 0 0 0 0,-1 0 0 0 0,1 0 0 0 0,0 0 0 0 0,-1 1 0 0 0,1-1 0 0 0,-1 1 0 0 0,3 0 0 0 0,5 3 0 0 0,-4 2 0 0 0,-6-4 2 0 0,0 0 0 0 0,0 0 0 0 0,0 0 0 0 0,0 0 0 0 0,0 0 0 0 0,0 0 0 0 0,-1 0 0 0 0,1 0 0 0 0,0 0 0 0 0,-1 0 0 0 0,0 0 0 0 0,1 0 0 0 0,-1 0 0 0 0,0-1 0 0 0,0 1 0 0 0,0 0 0 0 0,-2 2 0 0 0,0 0 3 0 0,0 0 0 0 0,-1 0 1 0 0,1 0-1 0 0,0 0 0 0 0,-1-1 0 0 0,-5 4 0 0 0,-53 30-5 0 0,60-36-8 0 0,-8 5-50 0 0,-1 0 0 0 0,0 0 0 0 0,-24 7 0 0 0,37-13 36 0 0,-1 0-1 0 0,0-1 1 0 0,1 1-1 0 0,-1 0 1 0 0,0-1 0 0 0,1 1-1 0 0,-1-1 1 0 0,0 0-1 0 0,0 1 1 0 0,0-1-1 0 0,2-1 1 0 0,4-2 11 0 0,86-29 459 0 0,-92 32-268 0 0,-2 7-42 0 0,-1-2-137 0 0,0 0 1 0 0,-1 0-1 0 0,1 0 0 0 0,-1 0 1 0 0,0 0-1 0 0,-7 6 1 0 0,-2 4-2 0 0,-7 8-43 0 0,0 0 0 0 0,-2-1-1 0 0,-1-1 1 0 0,-31 22 0 0 0,-103 59-61 0 0,145-95 236 0 0,15-10 129 0 0,16-9-142 0 0,59-31 229 0 0,3 4-1 0 0,142-49 1 0 0,-198 81 379 0 0,39-7 0 0 0,-56 14-465 0 0,0 0 0 0 0,-1 0-1 0 0,1 1 1 0 0,0 0 0 0 0,0 1-1 0 0,-1 0 1 0 0,1 0-1 0 0,13 4 1 0 0,-20-4-220 0 0,0-1 0 0 0,-1 1 0 0 0,1-1 0 0 0,-1 1 0 0 0,0 0 0 0 0,1 0-1 0 0,-1 0 1 0 0,1-1 0 0 0,-1 1 0 0 0,0 0 0 0 0,0 1 0 0 0,0-1 0 0 0,0 0 0 0 0,1 0 0 0 0,-2 0 0 0 0,1 1-1 0 0,0-1 1 0 0,0 0 0 0 0,0 1 0 0 0,1 2 0 0 0,-2-1-16 0 0,1-1 0 0 0,-1 0 1 0 0,0 1-1 0 0,0-1 0 0 0,0 1 0 0 0,0-1 0 0 0,0 0 0 0 0,-1 1 1 0 0,1-1-1 0 0,-1 1 0 0 0,1-1 0 0 0,-2 4 0 0 0,-2 1 34 0 0,0 1-1 0 0,0-1 1 0 0,0 1-1 0 0,-1-1 0 0 0,0 0 1 0 0,-11 11-1 0 0,1-3-694 0 0,-2-1-1 0 0,-30 21 1 0 0,-12-2-3928 0 0,44-28-556 0 0,2-4-1333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1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496 1 5039 0 0,'-1'1'388'0'0,"-11"63"2777"0"0,-4 20 2770 0 0,7-25-3691 0 0,6-45-2175 0 0,1 0 0 0 0,0 0 1 0 0,0 1-1 0 0,2-1 1 0 0,0 1-1 0 0,2 22 1 0 0</inkml:trace>
  <inkml:trace contextRef="#ctx0" brushRef="#br0" timeOffset="1">382 156 4951 0 0,'-4'2'88'0'0,"0"1"0"0"0,0-1 0 0 0,0 0 0 0 0,1 1 0 0 0,-1 0 0 0 0,0 0 0 0 0,1 0 0 0 0,-4 4 0 0 0,-24 31 2231 0 0,28-33-1734 0 0,-21 27 1821 0 0,-68 86 2670 0 0,78-102-4512 0 0,-1 0 0 0 0,-1-2 0 0 0,0 0 1 0 0,-35 23-1 0 0,44-33-308 0 0,0 0 0 0 0,0-1 0 0 0,-8 3 0 0 0,-4-2-900 0 0,17-4 278 0 0,1 0-1 0 0,0-1 0 0 0,0 1 1 0 0,0 0-1 0 0,-1 0 0 0 0,1-1 1 0 0,0 1-1 0 0,0 0 0 0 0,0-1 0 0 0,0 1 1 0 0,0-1-1 0 0,-2-1 0 0 0,-7-10-5877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2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4975 0 0,'2'2'388'0'0,"6"2"-159"0"0,-1 1 0 0 0,0 0-1 0 0,0 0 1 0 0,-1 1 0 0 0,1 0 0 0 0,-1 0-1 0 0,9 13 1 0 0,-12-15 91 0 0,0 1 1 0 0,0 0-1 0 0,-1 0 1 0 0,0 0-1 0 0,0 0 0 0 0,0 0 1 0 0,-1 0-1 0 0,1 0 1 0 0,-1 1-1 0 0,0-1 1 0 0,-1 1-1 0 0,1-1 0 0 0,-1 0 1 0 0,-1 8-1 0 0,0-1-8 0 0,-2 0 0 0 0,1 1 0 0 0,-1-1 0 0 0,-1 0 0 0 0,-5 12 0 0 0,-31 57-288 0 0,10-21 102 0 0,-22 45-702 0 0,37-76-2783 0 0,6-10-976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2759 0 0,'9'-14'199'0'0,"1"1"-1"0"0,0 0 1 0 0,1 0-1 0 0,24-19 0 0 0,-28 25 385 0 0,0 2-1 0 0,13-9 0 0 0,-17 12-315 0 0,-1 1 0 0 0,1-1 1 0 0,-1 1-1 0 0,1 0 0 0 0,-1 0 0 0 0,1 1 0 0 0,-1-1 0 0 0,1 0 0 0 0,0 1 0 0 0,-1-1 1 0 0,1 1-1 0 0,0 0 0 0 0,3 0 0 0 0,-5 1-115 0 0,0 0-1 0 0,0 1 1 0 0,0-1-1 0 0,0 0 1 0 0,0 0-1 0 0,0 1 1 0 0,0-1 0 0 0,-1 1-1 0 0,1-1 1 0 0,0 0-1 0 0,-1 1 1 0 0,1 2-1 0 0,-1-3-26 0 0,2 8 259 0 0,-1-1 0 0 0,0 1 0 0 0,-1 0 0 0 0,0 0 0 0 0,-1 0 0 0 0,0 0 0 0 0,-3 13 0 0 0,4-20-318 0 0,-8 32 844 0 0,-1 0-1 0 0,-2-1 1 0 0,-22 47-1 0 0,7-15-203 0 0,19-49-497 0 0,-2 7 557 0 0,-9 35 0 0 0,16-51-509 0 0,1 0 0 0 0,0 1 0 0 0,0-1 0 0 0,1 0 1 0 0,-1 0-1 0 0,2 1 0 0 0,-1-1 0 0 0,1 0 0 0 0,3 12 0 0 0,-3-16-120 0 0,0 1 0 0 0,0-1 1 0 0,1 1-1 0 0,-1-1 0 0 0,1 1 0 0 0,0-1 0 0 0,0 0 0 0 0,1 0 1 0 0,-1 0-1 0 0,1 0 0 0 0,-1-1 0 0 0,1 1 0 0 0,5 4 0 0 0,-3-4-40 0 0,0 0 0 0 0,0-1 0 0 0,0 1 0 0 0,1-1 0 0 0,-1 0 0 0 0,1 0 0 0 0,-1-1 0 0 0,7 2 0 0 0,5-1 11 0 0,-1-1 1 0 0,1 0 0 0 0,-1-2-1 0 0,1 0 1 0 0,21-4-1 0 0,-10-1 359 0 0,-1-1 1 0 0,0-2-1 0 0,0 0 0 0 0,0-2 1 0 0,39-22-1 0 0,-61 30-312 0 0,0 0-1 0 0,0 0 1 0 0,0 0 0 0 0,-1-1-1 0 0,1 0 1 0 0,-1 0 0 0 0,0 0-1 0 0,0 0 1 0 0,6-9 0 0 0,-9 11-109 0 0,-1 1 0 0 0,1-1 0 0 0,-1 1-1 0 0,1-1 1 0 0,-1 1 0 0 0,0-1 0 0 0,1 1 0 0 0,-1-1 0 0 0,0 0 0 0 0,0 1 0 0 0,0-1 0 0 0,0 1 0 0 0,-1-1 0 0 0,1 1 0 0 0,0-1 0 0 0,-1 1 0 0 0,1-1 0 0 0,-1 1 0 0 0,1-1 0 0 0,-1 1 0 0 0,0-1 0 0 0,0 1-1 0 0,1 0 1 0 0,-3-2 0 0 0,-1-3-41 0 0,-1 1-1 0 0,0-1 0 0 0,0 1 0 0 0,-7-4 0 0 0,0-2-717 0 0,-14-17-2085 0 0,12 5-4964 0 0,6 2-1225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180 105 4287 0 0,'0'0'1198'0'0,"-1"2"-368"0"0,-68 92 7114 0 0,2-2-4280 0 0,26-34-1437 0 0,40-57-1300 0 0,14-10-285 0 0,-6 5-547 0 0,1-2-34 0 0,1 0-1 0 0,0 1 1 0 0,0 0-1 0 0,0 1 1 0 0,1 0-1 0 0,-1 0 0 0 0,12-2 1 0 0,-20 6-61 0 0,0-1 1 0 0,0 1-1 0 0,0 0 1 0 0,-1 0 0 0 0,1 0-1 0 0,0 0 1 0 0,0 0-1 0 0,0 0 1 0 0,-1 0-1 0 0,1 1 1 0 0,0-1-1 0 0,0 0 1 0 0,0 0-1 0 0,-1 1 1 0 0,1-1 0 0 0,0 0-1 0 0,0 1 1 0 0,-1-1-1 0 0,1 1 1 0 0,0-1-1 0 0,-1 1 1 0 0,1-1-1 0 0,0 2 1 0 0,0-1-1 0 0,0 0 0 0 0,-1 0 0 0 0,1 0 0 0 0,-1 0 0 0 0,1 1 0 0 0,-1-1 0 0 0,0 0 0 0 0,1 1 0 0 0,-1-1 0 0 0,0 0 0 0 0,0 1 0 0 0,0-1 0 0 0,0 2 0 0 0,-1 5 3 0 0,0-1-1 0 0,-1 1 0 0 0,-4 13 0 0 0,6-20 0 0 0,-9 24 102 0 0,-2 0 0 0 0,0-1 0 0 0,-30 45 0 0 0,38-65-51 0 0,2-3 99 0 0,11-12 113 0 0,-1 2-170 0 0,-8 7-76 0 0,1 0 0 0 0,0 0 0 0 0,0 0-1 0 0,-1 1 1 0 0,1-1 0 0 0,0 1 0 0 0,0-1-1 0 0,0 1 1 0 0,1 0 0 0 0,-1-1-1 0 0,0 1 1 0 0,0 0 0 0 0,1 0 0 0 0,-1 1-1 0 0,5-2 1 0 0,-6 2-16 0 0,0 0-1 0 0,-1 1 1 0 0,1-1-1 0 0,0 0 1 0 0,-1 1-1 0 0,1-1 1 0 0,0 0-1 0 0,-1 1 1 0 0,1-1-1 0 0,0 1 1 0 0,-1-1-1 0 0,1 1 1 0 0,-1-1-1 0 0,1 1 1 0 0,-1-1-1 0 0,1 1 1 0 0,-1 0-1 0 0,0-1 1 0 0,1 1-1 0 0,-1-1 1 0 0,0 1-1 0 0,1 0 1 0 0,-1 0 0 0 0,0-1-1 0 0,0 1 1 0 0,1 1-1 0 0,2 20 54 0 0,-3-21-56 0 0,1 17 429 0 0,-2 25 1 0 0,0-27 116 0 0,3 34 1 0 0,-2-50-508 0 0,0 1 1 0 0,0 0-1 0 0,0-1 1 0 0,0 1-1 0 0,0 0 0 0 0,0-1 1 0 0,0 1-1 0 0,0-1 0 0 0,1 1 1 0 0,-1 0-1 0 0,0-1 0 0 0,0 1 1 0 0,1-1-1 0 0,-1 1 1 0 0,0-1-1 0 0,1 1 0 0 0,-1-1 1 0 0,1 1-1 0 0,-1-1 0 0 0,1 1 1 0 0,-1-1-1 0 0,1 1 0 0 0,-1-1 1 0 0,1 0-1 0 0,0 1 1 0 0,0-1-21 0 0,-1 0 1 0 0,1 0 0 0 0,0 0 0 0 0,0 0 0 0 0,0 0 0 0 0,-1 0 0 0 0,1 0 0 0 0,0-1 0 0 0,0 1-1 0 0,-1 0 1 0 0,1 0 0 0 0,0-1 0 0 0,-1 1 0 0 0,1 0 0 0 0,0-1 0 0 0,-1 1 0 0 0,2-2 0 0 0,2-1-123 0 0,0-1 1 0 0,0 0 0 0 0,0 0 0 0 0,4-7 0 0 0,4-7-901 0 0,-2 0-1 0 0,0 0 1 0 0,-1-1 0 0 0,-1 0 0 0 0,-1-1-1 0 0,0 0 1 0 0,-2 0 0 0 0,6-30 0 0 0,-1-17-2007 0 0,7-59-972 0 0,-14 94 4011 0 0,1 1 0 0 0,2 0 0 0 0,0 0 0 0 0,12-29 0 0 0,-15 52 204 0 0,-2 3 225 0 0,1 1 1 0 0,-1-1-1 0 0,1 1 1 0 0,0-1-1 0 0,5-6 3165 0 0,1 76 530 0 0,-15 215 514 0 0,3-202-4041 0 0,1-34-371 0 0,1-28-120 0 0,1 1 0 0 0,0-1 1 0 0,2 1-1 0 0,2 21 0 0 0,-3-36-175 0 0,1 0 0 0 0,-1 1 0 0 0,1-1 0 0 0,0 0 0 0 0,0 1 0 0 0,0-1 0 0 0,0 0 0 0 0,0 0 0 0 0,0 0 0 0 0,0 0 0 0 0,1 0 0 0 0,-1 0 0 0 0,3 2 0 0 0,-4-4-34 0 0,1 0 0 0 0,-1 0 0 0 0,1 0 0 0 0,-1 0 0 0 0,1 0 0 0 0,-1 0-1 0 0,1 0 1 0 0,-1 0 0 0 0,1 0 0 0 0,-1-1 0 0 0,1 1 0 0 0,-1 0 0 0 0,1 0 0 0 0,-1 0 0 0 0,1-1 0 0 0,-1 1 0 0 0,0 0-1 0 0,1 0 1 0 0,-1-1 0 0 0,1 1 0 0 0,-1 0 0 0 0,0-1 0 0 0,1 0 0 0 0,8-8-959 0 0,-6 4 518 0 0,0 0-1 0 0,-1 0 0 0 0,1 0 0 0 0,-2-1 1 0 0,1 1-1 0 0,0-1 0 0 0,-1 0 0 0 0,0 1 1 0 0,0-1-1 0 0,-1 0 0 0 0,0 1 0 0 0,0-8 1 0 0,-2-10-1704 0 0,-7-37 0 0 0,9 59 2195 0 0,-7-32-846 0 0,-1 1 0 0 0,-2 0 0 0 0,-1 0-1 0 0,-20-38 1 0 0,26 60 1504 0 0,0 0 0 0 0,1 0 0 0 0,0-1 0 0 0,1 1 0 0 0,0-1 0 0 0,1 0 0 0 0,0 0 0 0 0,0-13 0 0 0,2 22-376 0 0,0-1 0 0 0,1 1 0 0 0,0 0 1 0 0,-1-1-1 0 0,1 1 0 0 0,0 0 0 0 0,0-1 1 0 0,0 1-1 0 0,1 0 0 0 0,-1 0 0 0 0,1 0 1 0 0,-1 0-1 0 0,1 0 0 0 0,-1 0 1 0 0,1 0-1 0 0,4-2 0 0 0,4-4 549 0 0,21-13-1 0 0,-23 16-693 0 0,1-1-7 0 0,1 0 0 0 0,0 1 1 0 0,0 1-1 0 0,0 0 1 0 0,21-6-1 0 0,-24 9-97 0 0,0-1 0 0 0,0 1 1 0 0,0 1-1 0 0,0 0 0 0 0,0 0 0 0 0,0 0 0 0 0,0 0 0 0 0,-1 1 0 0 0,1 1 0 0 0,10 2 0 0 0,-14-3 21 0 0,0 0-1 0 0,-1 0 1 0 0,1 1-1 0 0,-1-1 1 0 0,0 1-1 0 0,1 0 1 0 0,-1-1 0 0 0,0 1-1 0 0,0 0 1 0 0,0 0-1 0 0,0 1 1 0 0,0-1-1 0 0,-1 0 1 0 0,1 1-1 0 0,-1-1 1 0 0,2 4 0 0 0,2 4 403 0 0,-1 1 0 0 0,5 20 0 0 0,-5-15 81 0 0,3 15 633 0 0,6 51-1 0 0,-5-25-446 0 0,33 173 647 0 0,-40-230-1393 0 0,-1 0 0 0 0,0 1-1 0 0,0-1 1 0 0,0 0 0 0 0,0 1 0 0 0,0-1 0 0 0,0 0-1 0 0,1 1 1 0 0,-1-1 0 0 0,0 0 0 0 0,0 1 0 0 0,0-1-1 0 0,0 0 1 0 0,0 1 0 0 0,0-1 0 0 0,0 0 0 0 0,-1 1-1 0 0,1-1 1 0 0,0 0 0 0 0,0 0 0 0 0,0 1 0 0 0,0-1-1 0 0,0 0 1 0 0,0 1 0 0 0,-1-1 0 0 0,1 0-1 0 0,0 0 1 0 0,0 1 0 0 0,0-1 0 0 0,-1 0 0 0 0,1 0-1 0 0,0 1 1 0 0,0-1 0 0 0,-1 0 0 0 0,-10-3-4017 0 0,2 0 3189 0 0,-33-13-8845 0 0,24 8 4824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4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365 107 1951 0 0,'-9'-4'268'0'0,"0"0"0"0"0,0 0-1 0 0,1-1 1 0 0,0-1-1 0 0,-8-5 1 0 0,12 7 884 0 0,0 0 1 0 0,0 0 0 0 0,0 0-1 0 0,0 0 1 0 0,1-1-1 0 0,-3-4 1 0 0,5 8-898 0 0,1-1 0 0 0,0 1 1 0 0,0 0-1 0 0,0 0 0 0 0,0-1 0 0 0,0 1 1 0 0,0 0-1 0 0,0 0 0 0 0,0-1 1 0 0,0 1-1 0 0,0 0 0 0 0,1 0 0 0 0,-1 0 1 0 0,0-1-1 0 0,1 1 0 0 0,-1 0 1 0 0,1 0-1 0 0,0 0 0 0 0,-1 0 0 0 0,1 0 1 0 0,0 0-1 0 0,-1 0 0 0 0,1 0 1 0 0,0 0-1 0 0,0 0 0 0 0,0 0 0 0 0,0 1 1 0 0,0-1-1 0 0,0 0 0 0 0,0 1 1 0 0,0-1-1 0 0,0 1 0 0 0,3-2 1 0 0,-3 2 400 0 0,0 0-498 0 0,0-1 0 0 0,0 1 0 0 0,0-1 0 0 0,0 1 0 0 0,0 0 0 0 0,0 0 0 0 0,0 0 0 0 0,0-1 1 0 0,0 1-1 0 0,0 0 0 0 0,0 0 0 0 0,0 0 0 0 0,0 0 0 0 0,0 1 0 0 0,0-1 0 0 0,0 0 1 0 0,2 1-1 0 0,16 6 1065 0 0,-14-5-1043 0 0,0 1 1 0 0,-1 0-1 0 0,0 0 1 0 0,0 1 0 0 0,0-1-1 0 0,0 1 1 0 0,0 0-1 0 0,0 0 1 0 0,-1 0-1 0 0,0 0 1 0 0,4 8-1 0 0,-6-11-166 0 0,0 0 0 0 0,-1 0 0 0 0,1 0 0 0 0,0 0 0 0 0,-1 1 0 0 0,1-1 0 0 0,-1 0 0 0 0,1 0 0 0 0,-1 1 0 0 0,0-1 0 0 0,1 0 0 0 0,-1 0 0 0 0,0 1 0 0 0,0-1 0 0 0,0 0 0 0 0,0 1 0 0 0,0-1 0 0 0,-1 2 0 0 0,1 4 706 0 0,22-8-1051 0 0,-16-1 266 0 0,-5 2-27 0 0,-13 12-198 0 0,-6 0-540 0 0,-36 20-1 0 0,53-32 767 0 0,14 3-688 0 0,5-1 620 0 0,-3-1 124 0 0,-8-1 30 0 0,0 0 0 0 0,0 1 0 0 0,1 0 0 0 0,-1 0 0 0 0,9 4 0 0 0,-16-5-22 0 0,1 0 0 0 0,-1 0 0 0 0,0 0 0 0 0,1 0 0 0 0,-1 0 0 0 0,0 0 0 0 0,1 0 0 0 0,-1 0 0 0 0,0 0 0 0 0,1 0 0 0 0,-1 0 0 0 0,0 0 0 0 0,1 0 0 0 0,-1 1 0 0 0,0-1 0 0 0,0 0 0 0 0,1 0 0 0 0,-1 0 0 0 0,0 1 0 0 0,1-1 0 0 0,-1 0 0 0 0,0 0 0 0 0,0 0 0 0 0,0 1 0 0 0,1-1 0 0 0,-1 0 0 0 0,0 1 0 0 0,0-1 0 0 0,0 0 0 0 0,0 0 0 0 0,0 1 0 0 0,1-1 0 0 0,-1 0 0 0 0,0 1 0 0 0,0-1 0 0 0,0 0 0 0 0,0 1 0 0 0,0-1 0 0 0,0 1 0 0 0,0 0 0 0 0,0-1 0 0 0,0 1 0 0 0,0-1 0 0 0,0 1 0 0 0,0 0 0 0 0,0-1 0 0 0,-1 1 0 0 0,1-1 0 0 0,0 1 0 0 0,0-1 0 0 0,0 1 0 0 0,-1 0 0 0 0,1-1 0 0 0,0 1 0 0 0,-1-1 0 0 0,1 0 0 0 0,0 1 0 0 0,-1-1 0 0 0,1 1 0 0 0,-1-1 0 0 0,1 1 0 0 0,-1-1 0 0 0,1 0 0 0 0,-1 1 0 0 0,1-1 0 0 0,-1 1 0 0 0,0-1 0 0 0,-8 6-78 0 0,-1 0 1 0 0,1-1-1 0 0,-20 7 0 0 0,-9 5-316 0 0,0 1 74 0 0,0-3 0 0 0,0 0 0 0 0,-51 10 1 0 0,59-16 263 0 0,2-2 202 0 0,11-3 189 0 0,0 1 1 0 0,-27 12-1 0 0,47-18-149 0 0,-1 0 1 0 0,1 0-1 0 0,0 1 0 0 0,0-1 0 0 0,0 1 1 0 0,4 0-1 0 0,6-1 5 0 0,256-36 3366 0 0,120-22 67 0 0,-279 33-3233 0 0,-62 13-2713 0 0,-25 7-527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9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1105 1951 0 0,'2'0'147'0'0,"10"-6"197"0"0,-1-1 0 0 0,1 0-1 0 0,-1 0 1 0 0,-1-1 0 0 0,1-1-1 0 0,-1 1 1 0 0,-1-2 0 0 0,0 1 0 0 0,0-1-1 0 0,8-13 1 0 0,10-17 842 0 0,31-62-1 0 0,-44 75-1088 0 0,112-199 2942 0 0,-38 71-1960 0 0,144-218 2175 0 0,-232 372-3249 0 0,8-10 241 0 0,1-1-1 0 0,0 1 1 0 0,1 0 0 0 0,0 1-1 0 0,14-11 1 0 0,-23 21-106 0 0,0 16 172 0 0,-1-13-254 0 0,0 0 0 0 0,0 0 0 0 0,0 1 0 0 0,-1-1 0 0 0,1 0 0 0 0,-1 0 0 0 0,0 1 0 0 0,0-1 0 0 0,0 0 0 0 0,-2 3 0 0 0,-4 13 171 0 0,-38 137 1097 0 0,-31 136 790 0 0,72-273-1974 0 0,1-9 55 0 0,0 1 1 0 0,1 0-1 0 0,1 0 0 0 0,0 1 0 0 0,0-1 1 0 0,1 0-1 0 0,1 0 0 0 0,2 17 0 0 0,-3-27-178 0 0,0 0 0 0 0,0-1 0 0 0,0 1 0 0 0,0 0 0 0 0,1-1 0 0 0,-1 1 0 0 0,0-1-1 0 0,0 1 1 0 0,1 0 0 0 0,-1-1 0 0 0,0 1 0 0 0,1-1 0 0 0,-1 1 0 0 0,0 0-1 0 0,1-1 1 0 0,-1 1 0 0 0,1-1 0 0 0,-1 1 0 0 0,1-1 0 0 0,-1 0 0 0 0,1 1 0 0 0,-1-1-1 0 0,1 0 1 0 0,0 1 0 0 0,-1-1 0 0 0,1 0 0 0 0,-1 1 0 0 0,1-1 0 0 0,0 0-1 0 0,-1 0 1 0 0,1 0 0 0 0,0 0 0 0 0,-1 0 0 0 0,1 0 0 0 0,0 0 0 0 0,-1 0 0 0 0,1 0-1 0 0,0 0 1 0 0,-1 0 0 0 0,1 0 0 0 0,0 0 0 0 0,-1 0 0 0 0,1-1 0 0 0,0 1-1 0 0,-1 0 1 0 0,1 0 0 0 0,0-1 0 0 0,4-2 83 0 0,0 0 1 0 0,-1 0-1 0 0,0 0 0 0 0,7-7 1 0 0,-8 7-62 0 0,22-21 197 0 0,43-56 1 0 0,15-37-109 0 0,-70 98-94 0 0,2-2-26 0 0,-4 2-10 0 0,2 2 1 0 0,0-1 0 0 0,1 2-1 0 0,23-23 1 0 0,-37 39-1 0 0,0 0 0 0 0,1-1 0 0 0,-1 1 0 0 0,0-1 0 0 0,1 1 0 0 0,-1 0 0 0 0,1-1 0 0 0,-1 1 0 0 0,1 0 0 0 0,-1 0 0 0 0,1-1 0 0 0,-1 1 0 0 0,1 0 0 0 0,-1 0 0 0 0,1 0 0 0 0,-1-1 0 0 0,1 1 0 0 0,-1 0 0 0 0,1 0 0 0 0,-1 0 0 0 0,1 0 0 0 0,-1 0 0 0 0,1 0 0 0 0,0 0 0 0 0,-1 0 0 0 0,1 1 0 0 0,-1-1 0 0 0,1 0 0 0 0,-1 0 0 0 0,1 0 0 0 0,0 1 0 0 0,-1 0 0 0 0,1-1 0 0 0,0 1 0 0 0,-1 0 0 0 0,1 0 0 0 0,-1 0 0 0 0,1 0 0 0 0,-1 0 0 0 0,1 0 0 0 0,-1 0 0 0 0,0 1 0 0 0,1-1 0 0 0,-1 0 0 0 0,0 2 0 0 0,1 5 0 0 0,-1-1 0 0 0,0 1 0 0 0,-2 9 0 0 0,-4 23-99 0 0,0-2 547 0 0,1 0 1 0 0,2 1-1 0 0,2 50 1 0 0,2-72-194 0 0,-2-13-272 0 0,1 0 0 0 0,0-1 0 0 0,0 1-1 0 0,1 0 1 0 0,-1-1 0 0 0,1 1 0 0 0,-1-1 0 0 0,1 1 0 0 0,0-1-1 0 0,1 1 1 0 0,2 5 0 0 0,-3-8 64 0 0,10 0-1085 0 0,1-2-5405 0 0,-1-1-2267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11055 0 0,'-5'5'984'0'0,"1"1"-792"0"0,2 0-192 0 0,2 4 0 0 0,-2-1 560 0 0,0 0 72 0 0,1 5 8 0 0,1-1 8 0 0,-3 0 440 0 0,2-1 80 0 0,2-1 16 0 0,1-2 8 0 0,-1-2-984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5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1 4255 0 0,'-2'0'100'0'0,"0"0"-1"0"0,-1 1 0 0 0,1-1 0 0 0,0 1 0 0 0,-1 0 0 0 0,1 0 0 0 0,0 0 1 0 0,0 0-1 0 0,0 0 0 0 0,0 0 0 0 0,0 1 0 0 0,0-1 0 0 0,0 0 0 0 0,0 1 1 0 0,-2 2-1 0 0,-25 31 5686 0 0,21-24-3762 0 0,-27 29 3575 0 0,22-26-3167 0 0,-21 29 0 0 0,15-19-717 0 0,-1 0 1 0 0,0-1 0 0 0,-35 30-1 0 0,7-8-384 0 0,32-23-941 0 0,16-22-386 0 0,0 0-1 0 0,0 0 1 0 0,0 1-1 0 0,1-1 1 0 0,-1 0-1 0 0,0 0 1 0 0,0 1-1 0 0,0-1 1 0 0,0 0-1 0 0,1 0 1 0 0,-1 1-1 0 0,0-1 1 0 0,0 0-1 0 0,0 0 1 0 0,1 1-1 0 0,-1-1 1 0 0,0 0-1 0 0,0 0 1 0 0,1 0-1 0 0,-1 0 1 0 0,0 0-1 0 0,0 1 1 0 0,1-1-1 0 0,-1 0 1 0 0,0 0-1 0 0,0 0 1 0 0,1 0-1 0 0,-1 0 1 0 0,0 0-1 0 0,1 0 1 0 0,-1 0-1 0 0,0 0 1 0 0,1 0-1 0 0,-1 0 1 0 0,11 1-155 0 0,83-4-3846 0 0,-72 0 3121 0 0,1 2 0 0 0,0 0-1 0 0,39 6 1 0 0,-32-1 1286 0 0,1 3-1 0 0,48 16 1 0 0,-63-13 1570 0 0,-10-6-1257 0 0,-5-3-97 0 0,12 9 775 0 0,-13-9-1409 0 0,10-14-8651 0 0,0 0-964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9:0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721 0 3223 0 0,'-15'4'2919'0'0,"-26"9"401"0"0,0 1 1 0 0,-72 37-1 0 0,-71 53-862 0 0,112-60-1532 0 0,33-19-483 0 0,1 3 0 0 0,-51 47 1 0 0,68-56-307 0 0,14-13-65 0 0,1 1-1 0 0,-1 0 1 0 0,1 0 0 0 0,0 0 0 0 0,1 0-1 0 0,0 1 1 0 0,0 0 0 0 0,1 0 0 0 0,0 1 0 0 0,-3 8-1 0 0,5-13-32 0 0,1 0-1 0 0,0 0 0 0 0,0 0 0 0 0,1 0 1 0 0,-1 0-1 0 0,1 0 0 0 0,0 0 1 0 0,0 0-1 0 0,0 1 0 0 0,1-1 0 0 0,-1 0 1 0 0,1 0-1 0 0,0 0 0 0 0,0 0 1 0 0,1 0-1 0 0,-1-1 0 0 0,1 1 0 0 0,0 0 1 0 0,0-1-1 0 0,0 1 0 0 0,0-1 1 0 0,0 1-1 0 0,1-1 0 0 0,4 4 0 0 0,-3-3-13 0 0,0-1 0 0 0,1 0-1 0 0,-1 1 1 0 0,1-2 0 0 0,0 1-1 0 0,0-1 1 0 0,0 1-1 0 0,1-1 1 0 0,-1-1 0 0 0,0 1-1 0 0,1-1 1 0 0,-1 0 0 0 0,1 0-1 0 0,-1 0 1 0 0,1-1-1 0 0,0 0 1 0 0,-1 0 0 0 0,1-1-1 0 0,6 0 1 0 0,0-1 7 0 0,0-1-1 0 0,0 0 1 0 0,0-1 0 0 0,0 0 0 0 0,-1 0 0 0 0,0-1-1 0 0,18-11 1 0 0,-19 9-8 0 0,-1 0 0 0 0,0 0 0 0 0,0-1 1 0 0,0 0-1 0 0,-1 0 0 0 0,13-19 0 0 0,-18 24-15 0 0,-1 0 1 0 0,1-1-1 0 0,-1 1 0 0 0,0-1 0 0 0,-1 0 1 0 0,1 1-1 0 0,-1-1 0 0 0,1 0 1 0 0,-1 0-1 0 0,0 0 0 0 0,0 0 1 0 0,-1 0-1 0 0,1 0 0 0 0,-1 0 0 0 0,0-1 1 0 0,0 1-1 0 0,-1 0 0 0 0,1 0 1 0 0,-1 0-1 0 0,0 0 0 0 0,0 0 1 0 0,0 0-1 0 0,-2-4 0 0 0,1 6 6 0 0,1-1-1 0 0,-1 1 0 0 0,0-1 1 0 0,0 1-1 0 0,0 0 0 0 0,0 0 1 0 0,-1 0-1 0 0,1 0 1 0 0,0 0-1 0 0,-1 0 0 0 0,1 1 1 0 0,-1-1-1 0 0,0 1 0 0 0,0 0 1 0 0,1 0-1 0 0,-1 0 1 0 0,0 0-1 0 0,0 0 0 0 0,-5 0 1 0 0,3 0-186 0 0,0 1 1 0 0,0-1 0 0 0,0 1 0 0 0,0 0-1 0 0,0 1 1 0 0,0-1 0 0 0,0 1-1 0 0,0 0 1 0 0,1 0 0 0 0,-1 1-1 0 0,-6 1 1 0 0,2 3-1858 0 0,5 0-2782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9:00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10047 0 0,'0'0'1067'0'0,"1"0"-919"0"0,6-3 61 0 0,1 1 0 0 0,-1 0 0 0 0,1 1 0 0 0,0 0-1 0 0,-1 0 1 0 0,1 0 0 0 0,0 1 0 0 0,-1 0 0 0 0,1 1 0 0 0,0 0 0 0 0,-1 0 0 0 0,1 0 0 0 0,0 1-1 0 0,-1 0 1 0 0,0 1 0 0 0,1 0 0 0 0,7 4 0 0 0,-9-4-13 0 0,-1 1 0 0 0,0 0 0 0 0,0 0 0 0 0,-1 0 0 0 0,1 1 0 0 0,-1-1 0 0 0,0 1 0 0 0,5 7 0 0 0,-7-10-59 0 0,-1 1-1 0 0,0-1 1 0 0,0 0 0 0 0,0 1 0 0 0,0-1 0 0 0,0 1-1 0 0,0-1 1 0 0,0 1 0 0 0,-1-1 0 0 0,1 4-1 0 0,-1-5-97 0 0,0 1-1 0 0,0-1 1 0 0,0 0-1 0 0,-1 0 0 0 0,1 1 1 0 0,0-1-1 0 0,-1 0 1 0 0,1 0-1 0 0,-1 1 0 0 0,1-1 1 0 0,-1 0-1 0 0,1 0 1 0 0,-1 0-1 0 0,0 0 0 0 0,0 0 1 0 0,1 0-1 0 0,-1 0 1 0 0,0 0-1 0 0,0 0 0 0 0,0 0 1 0 0,-2 1-1 0 0,-3 1-951 0 0,0-1-3423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9:01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9615 0 0,'0'0'1024'0'0,"9"-2"-1024"0"0,1 0 0 0 0,-1-2 1064 0 0,-1 1 5336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9:01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6391 0 0,'0'0'680'0'0,"11"4"-680"0"0,2 0 1480 0 0,4-4 280 0 0,-1-1 48 0 0,2 1 16 0 0,-1 0-888 0 0,0-3-168 0 0,1 2-40 0 0,0-2-5000 0 0,1-1-1000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4:52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91 5471 0 0,'1'0'33'0'0,"0"0"-1"0"0,0 0 0 0 0,0 0 1 0 0,0 0-1 0 0,0 0 0 0 0,0 0 1 0 0,0 0-1 0 0,0 0 0 0 0,0 0 0 0 0,0 0 1 0 0,0 0-1 0 0,0 0 0 0 0,0-1 1 0 0,0 1-1 0 0,1-1 0 0 0,1 0 11 0 0,55-12 1698 0 0,77-17 9274 0 0,-112 24-10044 0 0,5-2 707 0 0,-21 5-1186 0 0,0 0 1 0 0,1 1 0 0 0,-1 1-1 0 0,13-2 1 0 0,157-11 5878 0 0,-158 12-5287 0 0,37 0 1 0 0,-39 3-855 0 0,-14 1-219 0 0,-1 0 16 0 0,-2-2-42 0 0,0 0-1 0 0,1 1 1 0 0,-1-1 0 0 0,0 0-1 0 0,0 0 1 0 0,0 0 0 0 0,0 0-1 0 0,1 0 1 0 0,-1 0 0 0 0,0 0-1 0 0,0 0 1 0 0,0 0 0 0 0,0 1-1 0 0,0-1 1 0 0,1 0-1 0 0,-1 0 1 0 0,0 0 0 0 0,0 0-1 0 0,0 1 1 0 0,0-1 0 0 0,0 0-1 0 0,0 0 1 0 0,0 0 0 0 0,0 0-1 0 0,0 1 1 0 0,0-1 0 0 0,0 0-1 0 0,1 0 1 0 0,-1 0 0 0 0,0 1-1 0 0,0-1 1 0 0,0 0 0 0 0,0 0-1 0 0,-1 0 1 0 0,1 0 0 0 0,0 1-1 0 0,0-1 1 0 0,0 0 0 0 0,0 0-1 0 0,0 0 1 0 0,0 1-1 0 0,0-1 1 0 0,0 0 0 0 0,0 0-1 0 0,0 0 1 0 0,0 0 0 0 0,-1 1-1 0 0,1-1 1 0 0,0 0 0 0 0,0 0-1 0 0,0 0 1 0 0,0 0 0 0 0,0 0-1 0 0,-1 0 1 0 0,1 0 0 0 0,0 1-1 0 0,0-1 1 0 0,0 0 0 0 0,0 0-1 0 0,-1 0 1 0 0,1 0 0 0 0,0 0-1 0 0,0 0 1 0 0,0 0 0 0 0,-1 0-1 0 0,1 0 1 0 0,0 0-1 0 0,-14 5-1076 0 0,13-4 939 0 0,-15 4-2833 0 0,-1-1-3492 0 0,-3 1-2565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4:52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1 6991 0 0,'-3'9'265'0'0,"2"-3"-195"0"0,0 1-1 0 0,0-1 1 0 0,0 0 0 0 0,1 0-1 0 0,-1 1 1 0 0,2 7-1 0 0,1 10 3813 0 0,-2 37-1 0 0,-1-28-320 0 0,-8 111 5261 0 0,-12-1-4652 0 0,8-52-3579 0 0,0-22-294 0 0,0-1-1148 0 0,10-23-7879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4:53.2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48 109 4863 0 0,'40'-19'860'0'0,"-22"13"2120"0"0,-2 0 2783 0 0,22-10-1 0 0,-23 8-2614 0 0,24-7 0 0 0,-16 8-1587 0 0,1 1 0 0 0,0 0-1 0 0,28-2 1 0 0,-29 5-1561 0 0,-10 2 0 0 0,-3 1 0 0 0,0-6-175 0 0,-8 4-731 0 0</inkml:trace>
  <inkml:trace contextRef="#ctx0" brushRef="#br0" timeOffset="1">0 447 7111 0 0,'0'0'144'0'0,"6"-1"451"0"0,114-53 17361 0 0,-94 45-15290 0 0,49-11 1 0 0,-29 10-1799 0 0,-8 2-298 0 0,16-5-385 0 0,30-10-179 0 0,32-10-7 0 0,-107 29 1 0 0,27-10 0 0 0,-1-1 0 0 0,52-30 0 0 0,-82 41 71 0 0,0 0-1 0 0,-1 0 1 0 0,1 0 0 0 0,3-5 0 0 0,14-13-1881 0 0,-8 10-5762 0 0,-3-1-2624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4:53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421 1 15463 0 0,'-1'4'50'0'0,"-46"157"3229"0"0,-13-5 3821 0 0,-18-17-2035 0 0,21-39-3376 0 0,-4 9-1590 0 0,-22 42-77 0 0,51-88-81 0 0,31-60-246 0 0,15-16-9287 0 0,3-5-220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4:54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0 282 6911 0 0,'2'1'528'0'0,"2"3"123"0"0,1 1 0 0 0,-1-1-1 0 0,0 1 1 0 0,-1 0-1 0 0,1 0 1 0 0,-1 0 0 0 0,0 1-1 0 0,0-1 1 0 0,4 12-1 0 0,1 6 4096 0 0,6 29-1 0 0,-10-33-3999 0 0,2 10 1307 0 0,-2 1 1 0 0,1 46-1 0 0,-4-37-969 0 0,0 43-598 0 0,-3-60-343 0 0,2-1-1 0 0,1 1 1 0 0,0 0-1 0 0,2 0 1 0 0,8 34-1 0 0,-9-51-142 0 0,0 1 0 0 0,0-1 0 0 0,0 0 0 0 0,1 0 0 0 0,0 0 0 0 0,0 0 0 0 0,4 5 0 0 0,-6-9 0 0 0,0 0 0 0 0,0 0 0 0 0,0 0 0 0 0,0 0 0 0 0,0 0 0 0 0,0 0 0 0 0,0 0 0 0 0,1 0 0 0 0,-1 0 0 0 0,0-1 0 0 0,1 1 0 0 0,-1 0 0 0 0,0-1 0 0 0,1 1 0 0 0,-1-1 0 0 0,1 0 0 0 0,-1 1 0 0 0,0-1 0 0 0,1 0 0 0 0,-1 0 0 0 0,1 0 0 0 0,-1 0 0 0 0,1 0 0 0 0,-1 0 0 0 0,1 0 0 0 0,-1-1 0 0 0,1 1 0 0 0,-1-1 0 0 0,0 1 0 0 0,1-1 0 0 0,1 0 0 0 0,2-2 0 0 0,0 0 0 0 0,-1 0 0 0 0,1-1 0 0 0,-1 1 0 0 0,0-1 0 0 0,0 0 0 0 0,5-7 0 0 0,21-35 0 0 0,-10 14 0 0 0,13-15 0 0 0,-3-1 0 0 0,46-96 0 0 0,-5-65 0 0 0,10-21 0 0 0,-70 206 0 0 0,2 1 0 0 0,16-25 0 0 0,-27 44 0 0 0,1-1 0 0 0,13-6 0 0 0,-6 5 0 0 0,-2 4 0 0 0,-6 3 0 0 0,0 0 0 0 0,1 0 0 0 0,-1 0 0 0 0,0 0 0 0 0,-1 1 0 0 0,1-1 0 0 0,0 1 0 0 0,0-1 0 0 0,-1 1 0 0 0,1 0 0 0 0,0-1 0 0 0,-1 1 0 0 0,0 0 0 0 0,1 0 0 0 0,-1 0 0 0 0,1 3 0 0 0,16 38 0 0 0,-17-39 0 0 0,23 91 0 0 0,-14-48 0 0 0,7 32 0 0 0,6 24 0 0 0,25 94 0 0 0,53 174 0 0 0,-11-124 0 0 0,-86-236 0 0 0,1-2 0 0 0,-1 0 0 0 0,1 0 0 0 0,11 16 0 0 0,-13-20 0 0 0,13 14 0 0 0,-11-13-1456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1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0 207 4895 0 0,'3'1'375'0'0,"12"1"-244"0"0,-4-3 259 0 0,0 0 1 0 0,-1 0 0 0 0,1-1-1 0 0,17-6 1 0 0,21-4 2161 0 0,-22 6-692 0 0,0 0 0 0 0,42-17 0 0 0,50-29 3098 0 0,-44 19-2500 0 0,-38 17-1254 0 0,-12 4 109 0 0,1 2 0 0 0,33-10 1 0 0,-54 19-1071 0 0,-1 0 202 0 0,1 0 0 0 0,-1 0 0 0 0,0 0 0 0 0,0 0 0 0 0,0 1 1 0 0,0 0-1 0 0,1 0 0 0 0,3 0 0 0 0,-7 0-30 0 0,-1 2-405 0 0,-1 4 26 0 0,-12 7-25 0 0,-10 7-3056 0 0,-3-5-4520 0 0,8-5-1977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68 23351 0 0,'0'-1'203'0'0,"0"-1"-79"0"0,0 0 0 0 0,0 0 0 0 0,0 0 1 0 0,0 0-1 0 0,0 1 0 0 0,0-1 0 0 0,0 0 1 0 0,1 0-1 0 0,-1 0 0 0 0,1 0 0 0 0,-1 1 0 0 0,1-1 1 0 0,0 0-1 0 0,0 0 0 0 0,0 1 0 0 0,0-1 0 0 0,0 1 1 0 0,2-3-1 0 0,7-10-75 0 0,-10 13-33 0 0,1 0 1 0 0,-1 0-1 0 0,0 0 0 0 0,1 0 0 0 0,-1 0 0 0 0,1 1 0 0 0,-1-1 0 0 0,1 0 1 0 0,-1 0-1 0 0,1 1 0 0 0,0-1 0 0 0,-1 0 0 0 0,1 1 0 0 0,0-1 1 0 0,0 1-1 0 0,0-1 0 0 0,-1 1 0 0 0,1-1 0 0 0,0 1 0 0 0,0-1 1 0 0,0 1-1 0 0,0 0 0 0 0,0 0 0 0 0,0-1 0 0 0,0 1 0 0 0,-1 0 0 0 0,1 0 1 0 0,0 0-1 0 0,0 0 0 0 0,0 0 0 0 0,0 0 0 0 0,2 1 0 0 0,20 1 2617 0 0,-9-1-642 0 0,-12-1-1545 0 0,1 2-308 0 0,2 2-447 0 0,0-1 0 0 0,1 1 0 0 0,7 9-1 0 0,-11-11-1155 0 0,0 1-1 0 0,0-1 0 0 0,0 1 0 0 0,0 0 0 0 0,2 5 0 0 0</inkml:trace>
  <inkml:trace contextRef="#ctx0" brushRef="#br0" timeOffset="1">16 234 14311 0 0,'-1'0'328'0'0,"0"0"-144"0"0,0 0-1 0 0,0 0 1 0 0,0 0 0 0 0,0 0-1 0 0,1 1 1 0 0,-1-2 0 0 0,0 1-1 0 0,0 0 1 0 0,0 0 0 0 0,0 0-1 0 0,0 0 1 0 0,0 0 0 0 0,1-1-1 0 0,-2 1 1 0 0,20-4 4597 0 0,-16 4-4248 0 0,76-12 5897 0 0,-36 9-5383 0 0,26-1-80 0 0,-46 1-4475 0 0,-2-1-3466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1.3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5119 0 0,'2'3'396'0'0,"10"20"648"0"0,-2 0 0 0 0,0 1 0 0 0,-2 0 0 0 0,6 28 0 0 0,-4-13 2130 0 0,-3 0-1 0 0,5 60 0 0 0,-11-24 1676 0 0,-12 114-1 0 0,2-69-2981 0 0,7-98-1528 0 0,1-14-279 0 0,0-1 1 0 0,1 1-1 0 0,0-1 1 0 0,0 1-1 0 0,0 0 0 0 0,1-1 1 0 0,0 1-1 0 0,3 8 1 0 0,-3-14-343 0 0,6-7-2323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1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0 8207 0 0,'1'3'631'0'0,"11"58"20"0"0,-7-11 3990 0 0,-2 53 0 0 0,-16 86 4246 0 0,1-40-4043 0 0,11-146-4798 0 0,1 2-19 0 0,0 1 0 0 0,0-1 1 0 0,0 1-1 0 0,0-1 1 0 0,1 1-1 0 0,0-1 1 0 0,2 9-1 0 0,1-7-219 0 0,-3-6-805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2.1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25 4831 0 0,'0'0'375'0'0,"2"0"-244"0"0,5 1 2515 0 0,-1-2 0 0 0,0 1 0 0 0,12-2 0 0 0,0-1 1287 0 0,-5 1-1979 0 0,0 0-1 0 0,13-5 1 0 0,-6-1-3121 0 0</inkml:trace>
  <inkml:trace contextRef="#ctx0" brushRef="#br0" timeOffset="1">1 176 8431 0 0,'0'0'2867'0'0,"3"0"-658"0"0,3 1-1370 0 0,0-1 0 0 0,1 0 0 0 0,-1 0 0 0 0,0-1 0 0 0,0 0 0 0 0,0 0 0 0 0,0 0 0 0 0,0-1 0 0 0,0 0 0 0 0,0 0 0 0 0,0-1 0 0 0,7-3 0 0 0,-5 1-333 0 0,5-2-1639 0 0,-7 2-4228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2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1 195 5903 0 0,'0'0'451'0'0,"3"-2"-295"0"0,145-59 13397 0 0,6-2-3692 0 0,-133 55-8590 0 0,-18 7-1135 0 0,0 1 1 0 0,-1-1 0 0 0,1 0-1 0 0,-1 0 1 0 0,1 0 0 0 0,-1 0-1 0 0,1-1 1 0 0,-1 1-1 0 0,0-1 1 0 0,4-2 0 0 0,-4 2-130 0 0,1 0-1 0 0,-1 1 1 0 0,1-1 0 0 0,0 1 0 0 0,-1 0 0 0 0,1 0 0 0 0,0 0 0 0 0,0 0 0 0 0,6-1-1 0 0,3-2-5 0 0,-8 3-26 0 0,-1-1-1 0 0,1 1 1 0 0,-1-1-1 0 0,0 0 1 0 0,1-1-1 0 0,-1 1 1 0 0,0 0-1 0 0,-1-1 1 0 0,6-5-1 0 0,-7 6-258 0 0</inkml:trace>
  <inkml:trace contextRef="#ctx0" brushRef="#br0" timeOffset="1">240 203 9559 0 0,'-5'9'279'0'0,"-1"1"-1"0"0,-1-1 1 0 0,0 0-1 0 0,0 0 0 0 0,-1 0 1 0 0,-17 13-1 0 0,-7 3 4935 0 0,14-14-1010 0 0,15-12-3001 0 0,9-6-634 0 0,8-7-557 0 0,0 0 1 0 0,1 1 0 0 0,1 0-1 0 0,0 2 1 0 0,0 0 0 0 0,32-15-1 0 0,-33 18-2 0 0,0 1-1 0 0,1 0 0 0 0,0 1 1 0 0,1 1-1 0 0,27-5 1 0 0,-32 9 936 0 0,0 1-1 0 0,1 1 1 0 0,-1 0 0 0 0,15 3 2294 0 0,-18-10-2797 0 0,-8 5-533 0 0,0 0 1 0 0,1 1 0 0 0,-1-1 0 0 0,0 0 0 0 0,0 0-1 0 0,0 0 1 0 0,0 0 0 0 0,0 0 0 0 0,-1 0-1 0 0,1 0 1 0 0,0 0 0 0 0,0 0 0 0 0,-1 0 0 0 0,1-1-1 0 0,0 1 1 0 0,0-2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2.8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0 6967 0 0,'2'3'535'0'0,"4"16"745"0"0,1 1 1 0 0,-2 0-1 0 0,-1-1 1 0 0,0 2-1 0 0,-1-1 1 0 0,-2 0-1 0 0,0 0 0 0 0,-1 1 1 0 0,-3 22-1 0 0,-6 26 3337 0 0,-25 93-1 0 0,-1 3-1941 0 0,29-131-2442 0 0,2-11-127 0 0,1-1 1 0 0,-1 25 0 0 0,5-32-107 0 0,-1-14-2 0 0,0-1-1 0 0,0 0 1 0 0,0 0-1 0 0,0 1 1 0 0,0-1-1 0 0,0 0 1 0 0,0 1 0 0 0,0-1-1 0 0,0 0 1 0 0,0 1-1 0 0,0-1 1 0 0,0 0-1 0 0,0 1 1 0 0,1-1-1 0 0,-1 0 1 0 0,0 0 0 0 0,0 1-1 0 0,0-1 1 0 0,0 0-1 0 0,1 0 1 0 0,-1 1-1 0 0,0-1 1 0 0,0 0 0 0 0,0 0-1 0 0,1 1 1 0 0,4-5-198 0 0,3-9-662 0 0,4-19-1890 0 0,-5 10-1943 0 0,-4 12 1385 0 0,5-17-5704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3.2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59 6623 0 0,'0'0'507'0'0,"3"1"-330"0"0,6-1 796 0 0,1-1-1 0 0,-1 0 0 0 0,0 0 0 0 0,0-1 1 0 0,0 0-1 0 0,17-6 0 0 0,10-3 1650 0 0,-29 9-2126 0 0,1-1 1 0 0,-1 0-1 0 0,10-6 0 0 0,7-2 534 0 0,-22 10-682 0 0,22-3 503 0 0,-22 3-610 0 0,-1 2-226 0 0,0 0 0 0 0,-1 0 0 0 0,1 0 0 0 0,0 0 1 0 0,0 0-1 0 0,0 0 0 0 0,0 0 0 0 0,-1-1 0 0 0,1 1 0 0 0,2 1 1 0 0,-1 0 92 0 0,-1 1 10 0 0,5 14 55 0 0,0 0 0 0 0,-2 0 0 0 0,0 0-1 0 0,2 21 1 0 0,10 97 1775 0 0,-7-71-1008 0 0,-7-50-565 0 0,8 21-1 0 0,1 11 462 0 0,-10-40-724 0 0,19 96 1484 0 0,9 70 270 0 0,-15-70-497 0 0,22 87-465 0 0,-34-179-904 0 0,7 51 0 0 0,-8-49 0 0 0,-1-12 0 0 0,0 0 0 0 0,0 0 0 0 0,0 1 0 0 0,0-1 0 0 0,0 0 0 0 0,0 0 0 0 0,0 0 0 0 0,1 0 0 0 0,-1 0 0 0 0,0 1 0 0 0,0-1 0 0 0,0 0 0 0 0,0 0 0 0 0,0 0 0 0 0,0 0 0 0 0,0 0 0 0 0,0 1 0 0 0,-1-1 0 0 0,1 0 0 0 0,0 0 0 0 0,0 0 0 0 0,0 0 0 0 0,0 0 0 0 0,0 0 0 0 0,0 1 0 0 0,0-1 0 0 0,0 0 0 0 0,0 0 0 0 0,0 0 0 0 0,0 0 0 0 0,0 0 0 0 0,-1 0 0 0 0,1 0 0 0 0,0 1 0 0 0,0-1 0 0 0,0 0 0 0 0,0 0 0 0 0,0 0 0 0 0,0 0 0 0 0,0 0 0 0 0,-1 0 0 0 0,1 0 0 0 0,0 0 0 0 0,0 0 0 0 0,0 0 0 0 0,0 0 0 0 0,-1 0 0 0 0,-7-4 0 0 0,-6-10 0 0 0,7 3-1147 0 0,0 0 1 0 0,1-1-1 0 0,0 0 0 0 0,-8-24 0 0 0,7 16-2147 0 0,-4-8-6902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3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36 4831 0 0,'0'0'375'0'0,"2"-1"120"0"0,1-1 373 0 0,0 0 1 0 0,0 0 0 0 0,0 1-1 0 0,1-1 1 0 0,-1 1-1 0 0,1 0 1 0 0,3-1 0 0 0,17-6 4008 0 0,-19 6-4103 0 0,0-1-1 0 0,0 2 0 0 0,1-1 1 0 0,-1 0-1 0 0,1 1 1 0 0,-1 0-1 0 0,1 1 0 0 0,-1-1 1 0 0,1 1-1 0 0,6 0 0 0 0,7-1 695 0 0,-16 1-894 0 0,-1 0-176 0 0,1 0-284 0 0,1 0 0 0 0,-1 1 1 0 0,0-1-1 0 0,0 1 1 0 0,0 0-1 0 0,1-1 0 0 0,-1 1 1 0 0,6 3-1 0 0,-8-2-683 0 0,1 10-2175 0 0,-2 0-3776 0 0,-2 1-1959 0 0</inkml:trace>
  <inkml:trace contextRef="#ctx0" brushRef="#br0" timeOffset="1">0 266 3711 0 0,'0'0'9922'0'0,"3"0"-7981"0"0,3-2-1103 0 0,0 2-151 0 0,-1-1 1 0 0,1-1 0 0 0,-1 1 0 0 0,0-1 0 0 0,0 0-1 0 0,1 0 1 0 0,5-5 0 0 0,54-35 3829 0 0,-37 25-5201 0 0,3-3-5982 0 0,-14 8-1520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4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155 1 2359 0 0,'-2'2'10151'0'0,"-3"20"-4693"0"0,-5 9-2279 0 0,-1 1-1371 0 0,6-20-1748 0 0,0 0-1 0 0,-1-1 1 0 0,0 0 0 0 0,-9 12-1 0 0,5-6-1241 0 0,-41 73-9460 0 0,42-71 7847 0 0,7-13 2038 0 0,-1 0 1 0 0,1-1 0 0 0,-1 1 0 0 0,-5 6 0 0 0,7-10 1742 0 0,4-3-929 0 0,-1 0-1 0 0,1 0 0 0 0,0 0 1 0 0,0 0-1 0 0,-1-1 0 0 0,1 1 1 0 0,-1-1-1 0 0,0 0 0 0 0,1 0 1 0 0,-1 1-1 0 0,0-1 0 0 0,2-3 1 0 0,7-4 204 0 0,-8 7-61 0 0,-1 0 0 0 0,1 0 0 0 0,0 1 0 0 0,0-1 0 0 0,0 1 0 0 0,0 0 0 0 0,0 0 0 0 0,0 0 0 0 0,1 0 0 0 0,-1 0 0 0 0,0 1 0 0 0,6-1 0 0 0,-8 2-28 0 0,0-1 1 0 0,0 1 0 0 0,0 0-1 0 0,0 0 1 0 0,-1 0 0 0 0,1 0-1 0 0,0 0 1 0 0,0 0 0 0 0,0 1-1 0 0,1 1 266 0 0,1 1 0 0 0,-1-1 0 0 0,0 0-1 0 0,-1 0 1 0 0,1 1 0 0 0,-1-1 0 0 0,1 1-1 0 0,-1 0 1 0 0,0-1 0 0 0,0 1 0 0 0,-1 0-1 0 0,1 0 1 0 0,-1-1 0 0 0,0 1 0 0 0,0 4 0 0 0,-1 6 1205 0 0,-1 0 0 0 0,-5 22 0 0 0,6-31-1096 0 0,-28 102 7137 0 0,29-105-6265 0 0,2-2-1418 0 0,0-1 0 0 0,0 1 0 0 0,0 0 0 0 0,0-1 0 0 0,0 0 0 0 0,0 1 0 0 0,0-1 0 0 0,0 0 0 0 0,0 0 0 0 0,0 0 0 0 0,0 0 0 0 0,-1-1 0 0 0,1 1 0 0 0,0 0 0 0 0,-1-1 0 0 0,1 1 0 0 0,-1-1 0 0 0,1 1 0 0 0,-1-1 0 0 0,2-3 0 0 0,2-4 0 0 0,0 1 0 0 0,-1-1-1 0 0,4-11 1 0 0,-6 15-1 0 0,18-48-3268 0 0,-8 17-4409 0 0,10-54 0 0 0,-18 63 1499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4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79 3599 0 0,'1'2'3488'0'0,"8"13"1868"0"0,-8-12-3462 0 0,3 13 1248 0 0,4 29 1 0 0,-5-19-714 0 0,-2 44-1 0 0,-1-64-2143 0 0,0 7 581 0 0,-1-1 0 0 0,-4 22 0 0 0,4-25-323 0 0,-1 0 1 0 0,2-1-1 0 0,-1 12 1 0 0,0 7 574 0 0,1-25-734 0 0,0-1-424 0 0,0-1 0 0 0,0 1 0 0 0,1-1-1 0 0,-1 0 1 0 0,0 1 0 0 0,0-1 0 0 0,1 0 0 0 0,-1 1 0 0 0,0-1 0 0 0,0 0 0 0 0,1 1 0 0 0,-1-1 0 0 0,0 0 0 0 0,1 0 0 0 0,-1 1 0 0 0,0-1 0 0 0,1 0 0 0 0,-1 0 0 0 0,0 0 0 0 0,1 0 0 0 0,-1 1-1 0 0,1-1 1 0 0,-1 0 0 0 0,0 0 0 0 0,1 0 0 0 0,-1 0 0 0 0,1 0 0 0 0,-1 0 0 0 0,0 0 0 0 0,1 0 0 0 0,-1 0 0 0 0,1 0 0 0 0,-1 0 0 0 0,0 0 0 0 0,1-1 0 0 0,-1 1 0 0 0,1 0 0 0 0,-1 0 0 0 0,0 0-1 0 0,1 0 1 0 0,-1-1 0 0 0,0 1 0 0 0,1 0 0 0 0,-1 0 0 0 0,0-1 0 0 0,1 1 0 0 0,-1-1 0 0 0,5-9-1533 0 0,-1-1-1 0 0,0 1 1 0 0,0-1 0 0 0,-1 0-1 0 0,1-15 1 0 0,-2 8-642 0 0,-2 0 1 0 0,0-1-1 0 0,-3-17 0 0 0,-1 9 1782 0 0,-1 1 1 0 0,-2-1-1 0 0,-10-26 1 0 0,14 44 678 0 0,1-1 0 0 0,0 1-1 0 0,0 0 1 0 0,0 0 0 0 0,1-15 0 0 0,1 24-173 0 0,0-1-1 0 0,1 0 1 0 0,-1 1 0 0 0,0-1 0 0 0,1 1 0 0 0,-1-1 0 0 0,0 0 0 0 0,1 1 0 0 0,-1-1 0 0 0,1 1 0 0 0,-1 0 0 0 0,1-1 0 0 0,-1 1-1 0 0,1-1 1 0 0,0 1 0 0 0,-1 0 0 0 0,1-1 0 0 0,-1 1 0 0 0,1 0 0 0 0,0-1 0 0 0,-1 1 0 0 0,1 0 0 0 0,0 0 0 0 0,1 0 0 0 0,16-3 2110 0 0,-3 2-708 0 0,1 1 0 0 0,20 3-1 0 0,-27-2-618 0 0,-2 0-539 0 0,-1-1-1 0 0,1-1 1 0 0,-1 0 0 0 0,0 0-1 0 0,1 0 1 0 0,10-4 0 0 0,11-1 351 0 0,-24 5-564 0 0,0 1-1 0 0,0-1 1 0 0,-1 1-1 0 0,1 0 1 0 0,0 0-1 0 0,0 1 1 0 0,7 0-1 0 0,-10 0 16 0 0,10 8 145 0 0,14 4 1091 0 0,-23-12-1147 0 0,-1 2-160 0 0,-1-1 0 0 0,1 0 0 0 0,0 1 0 0 0,0-1 0 0 0,0 0 0 0 0,1 0 0 0 0,-1 1 0 0 0,1-1 0 0 0,-1 0 0 0 0,3 2 0 0 0,2 4 110 0 0,-2 0-19 0 0,0 0-1 0 0,-1 0 0 0 0,0 0 1 0 0,0 0-1 0 0,-1 1 0 0 0,0 0 1 0 0,-1-1-1 0 0,1 12 1 0 0,2 7 150 0 0,11 91 1367 0 0,-15-110-1543 0 0,2 38 770 0 0,-2-34-624 0 0,0 1 1 0 0,1-1-1 0 0,0 0 1 0 0,6 21-1 0 0,-4-20-179 0 0,-2-3-170 0 0,-1-9-436 0 0,-4-4-2653 0 0,4 3 2986 0 0,0-1 1 0 0,0 1-1 0 0,-1-1 0 0 0,1 1 1 0 0,0-1-1 0 0,0 1 1 0 0,-1-1-1 0 0,1 0 1 0 0,-5-8-5264 0 0,-4-3-382 0 0,1-1-1097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5.1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26 2359 0 0,'-1'-6'174'0'0,"3"1"158"0"0,0 3 310 0 0,0 1 0 0 0,0-1 0 0 0,1 1 0 0 0,-1 0 1 0 0,0-1-1 0 0,1 1 0 0 0,-1 0 0 0 0,1 0 0 0 0,-1 1 0 0 0,1-1 0 0 0,0 1 1 0 0,4-1-1 0 0,-4 1 131 0 0,0-1 0 0 0,1 1 0 0 0,-1 1-1 0 0,1-1 1 0 0,-1 0 0 0 0,4 2 0 0 0,-1-2 315 0 0,0 1 0 0 0,0-1-1 0 0,-1-1 1 0 0,7 0 0 0 0,-11 1-1001 0 0,0 0-42 0 0,-1 0 0 0 0,1 0 0 0 0,-1 0 1 0 0,1-1-1 0 0,0 1 0 0 0,-1 0 0 0 0,1 0 0 0 0,-1 0 0 0 0,1 1 1 0 0,-1-1-1 0 0,1 0 0 0 0,-1 0 0 0 0,1 0 0 0 0,-1 0 0 0 0,1 0 0 0 0,-1 1 1 0 0,1-1-1 0 0,-1 0 0 0 0,1 0 0 0 0,-1 1 0 0 0,1-1 0 0 0,-1 0 1 0 0,1 1-1 0 0,0 0 0 0 0,-1-1-36 0 0,0 0-1 0 0,0 0 1 0 0,0 0 0 0 0,0 0-1 0 0,0 1 1 0 0,0-1 0 0 0,0 0-1 0 0,0 0 1 0 0,0 0 0 0 0,0 0-1 0 0,0 0 1 0 0,0 0 0 0 0,0 0-1 0 0,1 1 1 0 0,-1-1 0 0 0,0 0-1 0 0,0 0 1 0 0,0 0 0 0 0,0 0 0 0 0,0 0-1 0 0,0 0 1 0 0,0 0 0 0 0,1 0-1 0 0,-1 0 1 0 0,0 0 0 0 0,0 0-1 0 0,0 0 1 0 0,0 0 0 0 0,0 0-1 0 0,0 0 1 0 0,1 0 0 0 0,-1 0-1 0 0,0 0 1 0 0,0 0 0 0 0,0 0 0 0 0,0 0-1 0 0,0 0 1 0 0,1 0 0 0 0,-1 0-1 0 0,0 0 1 0 0,0 0 0 0 0,0 0-1 0 0,0 0 1 0 0,0 0 0 0 0,0 0-1 0 0,0 0 1 0 0,1 0 0 0 0,-1 0-1 0 0,0 0 1 0 0,0 0 0 0 0,0-1 0 0 0,0 1-1 0 0,0 0 1 0 0,0 0 0 0 0,0 0-1 0 0,0 0 1 0 0,0 0 0 0 0,0 0-1 0 0,1 0 1 0 0,-1-1 0 0 0,0 1-1 0 0,0 0 1 0 0,0 0 69 0 0,0 4 10 0 0,0 4-1819 0 0</inkml:trace>
  <inkml:trace contextRef="#ctx0" brushRef="#br0" timeOffset="1">1 135 2503 0 0,'8'8'7370'0'0,"-6"-7"-6576"0"0,0-1 1 0 0,0 1-1 0 0,0 0 0 0 0,0 0 1 0 0,0-1-1 0 0,0 1 1 0 0,0-1-1 0 0,0 0 0 0 0,0 0 1 0 0,0 0-1 0 0,0 0 1 0 0,2 0-1 0 0,29-5 2054 0 0,-17 2-1476 0 0,-14 3-1268 0 0,12-5 360 0 0,6-2-592 0 0,-18 6-802 0 0,12 3-7689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5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12895 0 0,'-20'30'3056'0'0,"18"-26"-2001"0"0,0-1-197 0 0,1 0-1 0 0,-1 0 1 0 0,1-1-1 0 0,0 1 1 0 0,0 0-1 0 0,0 0 1 0 0,1 0-1 0 0,-1 0 1 0 0,1 0 0 0 0,-1 5-1 0 0,17-7-604 0 0,-13-1-578 0 0,0 0 0 0 0,0 0 1 0 0,0 0-1 0 0,0 0 0 0 0,0-1 0 0 0,4-1 0 0 0,10-4-6822 0 0,-6-1-309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5.5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10135 0 0,'2'-1'778'0'0,"17"-6"-1303"0"0,42-15 11520 0 0,-46 18-8570 0 0,27-4-1 0 0,-39 8-1802 0 0,11-2 274 0 0,-4 1-520 0 0,-8 1-210 0 0,0-1-102 0 0,-1 0-655 0 0,11-4 1717 0 0,-7 4-3440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5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0 116 5959 0 0,'0'0'998'0'0,"3"-2"1004"0"0,49-22 8338 0 0,0-5-4417 0 0,22-12-2643 0 0,-66 37-2925 0 0,8-3-2827 0 0</inkml:trace>
  <inkml:trace contextRef="#ctx0" brushRef="#br0" timeOffset="1">94 0 7487 0 0,'0'0'575'0'0,"0"2"-379"0"0,4 10 1410 0 0,-2 1-1 0 0,1-1 1 0 0,-2 0-1 0 0,1 0 0 0 0,-2 1 1 0 0,0 17-1 0 0,-1-11 1 0 0,-3 46 1770 0 0,4-54-3071 0 0,-1-1 1 0 0,-2 14-1 0 0,3-21-352 0 0,0-1-882 0 0,-5 15-7852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6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1 922 7367 0 0,'0'0'568'0'0,"1"-1"-373"0"0,9-5 1269 0 0,0 0 0 0 0,0 1 1 0 0,1 0-1 0 0,0 0 0 0 0,-1 1 0 0 0,2 1 0 0 0,15-4 0 0 0,11-4 855 0 0,126-33 4003 0 0,88-5-2046 0 0,-151 38-4269 0 0,-82 10-64 0 0,-16 0-79 0 0,16-7-191 0 0,-18 8 282 0 0,17-6-1385 0 0,-5 4-6914 0 0</inkml:trace>
  <inkml:trace contextRef="#ctx0" brushRef="#br0" timeOffset="1">1114 0 3599 0 0,'0'0'278'0'0,"3"1"-182"0"0,3 2 1164 0 0,-1-1 0 0 0,1 1 0 0 0,-1 0 1 0 0,0 0-1 0 0,0 1 0 0 0,0 0 0 0 0,8 8 0 0 0,28 36 7679 0 0,-16-17-6256 0 0,-21-27-2234 0 0,-1 0-1 0 0,-1 1 1 0 0,1-1-1 0 0,-1 1 1 0 0,4 9-1 0 0,-5-11 32 0 0,0-1-148 0 0,11 23 241 0 0,-11-23-255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6.6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 8951 0 0,'3'-1'694'0'0,"23"-9"-683"0"0,46-6 9490 0 0,-68 15-9102 0 0,0 1 0 0 0,0 0 0 0 0,0 0 1 0 0,0 0-1 0 0,0 0 0 0 0,5 2 0 0 0,-3-1 313 0 0,-1 0-1 0 0,0-1 1 0 0,1 0-1 0 0,6 0 0 0 0,-3 0 221 0 0,0 1 0 0 0,0 0 0 0 0,0 1 0 0 0,15 4 0 0 0,-14-4-541 0 0,-8-1 180 0 0,11 2 442 0 0,-11-2-900 0 0,-2-1-92 0 0,1 0 0 0 0,-1 0 0 0 0,1 0 0 0 0,-1 0 0 0 0,1 0 0 0 0,-1 0 0 0 0,0 0 0 0 0,1 0 0 0 0,-1 1 0 0 0,1-1 1 0 0,-1 0-1 0 0,0 0 0 0 0,1 1 0 0 0,-1-1 0 0 0,1 0 0 0 0,-1 1 0 0 0,0-1 0 0 0,0 0 0 0 0,1 1 0 0 0,-1-1 0 0 0,0 0 1 0 0,1 1-1 0 0,-1 0 0 0 0,2 9-16 0 0,-2-7-5 0 0,-1 1 0 0 0,0-1 0 0 0,1 0 0 0 0,-1 0 0 0 0,0 0 0 0 0,-1 0 0 0 0,1 0 0 0 0,0-1 0 0 0,-1 1 0 0 0,0 0 0 0 0,-3 3 0 0 0,-26 28 0 0 0,14-17 0 0 0,-11 10-3432 0 0,14-13-2164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7.1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637 0 8175 0 0,'0'0'2420'0'0,"10"2"5512"0"0,-11 1-7682 0 0,1 1 1 0 0,-1 0-1 0 0,0 0 0 0 0,0 0 0 0 0,0-1 1 0 0,-1 1-1 0 0,1-1 0 0 0,-1 1 0 0 0,0-1 1 0 0,0 0-1 0 0,0 1 0 0 0,-4 3 0 0 0,-5 7 689 0 0,-18 16 0 0 0,23-24-654 0 0,-17 17 675 0 0,22-22-533 0 0,0 2-287 0 0,0-2-137 0 0,1-1 1 0 0,0 0-1 0 0,0 1 1 0 0,0-1 0 0 0,-1 0-1 0 0,1 0 1 0 0,0 1 0 0 0,0-1-1 0 0,0 0 1 0 0,0 1-1 0 0,0-1 1 0 0,0 0 0 0 0,-1 1-1 0 0,1-1 1 0 0,0 0 0 0 0,0 1-1 0 0,0-1 1 0 0,0 1-1 0 0,0-1 1 0 0,0 0 0 0 0,1 1-1 0 0,-1-1 1 0 0,0 0 0 0 0,0 1-1 0 0,0-1 1 0 0,0 0-1 0 0,0 1 1 0 0,17 4-18 0 0,-9-5 15 0 0,6-3 0 0 0,0 1-1 0 0,0 0 0 0 0,-3 2-27 0 0,-8 0-102 0 0,-1 0-11 0 0,-2 1 135 0 0,0-1-1 0 0,1 0 1 0 0,-1 0 0 0 0,0 0-1 0 0,1 0 1 0 0,-1 0-1 0 0,0 0 1 0 0,1 1-1 0 0,-1-1 1 0 0,0 0 0 0 0,0 0-1 0 0,1 0 1 0 0,-1 1-1 0 0,0-1 1 0 0,0 0 0 0 0,1 0-1 0 0,-1 1 1 0 0,0-1-1 0 0,0 0 1 0 0,0 1 0 0 0,1-1-1 0 0,-1 0 1 0 0,0 1-1 0 0,0-1 1 0 0,0 0 0 0 0,0 1-1 0 0,0-1 1 0 0,0 0-1 0 0,0 1 1 0 0,0-1 0 0 0,0 0-1 0 0,0 1 1 0 0,0-1-1 0 0,0 0 1 0 0,0 1 0 0 0,0-1-1 0 0,0 1 1 0 0,-9 17-35 0 0,3-10 97 0 0,0-1 0 0 0,-13 13-1 0 0,-17 10 166 0 0,-1-3 0 0 0,-2 0 0 0 0,-41 20 0 0 0,-129 55 1027 0 0,162-81-687 0 0,-81 37 621 0 0,103-49 1707 0 0,39-16-2239 0 0,22-9-553 0 0,57-24-40 0 0,305-102-58 0 0,-267 94 0 0 0,-82 30 0 0 0,87-29 0 0 0,-137 47 6 0 0,1 0 0 0 0,0 0 0 0 0,0 0 0 0 0,0 0 0 0 0,0 0 0 0 0,0 0 0 0 0,0 0 0 0 0,0 0 0 0 0,0 0 0 0 0,0 0 0 0 0,0 0 0 0 0,0 0 0 0 0,-1 0 0 0 0,1 0 0 0 0,0-1 0 0 0,0 1 0 0 0,0 0 0 0 0,0 0-1 0 0,0 0 1 0 0,0 0 0 0 0,0 0 0 0 0,0 0 0 0 0,0 0 0 0 0,0 0 0 0 0,0 0 0 0 0,0-1 0 0 0,0 1 0 0 0,0 0 0 0 0,0 0 0 0 0,0 0 0 0 0,0 0 0 0 0,0 0 0 0 0,0 0 0 0 0,0 0 0 0 0,0 0 0 0 0,0 0 0 0 0,0-1 0 0 0,0 1 0 0 0,0 0 0 0 0,0 0 0 0 0,0 0 0 0 0,0 0 0 0 0,0 0 0 0 0,1 0 0 0 0,-1 0 0 0 0,0 0 0 0 0,0 0 0 0 0,0 0 0 0 0,0 0 0 0 0,0 0 0 0 0,0-1 0 0 0,0 1 0 0 0,0 0 0 0 0,0 0-1 0 0,0 0 1 0 0,1 0 0 0 0,-2 0-139 0 0,0 0 0 0 0,0 0 0 0 0,0-1 0 0 0,1 1 0 0 0,-1 0 0 0 0,0 0 1 0 0,0 0-1 0 0,0 0 0 0 0,0 0 0 0 0,1 1 0 0 0,-1-1 0 0 0,0 0 0 0 0,-1 0 0 0 0,-13 6-7442 0 0,-4-2-2593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7.4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0 2759 0 0,'0'3'207'0'0,"1"3"-404"0"0,2 29 2151 0 0,-5 2 3660 0 0,-1-20-2939 0 0,1 1 957 0 0,-1-1-1 0 0,-11 35 1 0 0,8-26 143 0 0,5-17-5315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8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4255 0 0,'0'0'332'0'0,"2"-1"-220"0"0,4-1-194 0 0,19-9 1867 0 0,-8 8 3563 0 0,-9 15-3782 0 0,-8-12-1380 0 0,2 3 61 0 0,-1 0 1 0 0,0 0 0 0 0,0 0-1 0 0,0 0 1 0 0,0 1-1 0 0,-1-1 1 0 0,1 0-1 0 0,-1 0 1 0 0,0 0-1 0 0,0 1 1 0 0,0 4-1 0 0,-9 38 2278 0 0,4-28-1228 0 0,1-5-139 0 0,0-1 1 0 0,-2 1-1 0 0,-12 21 0 0 0,7-12-37 0 0,10-20 142 0 0,-4 21 1514 0 0,15-31-2619 0 0,-5 3-129 0 0,0 0 1 0 0,0 0-1 0 0,0 0 1 0 0,0-1-1 0 0,-1 0 1 0 0,0 0-1 0 0,6-12 1 0 0,17-50-554 0 0,-23 58 376 0 0,-4 8 101 0 0,6-13-286 0 0,0 0-1 0 0,-2 0 0 0 0,0-1 1 0 0,4-31-1 0 0,-8 45 262 0 0,1 1 12 0 0,1-7 60 0 0,-2 7 59 0 0,1 0 10 0 0,0-4 14 0 0,-1 4 237 0 0,0 1-316 0 0,0 0 1 0 0,0 1 0 0 0,0-1-1 0 0,1 0 1 0 0,-1 0 0 0 0,0 0-1 0 0,0 0 1 0 0,0 0 0 0 0,0 0-1 0 0,1 0 1 0 0,-1 0 0 0 0,0 0-1 0 0,0 0 1 0 0,0 0-1 0 0,0 0 1 0 0,0-1 0 0 0,1 1-1 0 0,-1 0 1 0 0,0 0 0 0 0,0 0-1 0 0,0 0 1 0 0,0 0 0 0 0,0 0-1 0 0,1 0 1 0 0,-1 0 0 0 0,0 0-1 0 0,0 0 1 0 0,0-1 0 0 0,0 1-1 0 0,0 0 1 0 0,0 0 0 0 0,1 0-1 0 0,-1-1 1 0 0,0 1 1 0 0,0 0-1 0 0,0 0 0 0 0,0 0 0 0 0,1-1 1 0 0,-1 1-1 0 0,0 0 0 0 0,0 0 0 0 0,0 0 1 0 0,1 0-1 0 0,-1-1 0 0 0,0 1 0 0 0,0 0 1 0 0,1 0-1 0 0,-1 0 0 0 0,0 0 0 0 0,0 0 1 0 0,1 0-1 0 0,-1 0 0 0 0,0 0 0 0 0,0 0 1 0 0,1 0-1 0 0,-1 0 0 0 0,0 0 0 0 0,0 0 1 0 0,1 0-1 0 0,-1 0 0 0 0,0 0 0 0 0,0 0 1 0 0,1 0-1 0 0,-1 0 0 0 0,0 0 0 0 0,2 1 18 0 0,-1 0 0 0 0,1 0 0 0 0,-1 0 0 0 0,0 0 0 0 0,1 0 0 0 0,-1 0 0 0 0,0 0-1 0 0,0 0 1 0 0,0 0 0 0 0,0 1 0 0 0,0-1 0 0 0,0 0 0 0 0,0 1 0 0 0,0-1 0 0 0,-1 1-1 0 0,1-1 1 0 0,0 1 0 0 0,-1-1 0 0 0,0 1 0 0 0,1-1 0 0 0,-1 3 0 0 0,1 1 33 0 0,-1 0 1 0 0,1 0-1 0 0,-1 0 1 0 0,-1 0-1 0 0,1 0 1 0 0,-2 6-1 0 0,-3 14 257 0 0,-2 0 1 0 0,-1 0-1 0 0,0-1 0 0 0,-2 0 1 0 0,-21 37-1 0 0,5-10 575 0 0,25-49-692 0 0,-2 8-112 0 0,2-7-84 0 0,1-2 0 0 0,0-1 0 0 0,0 1 0 0 0,0-1 0 0 0,-1 0 0 0 0,1 1 0 0 0,0-1 0 0 0,0 1 0 0 0,0-1 0 0 0,0 1 0 0 0,0-1 0 0 0,-1 0 0 0 0,1 1 0 0 0,0-1 0 0 0,0 1 0 0 0,-1-1 0 0 0,1 0 0 0 0,0 1 0 0 0,-1-1 0 0 0,1 0 0 0 0,0 1 0 0 0,-1-1 0 0 0,1 0 0 0 0,0 1 0 0 0,-1-1 0 0 0,0 0 0 0 0,1 0 0 0 0,0-1 0 0 0,-1 1 0 0 0,1-1 0 0 0,0 1 0 0 0,0-1 0 0 0,-1 1 0 0 0,1-1 0 0 0,0 1 0 0 0,0-1 0 0 0,0 1 0 0 0,0-1 0 0 0,-1 1 0 0 0,1-1 0 0 0,0 1 0 0 0,0-1 0 0 0,0 1 0 0 0,0-1 0 0 0,1 0 0 0 0,-1-3 0 0 0,0 0 0 0 0,1 0 0 0 0,0 0 0 0 0,0 0 0 0 0,0 0 0 0 0,1 1 0 0 0,-1-1 0 0 0,1 0 0 0 0,0 1 0 0 0,0-1 0 0 0,3-3 0 0 0,6-8 0 0 0,16-16 0 0 0,-9 10 0 0 0,-12 13 0 0 0,1 1 0 0 0,0 0 0 0 0,0 0 0 0 0,1 0 0 0 0,0 1 0 0 0,0 0 0 0 0,0 1 0 0 0,0-1 0 0 0,1 2 0 0 0,17-8 0 0 0,-11 6 0 0 0,-1 1 0 0 0,2 0 0 0 0,-1 1 0 0 0,22-3 0 0 0,-12 2 0 0 0,-18 3 0 0 0,25-1 0 0 0,0 4 0 0 0,-20 2 0 0 0,-2 4 0 0 0,-2 4 0 0 0,-8-9 0 0 0,0 1 0 0 0,1-1 0 0 0,-1 1 0 0 0,0-1 0 0 0,-1 1 0 0 0,1 0 0 0 0,0-1 0 0 0,-1 1 0 0 0,1-1 0 0 0,-1 1 0 0 0,0-1 0 0 0,-1 4 0 0 0,-15 29 0 0 0,8-20 0 0 0,-1-1 0 0 0,0 0 0 0 0,-1-1 0 0 0,-24 24 0 0 0,-5 4 0 0 0,5 1 0 0 0,19-22 0 0 0,0 0 0 0 0,-2-1 0 0 0,0-1 0 0 0,-34 26 0 0 0,51-43 0 0 0,0-1 0 0 0,0 1 0 0 0,0-1 0 0 0,0 1 0 0 0,0-1 0 0 0,0 1 0 0 0,0-1 0 0 0,0 1 0 0 0,0-1 0 0 0,0 0 0 0 0,-1 1 0 0 0,0-2-10 0 0,0 1 0 0 0,1-1 0 0 0,-1 1 0 0 0,0-1 0 0 0,1 0 0 0 0,-1 0 0 0 0,1 1 0 0 0,-1-1 0 0 0,1 0 0 0 0,-1 0 0 0 0,1-1 0 0 0,0 1-1 0 0,0 0 1 0 0,-1 0 0 0 0,1-1 0 0 0,-1-1 0 0 0,-15-23-544 0 0,16 25 479 0 0,0-1 1 0 0,0 1-1 0 0,1-1 0 0 0,-1 1 1 0 0,1-1-1 0 0,-1 1 1 0 0,1-1-1 0 0,0 1 0 0 0,-1-1 1 0 0,1 1-1 0 0,0-1 1 0 0,0 0-1 0 0,0 1 0 0 0,0-1 1 0 0,1 1-1 0 0,-1-1 1 0 0,1-2-1 0 0,-1 1-127 0 0,1 0 1 0 0,-1 0-1 0 0,1 1 0 0 0,-1-1 1 0 0,0 0-1 0 0,-1-4 0 0 0,-2-9-851 0 0,2 14 770 0 0,1 0 0 0 0,-1-1 1 0 0,0 1-1 0 0,1-1 1 0 0,0 1-1 0 0,-1 0 0 0 0,1-1 1 0 0,0 1-1 0 0,0-1 1 0 0,1 1-1 0 0,-1-1 1 0 0,0 1-1 0 0,1-1 0 0 0,0 1 1 0 0,-1-1-1 0 0,1 1 1 0 0,0 0-1 0 0,0 0 0 0 0,2-4 1 0 0,-1 4-141 0 0,-1-1-1 0 0,0 0 1 0 0,1 0 0 0 0,-1 0 0 0 0,0 0 0 0 0,0-5-1 0 0,-1 6 248 0 0,1 0 0 0 0,-1 0 0 0 0,0 1 0 0 0,1-1 0 0 0,-1 0-1 0 0,1 0 1 0 0,-1 1 0 0 0,1-1 0 0 0,0 0 0 0 0,0 1 0 0 0,0-1 0 0 0,0 1-1 0 0,0-1 1 0 0,0 1 0 0 0,0 0 0 0 0,1-1 0 0 0,2-1 0 0 0,-3 2 118 0 0,0 1 1 0 0,0-1 0 0 0,0 0 0 0 0,0 0-1 0 0,-1 0 1 0 0,1 0 0 0 0,0 0-1 0 0,0 0 1 0 0,0 0 0 0 0,-1 0 0 0 0,1 0-1 0 0,0 0 1 0 0,-1-1 0 0 0,1 1 0 0 0,-1 0-1 0 0,0 0 1 0 0,1 0 0 0 0,-1-2 0 0 0,0 2 71 0 0,1 1 1 0 0,-1-1-1 0 0,0 1 1 0 0,0-1 0 0 0,0 1-1 0 0,1-1 1 0 0,-1 1 0 0 0,0-1-1 0 0,0 1 1 0 0,1 0 0 0 0,-1-1-1 0 0,0 1 1 0 0,1-1-1 0 0,-1 1 1 0 0,1 0 0 0 0,-1-1-1 0 0,0 1 1 0 0,1 0 0 0 0,-1-1-1 0 0,1 1 1 0 0,-1 0-1 0 0,1 0 1 0 0,-1 0 0 0 0,1 0-1 0 0,-1-1 1 0 0,1 1 0 0 0,-1 0-1 0 0,1 0 1 0 0,-1 0-1 0 0,1 0 1 0 0,0 0 0 0 0,-1 0-1 0 0,1 0 1 0 0,0 0 92 0 0,0 0 0 0 0,-1 0 0 0 0,1 0 0 0 0,0 0 0 0 0,0 0 0 0 0,-1 0 1 0 0,1 0-1 0 0,0 0 0 0 0,-1-1 0 0 0,1 1 0 0 0,0 0 0 0 0,-1 0 0 0 0,1-1 0 0 0,-1 1 0 0 0,2-1 0 0 0,2 1 1473 0 0,67 15 7573 0 0,-17-2-6741 0 0,-28-8-1829 0 0,-13-1-298 0 0,-1-2-1 0 0,1 1 0 0 0,0-2 0 0 0,26 1 0 0 0,-31-2-275 0 0,0 0 0 0 0,0 1 0 0 0,1 0 0 0 0,10 3 0 0 0,14 2-7 0 0,-7-4-2 0 0,-3 4 0 0 0,-18-4 0 0 0,0 0 0 0 0,0-1 0 0 0,0 0 0 0 0,0 0 0 0 0,0 0 0 0 0,0-1 0 0 0,0 0 0 0 0,10 0 0 0 0,-14 0 0 0 0,14-1 0 0 0,7 11 0 0 0,-10-1 0 0 0,-11-9 0 0 0,-1 1 0 0 0,0-1 0 0 0,1 1 0 0 0,-1-1 0 0 0,1 0 0 0 0,-1 1 0 0 0,0-1 0 0 0,1 1 0 0 0,-1-1 0 0 0,1 0 0 0 0,-1 1 0 0 0,1-1 0 0 0,-1 0 0 0 0,1 0 0 0 0,0 1 0 0 0,-1-1 0 0 0,1 0 0 0 0,-1 0 0 0 0,1 0 0 0 0,-1 0 0 0 0,1 0 0 0 0,0 0 0 0 0,-1 0 0 0 0,1 0 0 0 0,-1 0 0 0 0,1 0 0 0 0,0 0 0 0 0,-1 0 0 0 0,1 0 0 0 0,-1 0 0 0 0,1-1 0 0 0,-1 1 0 0 0,1 0 0 0 0,-1 0 0 0 0,1-1 0 0 0,0 1 0 0 0,-1 0 0 0 0,0-1 0 0 0,1 1 0 0 0,0-1 0 0 0,-1 1-101 0 0,1 0 0 0 0,-1-1 0 0 0,0 1 1 0 0,1 0-1 0 0,-1 0 0 0 0,0-1 0 0 0,1 1 0 0 0,-1 0 0 0 0,0 0 0 0 0,1 0 1 0 0,-1 0-1 0 0,0 0 0 0 0,1 0 0 0 0,-1 0 0 0 0,1 0 0 0 0,-1 0 0 0 0,1 0 1 0 0,-1 0-1 0 0,0 0 0 0 0,1 0 0 0 0,-1 0 0 0 0,0 0 0 0 0,1 0 0 0 0,-1 0 1 0 0,1 0-1 0 0,-1 0 0 0 0,0 1 0 0 0,1-1 0 0 0,-1 0 0 0 0,1 1 0 0 0,7 1-5800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8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0 219 5439 0 0,'25'-17'1786'0'0,"1"1"0"0"0,29-14 0 0 0,52-15 9749 0 0,2 7-4472 0 0,-91 31-6139 0 0,36-12 70 0 0,58-18 460 0 0,-103 33-2079 0 0,-9-2-1221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9.1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1 7567 0 0,'0'0'583'0'0,"0"4"-380"0"0,0 9 1381 0 0,-1 1 0 0 0,0 0 0 0 0,-1-1 1 0 0,-6 24-1 0 0,-16 31 2894 0 0,-45 89 0 0 0,-49 56 3059 0 0,109-198-7544 0 0,-15 19 0 0 0,8-13-96 0 0,14-19-505 0 0</inkml:trace>
  <inkml:trace contextRef="#ctx0" brushRef="#br0" timeOffset="1">227 436 2383 0 0,'98'34'2409'0'0,"-66"-23"2450"0"0,43 12 5858 0 0,41 1-1131 0 0,-26-4-6773 0 0,-80-17-2813 0 0,1-2 0 0 0,2-3 0 0 0,-13 2-19 0 0,1-1 0 0 0,-1 1-1 0 0,1 0 1 0 0,-1 0 0 0 0,1 0 0 0 0,-1 0-1 0 0,1 0 1 0 0,-1 0 0 0 0,1 0 0 0 0,-1-1 0 0 0,1 1-1 0 0,-1 0 1 0 0,1 0 0 0 0,-1-1 0 0 0,0 1-1 0 0,1 0 1 0 0,-1-1 0 0 0,1 1 0 0 0,-1 0-1 0 0,0-1 1 0 0,1 1 0 0 0,-1-1 0 0 0,0 1 0 0 0,0 0-1 0 0,1-1 1 0 0,-1 1 0 0 0,0-1 0 0 0,0 1-1 0 0,0-1 1 0 0,0 1 0 0 0,1-1 0 0 0,-1 1 0 0 0,0-1-1 0 0,0 1 1 0 0,0-1 0 0 0,0 1 0 0 0,0-1-1 0 0,0 1 1 0 0,0-1 0 0 0,-1 0 0 0 0,1-2-1213 0 0,2-7-6251 0 0,-1-3-2510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9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345 1 2039 0 0,'-3'4'70'0'0,"-1"0"-1"0"0,1 0 1 0 0,0 0-1 0 0,-3 7 1 0 0,-6 9 2109 0 0,-11 13 2464 0 0,-15 18 1682 0 0,-47 55 2625 0 0,42-52-6386 0 0,30-39-1859 0 0,-13 18 889 0 0,0 0 0 0 0,-28 51 0 0 0,52-81-1507 0 0,2-2-81 0 0,-1 0 0 0 0,1-1 0 0 0,0 1 0 0 0,-1 0 0 0 0,1-1 0 0 0,-1 1 0 0 0,1 0 0 0 0,0 0 0 0 0,0-1 0 0 0,0 1 0 0 0,-1 0 0 0 0,1 0 0 0 0,0 0 0 0 0,0-1 1 0 0,0 1-1 0 0,0 0 0 0 0,0 0 0 0 0,0 0 0 0 0,0-1 0 0 0,1 1 0 0 0,-1 0 0 0 0,0 0 0 0 0,1 0 0 0 0,-1 0-6 0 0,0-1 0 0 0,0 0 0 0 0,0 1 0 0 0,0-1 0 0 0,0 0 0 0 0,1 1 0 0 0,-1-1 0 0 0,0 0 0 0 0,0 0 0 0 0,0 1 0 0 0,1-1 0 0 0,-1 0 0 0 0,0 0 0 0 0,0 1 0 0 0,1-1 0 0 0,-1 0 0 0 0,0 0 0 0 0,1 0 0 0 0,-1 1 0 0 0,0-1 0 0 0,1 0 0 0 0,-1 0 0 0 0,2 0 0 0 0,0 0 0 0 0,0 0 0 0 0,0-1 0 0 0,-1 1 0 0 0,1-1 0 0 0,0 1 0 0 0,-1-1 0 0 0,1 1 0 0 0,0-1 0 0 0,-1 0 0 0 0,1 0 0 0 0,1-1 0 0 0,21-16 0 0 0,-12 8 0 0 0,-7 7-10 0 0,42-29-725 0 0,-42 28 604 0 0,1 1 0 0 0,0 0 1 0 0,0 0-1 0 0,0 1 0 0 0,13-4 1 0 0,-17 6-85 0 0,1 0 72 0 0,1 1 158 0 0,-1 0 1 0 0,1 0-1 0 0,-1 0 0 0 0,1 0 0 0 0,-1 1 0 0 0,0-1 0 0 0,1 1 0 0 0,-1 0 0 0 0,0 0 0 0 0,0 0 0 0 0,0 1 0 0 0,-1-1 0 0 0,1 0 0 0 0,0 1 1 0 0,-1 0-1 0 0,0 0 0 0 0,0 0 0 0 0,0 0 0 0 0,0 0 0 0 0,0 0 0 0 0,0 0 0 0 0,-1 1 0 0 0,0-1 0 0 0,1 1 0 0 0,0 6 0 0 0,2 13 234 0 0,-1 0 1 0 0,-1 0-1 0 0,-1 1 0 0 0,0-1 0 0 0,-7 43 0 0 0,-1-21-384 0 0,7-43-565 0 0,12-27-18929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6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0 13847 0 0,'0'2'1068'0'0,"2"5"-573"0"0,-1 0 0 0 0,0 0-1 0 0,0 11 1 0 0,-2-7 1003 0 0,1 0 0 0 0,-2-1 0 0 0,1 1 0 0 0,-1-1 0 0 0,-1 1 0 0 0,0-1 0 0 0,-6 13 0 0 0,-7 8-658 0 0,11-25-707 0 0,0 0 0 0 0,0 0 0 0 0,0 0 0 0 0,-1 0 0 0 0,0-1 0 0 0,0 0 0 0 0,-10 6 0 0 0,-52 27 67 0 0,44-25-128 0 0,24-13-72 0 0,-12 6 89 0 0,0 1 0 0 0,0 0 0 0 0,-18 16 0 0 0,28-21-42 0 0,-1 0 0 0 0,1 1 0 0 0,0-1 0 0 0,0 1-1 0 0,0 0 1 0 0,0-1 0 0 0,0 1 0 0 0,1 0 0 0 0,-3 5-1 0 0,4-6-14 0 0,0-1 0 0 0,-1 1-1 0 0,1 0 1 0 0,0 0 0 0 0,0-1-1 0 0,0 1 1 0 0,0 0-1 0 0,0 0 1 0 0,0-1 0 0 0,0 1-1 0 0,1 0 1 0 0,-1-1 0 0 0,1 1-1 0 0,-1 0 1 0 0,1-1-1 0 0,-1 1 1 0 0,1 0 0 0 0,0-1-1 0 0,1 3 1 0 0,-1-3-25 0 0,1 0 0 0 0,-1 0 0 0 0,0 0 1 0 0,1 1-1 0 0,-1-1 0 0 0,0 0 0 0 0,1-1 0 0 0,-1 1 0 0 0,1 0 0 0 0,0 0 1 0 0,-1-1-1 0 0,1 1 0 0 0,-1-1 0 0 0,1 1 0 0 0,0-1 0 0 0,0 0 0 0 0,-1 0 1 0 0,1 1-1 0 0,0-1 0 0 0,-1 0 0 0 0,1-1 0 0 0,0 1 0 0 0,2-1 0 0 0,6 0 21 0 0,-1-1 0 0 0,17-7 0 0 0,-23 8-27 0 0,4-1-168 0 0,-1-1 0 0 0,0 0 0 0 0,-1-1-1 0 0,1 0 1 0 0,0 1 0 0 0,-1-2 0 0 0,6-5 0 0 0,7-5-352 0 0,18-25-3618 0 0,-33 37 3622 0 0,0 0 1 0 0,-1 0 0 0 0,1-1-1 0 0,-1 1 1 0 0,0-1-1 0 0,0 1 1 0 0,0-1-1 0 0,0 0 1 0 0,-1 0 0 0 0,2-4-1 0 0,-3 7 353 0 0,1 0 34 0 0,1-1 558 0 0,-1 4 60 0 0,24 38 3220 0 0,-24-39-3339 0 0,-1 2-121 0 0,0 1-190 0 0,-1-1-1 0 0,1 1 0 0 0,-1 0 0 0 0,0 0 0 0 0,-1-1 0 0 0,1 1 1 0 0,0 0-1 0 0,-1-1 0 0 0,0 0 0 0 0,0 1 0 0 0,0-1 0 0 0,0 0 0 0 0,-1 0 1 0 0,1 0-1 0 0,-1 0 0 0 0,1 0 0 0 0,-1-1 0 0 0,-6 5 0 0 0,-14 12 221 0 0,-53 40 936 0 0,28-24-460 0 0,-74 48 1063 0 0,108-74-1589 0 0,-53 36 429 0 0,57-38-554 0 0,0 1 1 0 0,1 1-1 0 0,0 0 1 0 0,-9 11-1 0 0,17-20-103 0 0,0 1 0 0 0,1 0 0 0 0,-1 0 1 0 0,0 0-1 0 0,0 0 0 0 0,1 0 0 0 0,-1 0 0 0 0,1 0 0 0 0,-1 0 0 0 0,1 0 1 0 0,0 0-1 0 0,-1 0 0 0 0,1 1 0 0 0,0-1 0 0 0,0 0 0 0 0,-1 0 0 0 0,1 0 0 0 0,0 0 1 0 0,0 1-1 0 0,1-1 0 0 0,-1 2 0 0 0,1-2-1 0 0,-1 0 0 0 0,1 0 1 0 0,0 0-1 0 0,-1 0 0 0 0,1-1 0 0 0,0 1 1 0 0,0 0-1 0 0,0 0 0 0 0,0-1 0 0 0,-1 1 1 0 0,1 0-1 0 0,0-1 0 0 0,0 1 0 0 0,0-1 1 0 0,1 1-1 0 0,-1-1 0 0 0,0 0 0 0 0,1 1 1 0 0,7 1 0 0 0,0-1-1 0 0,0 0 1 0 0,0 0 0 0 0,12-1 0 0 0,-18 0-2 0 0,34-2 0 0 0,0-1 0 0 0,0-2 0 0 0,-1-1 0 0 0,0-2 0 0 0,43-16 0 0 0,-46 12 0 0 0,0-2 0 0 0,33-19 0 0 0,-62 30 237 0 0,11-2-1930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09.8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0 7367 0 0,'0'0'568'0'0,"2"2"-373"0"0,12 21 572 0 0,-12-18-4 0 0,0 0 0 0 0,0 1 0 0 0,-1-1 1 0 0,0 0-1 0 0,0 1 0 0 0,0-1 0 0 0,-1 1 1 0 0,1-1-1 0 0,-1 1 0 0 0,-1 5 1 0 0,-4 24 2545 0 0,-2 0 1 0 0,-17 47 0 0 0,13-45-1290 0 0,-12 63 0 0 0,20-78-1842 0 0,0 0 0 0 0,2 0 1 0 0,1 0-1 0 0,3 30 0 0 0,-2-45-124 0 0,0 0 0 0 0,1 0 0 0 0,-1-1 0 0 0,2 1-1 0 0,-1 0 1 0 0,1-1 0 0 0,6 11 0 0 0,-6-13-41 0 0,-1 0 0 0 0,1-1 0 0 0,0 0 0 0 0,0 1 0 0 0,1-1 0 0 0,-1 0 0 0 0,1 0 1 0 0,0-1-1 0 0,-1 1 0 0 0,1-1 0 0 0,0 0 0 0 0,0 0 0 0 0,6 2 0 0 0,3 0-13 0 0,1-1 0 0 0,0 0 0 0 0,0-1 0 0 0,1 0 0 0 0,-1-1 0 0 0,0-1 0 0 0,0 0 0 0 0,1-1 0 0 0,-1-1 0 0 0,0 0 0 0 0,18-5 0 0 0,2-3 0 0 0,-1-1 0 0 0,0-1 0 0 0,45-25 0 0 0,-62 28 0 0 0,0 0 0 0 0,0-1 0 0 0,27-24 0 0 0,-35 26 0 0 0,-2-3 0 0 0,-3-3 0 0 0,-2 9 0 0 0,-1 3 0 0 0,0 0 0 0 0,0 0 0 0 0,0-1 0 0 0,0 1 0 0 0,-1 0 0 0 0,1 0 0 0 0,-1-1 0 0 0,1 1 0 0 0,-3-4 0 0 0,-7-27-2092 0 0,-11-17-6645 0 0,13 35-714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10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697 1 2991 0 0,'-2'1'220'0'0,"-54"30"1505"0"0,19-12 3566 0 0,1 3 0 0 0,-63 47 1 0 0,-89 113 1320 0 0,-10 9-1267 0 0,191-185-5345 0 0,-53 40 0 0 0,57-44 19 0 0,-7 8-169 0 0,9-9-528 0 0,4-2-238 0 0,12-5-1808 0 0,4-1-3905 0 0,5-3-2717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10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5 10103 0 0,'3'-2'896'0'0,"1"-1"3072"0"0,10 11 1632 0 0,-3-3-624 0 0</inkml:trace>
  <inkml:trace contextRef="#ctx0" brushRef="#br0" timeOffset="1">0 317 19495 0 0,'0'0'2144'0'0,"3"5"280"0"0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48.5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98 5383 0 0,'1'-2'48'0'0,"1"0"1"0"0,0 1-1 0 0,0 0 0 0 0,-1-1 0 0 0,1 1 0 0 0,0 0 0 0 0,0 0 0 0 0,0 0 0 0 0,1 0 0 0 0,-1 0 0 0 0,0 1 0 0 0,4-2 0 0 0,5-1 171 0 0,38-14 5952 0 0,42-14 3117 0 0,-89 31-8977 0 0,1-1 0 0 0,-1 0 0 0 0,1 0 0 0 0,-1 0 0 0 0,1-1 0 0 0,-1 1 0 0 0,0-1 0 0 0,0 1 0 0 0,0-1 1 0 0,0 0-1 0 0,0 0 0 0 0,3-3 0 0 0,-4 4-272 0 0,0 1 1 0 0,-1-1 0 0 0,1 1 0 0 0,0-1-1 0 0,0 1 1 0 0,0 0 0 0 0,0-1 0 0 0,-1 1-1 0 0,1 0 1 0 0,0 0 0 0 0,0 0-1 0 0,0-1 1 0 0,0 1 0 0 0,0 0 0 0 0,1 0-1 0 0,11-2 338 0 0,-12 2-824 0 0,4-3 1044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48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7199 0 0,'3'26'998'0'0,"-2"54"-1"0"0,-10 26 6673 0 0,6-71-4248 0 0,-4 28 631 0 0,-3 50 375 0 0,10-111-5016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49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29 7367 0 0,'0'0'568'0'0,"3"1"-373"0"0,17 2 1170 0 0,-7-2 2532 0 0,1-1 0 0 0,23-2 0 0 0,-6-3-1744 0 0,-21 3-1642 0 0,1-1 0 0 0,-1-1 0 0 0,0 0 0 0 0,11-6 0 0 0,-19 9-455 0 0,4-1-443 0 0,-1 2-1577 0 0</inkml:trace>
  <inkml:trace contextRef="#ctx0" brushRef="#br0" timeOffset="1">0 305 12263 0 0,'3'-1'944'0'0,"35"-11"132"0"0,21-16 5321 0 0,5-1-1631 0 0,110-47 886 0 0,-160 68-5559 0 0,-1 1 0 0 0,13-10-1 0 0,-10 4-3171 0 0,1-2-4717 0 0,-7 3-1042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49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226 1 5439 0 0,'-43'176'3384'0'0,"-9"-17"7616"0"0,45-141-10198 0 0,-39 96 3865 0 0,7-22-1377 0 0,24-57-2193 0 0,9-22-618 0 0,-9 26 1 0 0,13-34-1328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0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77 7111 0 0,'0'0'548'0'0,"1"2"-357"0"0,1 2-345 0 0,3 4 1055 0 0,1 0-1 0 0,-2 1 0 0 0,1 0 0 0 0,-1 0 1 0 0,4 16-1 0 0,2 29 4018 0 0,4 77 1 0 0,-7-50-1292 0 0,-5-67-2930 0 0,-2-3 422 0 0,2 0 0 0 0,0 0 0 0 0,6 22 0 0 0,-8-31-248 0 0,2-2-801 0 0,0 1-69 0 0,-1-1 0 0 0,0 1 1 0 0,0-1-1 0 0,1 1 0 0 0,-1-1 0 0 0,0 0 0 0 0,1 0 0 0 0,-1 0 0 0 0,1 0 0 0 0,-1 0 0 0 0,0 0 0 0 0,1 0 0 0 0,-1 0 0 0 0,0 0 0 0 0,1-1 0 0 0,-1 1 0 0 0,0-1 1 0 0,1 1-1 0 0,1-2 0 0 0,0 1 2 0 0,-1-1 0 0 0,0 0 0 0 0,1 0 0 0 0,-1 0 0 0 0,0 0 0 0 0,0-1 1 0 0,0 1-1 0 0,3-5 0 0 0,2-5 7 0 0,0 0 0 0 0,-1-1 0 0 0,5-15 0 0 0,-8 21-9 0 0,12-40-1 0 0,18-90 0 0 0,-22 84 0 0 0,22-65 0 0 0,-31 108 0 0 0,0 7 0 0 0,-1-1 0 0 0,0 0 0 0 0,1 1 0 0 0,-1-1 0 0 0,1 1 0 0 0,0-1 0 0 0,5-4 0 0 0,-7 7 0 0 0,0 1 0 0 0,0 0 0 0 0,0 0 0 0 0,0-1 0 0 0,0 1 0 0 0,0 0 0 0 0,0 0 0 0 0,1-1 0 0 0,-1 1 0 0 0,0 0 0 0 0,0 0 0 0 0,0 0 0 0 0,0 0 0 0 0,1-1 0 0 0,-1 1 0 0 0,0 0 0 0 0,0 0 0 0 0,1 0 0 0 0,-1 0 0 0 0,0 0 0 0 0,0 0 0 0 0,0-1 0 0 0,1 1 0 0 0,-1 0 0 0 0,0 0 0 0 0,0 0 0 0 0,1 0 0 0 0,-1 0 0 0 0,0 0 0 0 0,1 0 0 0 0,-1 0 0 0 0,0 0 0 0 0,0 0 0 0 0,1 0 0 0 0,1 2 0 0 0,0 0 0 0 0,0 0 0 0 0,0 0 0 0 0,0 0 0 0 0,0 0 0 0 0,0 0 0 0 0,-1 0 0 0 0,1 1 0 0 0,-1-1 0 0 0,1 1 0 0 0,-1-1 0 0 0,0 1 0 0 0,1 2 0 0 0,12 40 0 0 0,44 288 0 0 0,-28-147 0 0 0,-25-162 0 0 0,2-1 0 0 0,9 25 0 0 0,-13-41 0 0 0,6 17 0 0 0,-6-20 0 0 0,0-1 0 0 0,-2-3 0 0 0,-1 1 0 0 0,0-1 0 0 0,0 1 0 0 0,1-1 0 0 0,-1 0 0 0 0,0 1 0 0 0,1-1 0 0 0,-1 0 0 0 0,0 1 0 0 0,1-1 0 0 0,-1 0 0 0 0,0 1 0 0 0,1-1 0 0 0,-1 0 0 0 0,1 0 0 0 0,-1 1 0 0 0,0-1 0 0 0,1 0 0 0 0,-1 0 0 0 0,1 0 0 0 0,-1 0 0 0 0,1 0 0 0 0,-1 1 0 0 0,1-1 0 0 0,-1 0 0 0 0,1 0 0 0 0,-1 0 0 0 0,1 0 0 0 0,-1 0 0 0 0,1-1 0 0 0,3-3 0 0 0,-2 0-499 0 0,1 0 1 0 0,-1 0-1 0 0,0 0 0 0 0,0 0 0 0 0,0 0 1 0 0,-1 0-1 0 0,1 0 0 0 0,-1-1 1 0 0,1-4-1 0 0,2-7-3542 0 0,4-9-6155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0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 10799 0 0,'0'0'832'0'0,"3"1"-544"0"0,20 9-32 0 0,-21-9 904 0 0,1 1 392 0 0,-1 1-1383 0 0,1-1 269 0 0,0 0 0 0 0,-1 0 0 0 0,0 1 0 0 0,1-1 0 0 0,-1 1 0 0 0,0-1 0 0 0,0 1 0 0 0,0 0 0 0 0,-1 0 0 0 0,1 0 0 0 0,-1 0 0 0 0,1 0 0 0 0,1 6 1 0 0,-3-6-365 0 0,0 0 1 0 0,0 0-1 0 0,0 0 1 0 0,0 0 0 0 0,0 0-1 0 0,-1 0 1 0 0,1 0 0 0 0,-1 0-1 0 0,0-1 1 0 0,0 1-1 0 0,0 0 1 0 0,0 0 0 0 0,0-1-1 0 0,-1 1 1 0 0,1-1 0 0 0,-1 1-1 0 0,0-1 1 0 0,1 1-1 0 0,-1-1 1 0 0,0 0 0 0 0,0 0-1 0 0,-5 3 1 0 0,-4 4 537 0 0,-1 0 1 0 0,1-1-1 0 0,-16 8 0 0 0,26-15-503 0 0,-31 11 5312 0 0,54-12-3869 0 0,57-5-1221 0 0,-50 5-331 0 0,-18 0 0 0 0,-3 1-13 0 0,-6 0-1495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0.8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3247 0 0,'6'16'306'0'0,"0"1"-1"0"0,5 27 1 0 0,0 8 4705 0 0,1 52 5380 0 0,-1-12-3706 0 0,-10-81-5919 0 0,0 0-1 0 0,-1 1 1 0 0,-2 15 0 0 0,1-16 20 0 0,1 0 1 0 0,1 22 0 0 0,-1-31-1027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6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0 11575 0 0,'0'2'252'0'0,"0"-1"0"0"0,0 1-1 0 0,0 0 1 0 0,0-1 0 0 0,0 1-1 0 0,0-1 1 0 0,0 1 0 0 0,0-1-1 0 0,-1 1 1 0 0,1-1 0 0 0,-1 1-1 0 0,1-1 1 0 0,-1 1-1 0 0,0-1 1 0 0,0 0 0 0 0,1 1-1 0 0,-1-1 1 0 0,-2 3 0 0 0,-2 4 1137 0 0,-1 5-135 0 0,-1-2 0 0 0,0 1 0 0 0,0-1 0 0 0,-12 13-1 0 0,-2 5-208 0 0,-59 105-531 0 0,47-62-3456 0 0,28-57-4455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1.2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7631 0 0,'3'-1'583'0'0,"32"-7"2203"0"0,56-5-1 0 0,1 0 3741 0 0,-86 12-6059 0 0,1 0 0 0 0,0 1 0 0 0,0 0 0 0 0,-1 0-1 0 0,1 0 1 0 0,7 2 0 0 0,-12-1 513 0 0,1 3-250 0 0,4 3-39 0 0,-2 5-371 0 0,-1 0-1 0 0,-1 0 1 0 0,0 0-1 0 0,-1 0 1 0 0,0 0-1 0 0,0 14 0 0 0,-2 79 1320 0 0,-1-78-1078 0 0,-3 161 1710 0 0,4-187-2687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1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12 3247 0 0,'2'0'5760'0'0,"26"-6"99"0"0,-26 6-3879 0 0,2 0-380 0 0,32-4 1347 0 0,-32 4-1853 0 0,0-1-145 0 0,23 1 1039 0 0,-4 0-3072 0 0,-7-1-7119 0 0</inkml:trace>
  <inkml:trace contextRef="#ctx0" brushRef="#br0" timeOffset="1">0 180 6967 0 0,'0'0'4928'0'0,"14"5"-2592"0"0,-1-3 2040 0 0,5-9-3544 0 0,-4 1 224 0 0,-3-3-960 0 0,-2 0-16 0 0,1 1-5584 0 0,-4 0-1112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1.9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1 10103 0 0,'-3'22'1611'0'0,"1"1"1"0"0,0 33-1 0 0,2-28 3161 0 0,-4 29-1 0 0,3-5-1149 0 0,0-8-150 0 0,0-42-2646 0 0,1 0-531 0 0,-1 7-242 0 0,1-7-101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2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1 3599 0 0,'-1'12'170'0'0,"0"1"0"0"0,2 14-1 0 0,-2 15 1342 0 0,-1 129 4770 0 0,3-98-4619 0 0,-1-64-1623 0 0,-1 0 1 0 0,0 0-1 0 0,-1 0 0 0 0,0 0 1 0 0,0 0-1 0 0,0-1 0 0 0,-1 1 0 0 0,-5 8 1 0 0,1-4 123 0 0,0 0 1 0 0,-1 0 0 0 0,0-1-1 0 0,-11 11 1 0 0,17-21 34 0 0,0 0 1 0 0,0 0-1 0 0,-1 0 1 0 0,1 0-1 0 0,-1 0 1 0 0,1-1-1 0 0,-1 1 1 0 0,0-1-1 0 0,0 0 0 0 0,1 0 1 0 0,-1 0-1 0 0,0 0 1 0 0,0 0-1 0 0,0-1 1 0 0,0 1-1 0 0,0-1 1 0 0,0 0-1 0 0,-3 0 1 0 0,4 0 519 0 0,-7-3 4323 0 0,27 2-4271 0 0,1 1-1 0 0,-1 1 0 0 0,1 0 0 0 0,20 5 0 0 0,72 21 1794 0 0,18 4-853 0 0,-122-30-1650 0 0,1-1 0 0 0,-1 0 0 0 0,1 0 0 0 0,-1 0 0 0 0,13-3 0 0 0,-19 3-59 0 0,0 0 1 0 0,-1 0-1 0 0,1 0 1 0 0,0 0-1 0 0,0 0 1 0 0,-1 0-1 0 0,1 0 0 0 0,0 0 1 0 0,0 0-1 0 0,-1 0 1 0 0,1 0-1 0 0,0 0 0 0 0,-1 1 1 0 0,2-1-1 0 0,9 3 0 0 0,1-1-1 0 0,0 0 0 0 0,-1-1 1 0 0,1 0-1 0 0,0 0 0 0 0,0-2 1 0 0,14-1-1 0 0,-18 1 0 0 0,-1 0 0 0 0,1 1 0 0 0,0 0 0 0 0,-1 1 0 0 0,10 1 0 0 0,-9-1 0 0 0,0 0 0 0 0,0-1 0 0 0,0 0 0 0 0,9-1 0 0 0,-9 0 0 0 0,0 0 0 0 0,0-1 0 0 0,0 0 0 0 0,0 0 0 0 0,0-1 0 0 0,14-7 0 0 0,13-5 0 0 0,-15 9-1456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2.6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0 144 6911 0 0,'5'-3'340'0'0,"0"0"0"0"0,0 1-1 0 0,0 0 1 0 0,0 0-1 0 0,0 0 1 0 0,0 1 0 0 0,0-1-1 0 0,1 1 1 0 0,-1 0-1 0 0,1 1 1 0 0,-1 0 0 0 0,8 0-1 0 0,-5 0 714 0 0,0-1 0 0 0,0 0 0 0 0,0 0 0 0 0,11-3 0 0 0,-9 0 398 0 0,0 1 1 0 0,0 0-1 0 0,1 1 0 0 0,12-1 0 0 0,-19 2-982 0 0,-1 1-1 0 0,1-1 1 0 0,0 0-1 0 0,-1 0 1 0 0,1-1-1 0 0,6-2 1 0 0,-7 2-94 0 0,2 0 0 0 0,-1 0 0 0 0,0 1 0 0 0,0 0 1 0 0,5-1-1 0 0,5 0 490 0 0,-9 2-558 0 0,-1 0 0 0 0,1-1 0 0 0,-1 1 0 0 0,1-1 0 0 0,5-3-1 0 0,-1 1-70 0 0,-4 0-199 0 0,0 1 0 0 0,0 0 0 0 0,0 1 0 0 0,0-1 0 0 0,0 1 0 0 0,0 0 0 0 0,0 0 0 0 0,1 0 0 0 0,5 1 0 0 0,-1 0-20 0 0,1-1 0 0 0,-1 0 0 0 0,15-4 0 0 0,-8 1-8 0 0,-13 3-9 0 0,0 0 0 0 0,1-1 0 0 0,-1 0 0 0 0,0 1 0 0 0,4-4 0 0 0,9-4 0 0 0,-16 9 0 0 0,0 0 0 0 0,0-1 0 0 0,0 1 0 0 0,0-1 0 0 0,-1 1 0 0 0,1-1 0 0 0,0 1 0 0 0,0-1 0 0 0,-1 0 0 0 0,1 1 0 0 0,0-1 0 0 0,-1 0 0 0 0,1 1 0 0 0,-1-1 0 0 0,1 0 0 0 0,-1 0 0 0 0,1 0 0 0 0,-1 1 0 0 0,0-1 0 0 0,1 0 0 0 0,-1 0 0 0 0,0 0 0 0 0,0 0 0 0 0,1 0 0 0 0,-1-1 0 0 0,0 2-1 0 0,0-1 0 0 0,0 1 0 0 0,0 0 0 0 0,0 0 0 0 0,0 0 0 0 0,0-1-1 0 0,-1 1 1 0 0,1 0 0 0 0,0 0 0 0 0,0 0 0 0 0,1 0 0 0 0,-1-1 0 0 0,0 1 0 0 0,0 0 0 0 0,0 0 0 0 0,0 0 0 0 0,0 0 0 0 0,0-1 0 0 0,0 1-1 0 0,0 0 1 0 0,0 0 0 0 0,0 0 0 0 0,0 0 0 0 0,0-1 0 0 0,1 1 0 0 0,-1 0 0 0 0,0 0 0 0 0,0 0 0 0 0,0 0 0 0 0,0 0 0 0 0,0 0 0 0 0,1 0-1 0 0,-1-1 1 0 0,0 1 0 0 0,0 0 0 0 0,0 0 0 0 0,0 0 0 0 0,1 0 0 0 0,-1 0 0 0 0,0 0 0 0 0,0 0 0 0 0,0 0 0 0 0,0 0 0 0 0,1 0-1 0 0,-1 0 1 0 0,0 0 0 0 0,0 0 0 0 0,0 0 0 0 0,1 0 0 0 0,-1 0 0 0 0,0 0 0 0 0,0 0 0 0 0,0 0 0 0 0,0 0 0 0 0,1 1 0 0 0,-1-1-4 0 0,0 0 0 0 0,0 0 0 0 0,0 0 1 0 0,0 0-1 0 0,-1 0 0 0 0,1 0 0 0 0,0 0 1 0 0,0 0-1 0 0,0 0 0 0 0,0 0 1 0 0,0 0-1 0 0,0 0 0 0 0,0 0 0 0 0,0 0 1 0 0,0 0-1 0 0,0 0 0 0 0,0 0 0 0 0,0 0 1 0 0,0 0-1 0 0,0 0 0 0 0,0 1 0 0 0,0-1 1 0 0,0 0-1 0 0,0 0 0 0 0,0 0 0 0 0,0 0 1 0 0,0 0-1 0 0,0 0 0 0 0,0 0 0 0 0,0 0 1 0 0,0 0-1 0 0,0 0 0 0 0,0 0 1 0 0,0 0-1 0 0,0 0 0 0 0,0 1 0 0 0,0-1 1 0 0,0 0-1 0 0,0 0 0 0 0,0 0 0 0 0,0 0 9 0 0,0 0 1 0 0,0 0-1 0 0,0 0 0 0 0,0 0 0 0 0,0 0 0 0 0,0 0 0 0 0,0 0 0 0 0,0 0 0 0 0,0 0 0 0 0,0 0 0 0 0,0 0 0 0 0,0 0 0 0 0,0 1 1 0 0,0-1-1 0 0,0 0 0 0 0,0 0 0 0 0,0 0 0 0 0,0 0 0 0 0,0 0 0 0 0,0 0 0 0 0,0 0 0 0 0,0 0 0 0 0,0 0 0 0 0,0 0 1 0 0,-1 0-1 0 0,1 0 0 0 0,0 0 0 0 0,0 0 0 0 0,0 0 0 0 0,0 0 0 0 0,0 0 0 0 0,0 0 0 0 0,0 0 0 0 0,0 0 0 0 0,0 0 0 0 0,0 0 1 0 0,0 0-1 0 0,0 0 0 0 0,0 0 0 0 0,0 0 0 0 0,0 0 0 0 0,0 0 0 0 0,0 0 0 0 0,0 0 0 0 0,0 0 0 0 0,-1 0 0 0 0,1 0 1 0 0,0 0-1 0 0,0 0 0 0 0,0 0 0 0 0,0 0 0 0 0,0 0 0 0 0,0 0 0 0 0,0 0 0 0 0,0 0 0 0 0,0 0 0 0 0,0 0 0 0 0,0 0 1 0 0,0 0-1 0 0,0 0 0 0 0,0 0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3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424 1 2015 0 0,'0'0'169'0'0,"0"0"-104"0"0,0 1 0 0 0,0-1 0 0 0,1 0 0 0 0,-1 1 0 0 0,0-1 0 0 0,0 0 0 0 0,1 0 0 0 0,-1 1 0 0 0,0-1 0 0 0,0 0 0 0 0,1 0-1 0 0,-1 0 1 0 0,0 0 0 0 0,1 1 0 0 0,-1-1 0 0 0,0 0 0 0 0,1 0 0 0 0,-1 0 0 0 0,0 0 0 0 0,1 0 0 0 0,-1 0 0 0 0,0 0 0 0 0,1 0 0 0 0,-1 0-1 0 0,-1 13 3651 0 0,0-5-2162 0 0,0 0 0 0 0,1 0 0 0 0,0 0 0 0 0,1 11 0 0 0,-1-17-1299 0 0,0 0-1 0 0,0 0 1 0 0,0 0 0 0 0,0 0-1 0 0,0 0 1 0 0,-1 0 0 0 0,1 0-1 0 0,-1 0 1 0 0,1 0-1 0 0,-2 2 1 0 0,1-2-90 0 0,0 1 0 0 0,0-1 1 0 0,0 0-1 0 0,1 1 0 0 0,-1-1 0 0 0,1 0 1 0 0,0 1-1 0 0,0 3 0 0 0,1 8 693 0 0,6 23 1 0 0,2 11 506 0 0,15 224 4972 0 0,-16-180-3731 0 0,-2 28-1413 0 0,-6-106-1192 0 0,-1-5 0 0 0,1-9 0 0 0,-1 0 0 0 0,1 0 0 0 0,0 0 0 0 0,0 0 0 0 0,-1 0 0 0 0,1 0 0 0 0,0 0 0 0 0,0 0 0 0 0,-1 0 0 0 0,1 0 0 0 0,0 0 0 0 0,0 0 0 0 0,-1 0 0 0 0,1 0 0 0 0,0 0 0 0 0,0 0 0 0 0,-1 0 0 0 0,1 0 0 0 0,0 0 0 0 0,0 0 0 0 0,0-1 0 0 0,-1 1 0 0 0,1 0 0 0 0,0 0 0 0 0,0 0 0 0 0,0 0 0 0 0,-1-1 0 0 0,1 1 0 0 0,0 0 0 0 0,0 0 0 0 0,-1-1 0 0 0,-3-4 0 0 0,0 0 0 0 0,0 0 0 0 0,0-1 0 0 0,0 1 0 0 0,1-1 0 0 0,-4-10 0 0 0,-16-42 0 0 0,19 47 0 0 0,-1-3 0 0 0,1 0 0 0 0,0 0 0 0 0,-3-23 0 0 0,7 29 0 0 0,-1 1 0 0 0,1-1 0 0 0,0 1 0 0 0,1 0 0 0 0,0-1 0 0 0,0 1 0 0 0,0 0 0 0 0,1 0 0 0 0,3-8 0 0 0,0 5 0 0 0,3 2 0 0 0,-6 6 0 0 0,14-6 0 0 0,-4 5 0 0 0,-9 6 0 0 0,-3-2 0 0 0,1-1-88 0 0,-1 0 0 0 0,0 0 0 0 0,0 0 0 0 0,0 0 0 0 0,1 0 0 0 0,-1 0 0 0 0,0 0 0 0 0,0 0 0 0 0,0 1 0 0 0,1-1 0 0 0,-1 0 0 0 0,0 0 0 0 0,0 0 0 0 0,0 0 0 0 0,0 1 0 0 0,0-1 0 0 0,0 0 0 0 0,0 0 0 0 0,1 0 0 0 0,-1 1 0 0 0,0-1 0 0 0,0 0 0 0 0,0 0 0 0 0,0 0 0 0 0,0 1 0 0 0,0-1 0 0 0,0 0 0 0 0,0 0 0 0 0,0 1 0 0 0,0-1 0 0 0,0 0 0 0 0,0 0 0 0 0,0 0 0 0 0,0 1 0 0 0,0-1 0 0 0,0 0 0 0 0,0 0 0 0 0,-1 0 0 0 0,1 1 0 0 0,0-1 0 0 0,0 0 0 0 0,0 0 0 0 0,0 0 0 0 0,0 0 0 0 0,0 1 0 0 0,-1-1 0 0 0,1 0 0 0 0,0 0 0 0 0,0 0 0 0 0,0 0 0 0 0,0 0 0 0 0,-1 1 0 0 0,1-1 0 0 0,0 0 0 0 0,0 0 0 0 0,0 0 0 0 0,-1 0 0 0 0,1 0 0 0 0,0 0 0 0 0,0 0 0 0 0,0 0 0 0 0,-1 0 0 0 0,1 0 0 0 0,0 0 0 0 0,0 0 0 0 0,0 0 0 0 0,-1 0 0 0 0,1 0 0 0 0</inkml:trace>
  <inkml:trace contextRef="#ctx0" brushRef="#br0" timeOffset="1">1 49 2527 0 0,'0'2'187'0'0,"13"82"4048"0"0,-8-40-3541 0 0,-5-42-799 0 0,2 11-2212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3.5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159 1 2127 0 0,'1'2'160'0'0,"0"7"-17"0"0,0-1 0 0 0,-1 0 0 0 0,0 0 0 0 0,0 1 0 0 0,-1-1 0 0 0,0 0 0 0 0,0 0 0 0 0,-1 0 0 0 0,0 1 0 0 0,0-2 0 0 0,-1 1 0 0 0,-4 8 0 0 0,1-2 941 0 0,-2 0 0 0 0,0 0-1 0 0,0-1 1 0 0,-1 0 0 0 0,-17 19 0 0 0,17-24 407 0 0,0 0 1 0 0,0 0-1 0 0,-13 7 1 0 0,0 1 4076 0 0,15-13-2526 0 0,7-3-2972 0 0,0 0 1 0 0,0 0-1 0 0,0 0 1 0 0,0 0-1 0 0,1 2 1904 0 0,-1-1-1903 0 0,12 5 300 0 0,1-1 1 0 0,-1 0 0 0 0,24 6 0 0 0,45 5 1995 0 0,1 1-1076 0 0,-34-3-1291 0 0,76 16 0 0 0,-41-13 0 0 0,-56-13 0 0 0,-10-1 0 0 0,21-1 0 0 0,-7-1 0 0 0,28-2 0 0 0,-47 0 0 0 0,1 0 0 0 0,-1-1 0 0 0,0-1 0 0 0,0 0 0 0 0,0-1 0 0 0,0 0 0 0 0,-1-1 0 0 0,21-12 0 0 0,-16 8 0 0 0,-6 4 0 0 0,-1-1 0 0 0,0 0 0 0 0,12-12 0 0 0,-12 12-2111 0 0,2 2-4806 0 0,5 0-3279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6.8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 0 2015 0 0,'0'3'147'0'0,"-1"14"1253"0"0,-1-1 0 0 0,0 1 0 0 0,-1-1 0 0 0,0 1 1 0 0,-1-1-1 0 0,-10 23 0 0 0,-49 92 9285 0 0,9-20-7341 0 0,49-101-3287 0 0,0 4-83 0 0,-1 0 0 0 0,0-1 0 0 0,-1 0 1 0 0,0 0-1 0 0,-17 21 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7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3823 0 0,'0'0'298'0'0,"2"0"-198"0"0,22-3 1960 0 0,-2 4 5151 0 0,-4 1-2921 0 0,7-3 423 0 0,-23 1-3642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7.6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2 439 9471 0 0,'0'0'11'0'0,"0"0"-1"0"0,0 0 1 0 0,0 0-1 0 0,0 0 1 0 0,0 0-1 0 0,0 0 0 0 0,0 0 1 0 0,0 0-1 0 0,0 0 1 0 0,0 0-1 0 0,0 0 1 0 0,0 0-1 0 0,-1 0 1 0 0,1 0-1 0 0,0 0 0 0 0,0 0 1 0 0,0 0-1 0 0,0-1 1 0 0,0 1-1 0 0,0 0 1 0 0,0 0-1 0 0,0 0 1 0 0,0 0-1 0 0,0 0 0 0 0,0 0 1 0 0,0 0-1 0 0,0 0 1 0 0,0 0-1 0 0,0 0 1 0 0,0 0-1 0 0,0 0 1 0 0,0 0-1 0 0,0 0 0 0 0,0 0 1 0 0,0-1-1 0 0,0 1 1 0 0,0 0-1 0 0,0 0 1 0 0,0 0-1 0 0,0 0 0 0 0,0 0 1 0 0,0 0-1 0 0,0 0 1 0 0,0 0-1 0 0,0 0 1 0 0,0 0-1 0 0,0 0 1 0 0,0 0-1 0 0,0-1 0 0 0,0 1 1 0 0,0 0-1 0 0,0 0 1 0 0,0 0-1 0 0,0 0 1 0 0,0 0-1 0 0,0 0 1 0 0,0 0-1 0 0,0 0 0 0 0,0 0 1 0 0,0 0-1 0 0,0 0 1 0 0,0 0-1 0 0,1 0 1 0 0,-1 0-1 0 0,0 0 1 0 0,0 0-1 0 0,0 0 0 0 0,0 0 1 0 0,8-8 767 0 0,12-6 2983 0 0,-2 5-1434 0 0,-1 0 0 0 0,1 2-1 0 0,20-7 1 0 0,67-24 1770 0 0,-93 34-3587 0 0,0-1 0 0 0,14-8 0 0 0,21-9 984 0 0,-38 19-1194 0 0,0-1-1 0 0,14-9 1 0 0,-14 7-139 0 0,0 1 0 0 0,14-6 1 0 0,-21 11-145 0 0,0-1 1 0 0,-1 0-1 0 0,1 0 1 0 0,0-1 0 0 0,0 1-1 0 0,-1 0 1 0 0,1-1-1 0 0,-1 1 1 0 0,0-1-1 0 0,1 1 1 0 0,1-3 0 0 0,-2 3-24 0 0,0-1 0 0 0,0 1 0 0 0,0-1 0 0 0,0 1 1 0 0,0 0-1 0 0,1 0 0 0 0,-1 0 0 0 0,0 0 0 0 0,1 0 1 0 0,-1 0-1 0 0,1 0 0 0 0,-1 0 0 0 0,1 0 0 0 0,3-1 1 0 0,-4 2-172 0 0,0 0 0 0 0,0 0-1 0 0,0 0 1 0 0,0-1 0 0 0,-1 1 0 0 0,1-1 0 0 0,0 1 0 0 0,0-1 0 0 0,0 1 0 0 0,0-1 0 0 0,-1 1 0 0 0,2-2 0 0 0</inkml:trace>
  <inkml:trace contextRef="#ctx0" brushRef="#br0" timeOffset="1">323 0 4055 0 0,'-17'83'1539'0'0,"-5"-2"5742"0"0,-17 29-265 0 0,-29 50-1319 0 0,35-78-3308 0 0,24-56-1787 0 0,-21 43-1 0 0,25-62-556 0 0,3-4-1568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6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5727 0 0,'69'-30'1417'0'0,"19"-7"5548"0"0,-74 32-5507 0 0,1 0-1 0 0,0 1 1 0 0,1 1 0 0 0,15-2 0 0 0,-31 5-1452 0 0,1 0 1 0 0,0 0-1 0 0,-1 0 0 0 0,1 0 1 0 0,0 0-1 0 0,-1 0 0 0 0,1 0 1 0 0,0 0-1 0 0,-1 0 0 0 0,1 0 1 0 0,0 0-1 0 0,-1 0 0 0 0,1 1 1 0 0,-1-1-1 0 0,1 0 0 0 0,0 0 1 0 0,-1 1-1 0 0,1-1 0 0 0,-1 0 1 0 0,1 1-1 0 0,-1-1 0 0 0,1 1 1 0 0,-1-1-1 0 0,1 0 0 0 0,0 2 1 0 0,1 7-5524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8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474 279 8783 0 0,'3'1'674'0'0,"66"44"1708"0"0,-7-5 6265 0 0,-52-34-6868 0 0,-1 1 0 0 0,11 10 0 0 0,-10-7 14 0 0,-8-9-673 0 0,-1 0-955 0 0,1-1-1 0 0,-1 1 0 0 0,0 0 0 0 0,1-1 0 0 0,-1 1 0 0 0,0 0 0 0 0,0 0 0 0 0,0 0 1 0 0,1 0-1 0 0,-1 0 0 0 0,1 1 0 0 0,5 5 1529 0 0,-4-4-2272 0 0,-2-2 353 0 0</inkml:trace>
  <inkml:trace contextRef="#ctx0" brushRef="#br0" timeOffset="1">1 0 6967 0 0,'0'0'744'0'0,"3"17"-744"0"0,0-1 816 0 0,0 1 144 0 0,-1-2 24 0 0,1 1 8 0 0,0-2-376 0 0,-4 2-392 0 0,2-2-8 0 0,2 1-1968 0 0,0-2-1208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8.4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0 2527 0 0,'-1'2'187'0'0,"-6"5"700"0"0,1 0 0 0 0,-1-1-1 0 0,1 0 1 0 0,-2 0 0 0 0,1-1 0 0 0,-1 1 0 0 0,0-2-1 0 0,0 1 1 0 0,0-1 0 0 0,0 0 0 0 0,-1-1 0 0 0,-15 4-1 0 0,11-2 191 0 0,11-5-820 0 0,0 1-1 0 0,0-1 0 0 0,0 0 1 0 0,0 1-1 0 0,0-1 1 0 0,0 0-1 0 0,0 0 0 0 0,0 0 1 0 0,0-1-1 0 0,0 1 0 0 0,-4-1 1 0 0,-7-1 1144 0 0,11 2-487 0 0,1 1-636 0 0,1 0 0 0 0,-1 0 0 0 0,1 0 0 0 0,-1 0 0 0 0,1 0 0 0 0,-1 0 0 0 0,1 0 0 0 0,0 0 0 0 0,-1 0 0 0 0,1 0 0 0 0,0 2 0 0 0,1-2-74 0 0,1 0 1 0 0,-1 0-1 0 0,1-1 0 0 0,0 1 1 0 0,-1 0-1 0 0,1-1 0 0 0,0 1 0 0 0,0-1 1 0 0,-1 0-1 0 0,1 1 0 0 0,0-1 1 0 0,0 0-1 0 0,-1 0 0 0 0,1 0 1 0 0,3-1-1 0 0,0 1-337 0 0,109-2 2751 0 0,37-1 132 0 0,73 29-2551 0 0,-50-3-182 0 0,-147-20-17 0 0,-20-3 0 0 0,9 0 0 0 0,-13 1 248 0 0,-2-1-355 0 0,1 0 1 0 0,-1 0-1 0 0,0 0 1 0 0,0 0-1 0 0,0 0 1 0 0,0 0-1 0 0,0 0 1 0 0,0 0-1 0 0,0 0 1 0 0,0-1-1 0 0,0 1 1 0 0,0 0-1 0 0,0-1 1 0 0,0 1 0 0 0,1-1-1 0 0,7-3-7465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9.0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0 3247 0 0,'-6'5'44'0'0,"1"0"0"0"0,-1 0 0 0 0,1 0 0 0 0,0 1 0 0 0,0 0 0 0 0,0 0 0 0 0,-4 8 0 0 0,-25 37 2561 0 0,7-12 1632 0 0,22-31-3137 0 0,0-1 0 0 0,-1 0 0 0 0,-6 6 0 0 0,7-8-177 0 0,0 0 0 0 0,1 0 0 0 0,0 0-1 0 0,-8 13 3873 0 0,14-19-4592 0 0,1-2-148 0 0,1-1 0 0 0,-1 0 1 0 0,0 0-1 0 0,-1 0 0 0 0,4-5 0 0 0,12-16-128 0 0,-15 21 59 0 0,0 0 0 0 0,1 1 0 0 0,-1-1-1 0 0,1 1 1 0 0,0 0 0 0 0,0 0-1 0 0,0 0 1 0 0,0 1 0 0 0,0-1 0 0 0,0 1-1 0 0,1 0 1 0 0,-1 0 0 0 0,7-1-1 0 0,-8 3-19 0 0,0 0 0 0 0,0-1 0 0 0,1 1 0 0 0,-1 1 0 0 0,0-1 0 0 0,1 0 0 0 0,-1 1 0 0 0,6 1 0 0 0,-6-1 26 0 0,-1 0 66 0 0,1 1 50 0 0,2 3 42 0 0,0 1-1 0 0,0-1 0 0 0,0 1 0 0 0,-1 0 0 0 0,0 0 0 0 0,-1 0 0 0 0,1 1 0 0 0,-1-1 0 0 0,0 1 1 0 0,-1 0-1 0 0,1 0 0 0 0,-1 0 0 0 0,-1 0 0 0 0,1 0 0 0 0,-1 0 0 0 0,-1 0 0 0 0,1 10 0 0 0,-1 2 482 0 0,-1 1 0 0 0,-1-1-1 0 0,-5 23 1 0 0,-17 57 1015 0 0,9-40-1165 0 0,7-32-247 0 0,5-20-159 0 0,1 0-1 0 0,0 0 1 0 0,0 0 0 0 0,0 13 0 0 0,2-18-611 0 0,5-16-9268 0 0,0-2 4205 0 0,0-3-1117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9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0 217 1951 0 0,'6'-11'142'0'0,"0"0"-1"0"0,1 0 0 0 0,0 1 0 0 0,17-19 1 0 0,-18 22 721 0 0,0 2 0 0 0,15-11-1 0 0,-14 11 655 0 0,1 1 0 0 0,0 0-1 0 0,9-4 1 0 0,-10 5-239 0 0,0 0 0 0 0,-1 0 0 0 0,0 0 0 0 0,0-1 1 0 0,10-8-1 0 0,-15 11-1045 0 0,1 0 0 0 0,-1 0 0 0 0,0 0 0 0 0,1 1 0 0 0,-1-1 1 0 0,1 0-1 0 0,-1 1 0 0 0,1-1 0 0 0,-1 1 0 0 0,1 0 0 0 0,0-1 0 0 0,-1 1 0 0 0,3 0 1 0 0,-2 0 20 0 0,0 0 1 0 0,0 0 0 0 0,0-1-1 0 0,-1 1 1 0 0,1 0 0 0 0,0-1-1 0 0,0 1 1 0 0,2-2 0 0 0,6-5 683 0 0,-9 6-799 0 0,0 0 0 0 0,0 0-1 0 0,0 0 1 0 0,0 1 0 0 0,1-1 0 0 0,-1 0-1 0 0,0 1 1 0 0,1-1 0 0 0,-1 1 0 0 0,0-1-1 0 0,1 1 1 0 0,-1-1 0 0 0,1 1 0 0 0,-1 0-1 0 0,0 0 1 0 0,1 0 0 0 0,1 0 0 0 0,0 0 173 0 0,0 0 0 0 0,0 0 0 0 0,0 0 0 0 0,-1 0 0 0 0,1-1 0 0 0,0 0 0 0 0,0 1 0 0 0,5-3 0 0 0,-7 3-254 0 0,0-1-1 0 0,0 1 1 0 0,0-1 0 0 0,0 0-1 0 0,0 1 1 0 0,0-1-1 0 0,0 0 1 0 0,0 0 0 0 0,0 1-1 0 0,-1-1 1 0 0,1 0 0 0 0,0 0-1 0 0,0 0 1 0 0,-1 0-1 0 0,1 0 1 0 0,-1 0 0 0 0,1 0-1 0 0,-1 0 1 0 0,1 0-1 0 0,-1-1 1 0 0,1 0 0 0 0,-1 2-53 0 0,0-1 1 0 0,0 1-1 0 0,-1 0 1 0 0,1 0-1 0 0,0 0 1 0 0,0 0 0 0 0,0 0-1 0 0,0-1 1 0 0,0 1-1 0 0,0 0 1 0 0,0 0-1 0 0,0 0 1 0 0,0 0-1 0 0,0 0 1 0 0,0-1 0 0 0,0 1-1 0 0,0 0 1 0 0,0 0-1 0 0,0 0 1 0 0,0 0-1 0 0,0 0 1 0 0,1-1 0 0 0,-1 1-1 0 0,0 0 1 0 0,0 0-1 0 0,0 0 1 0 0,0 0-1 0 0,0 0 1 0 0,0-1-1 0 0,0 1 1 0 0,0 0 0 0 0,0 0-1 0 0,1 0 1 0 0,-1 0-1 0 0,0 0 1 0 0,0 0-1 0 0,0 0 1 0 0,0 0-1 0 0,0 0 1 0 0,1 0 0 0 0,-1-1-1 0 0,0 1 1 0 0,0 0-1 0 0,0 0 1 0 0,0 0-1 0 0,0 0 1 0 0,1 0-1 0 0,-1 0 1 0 0,0 0 0 0 0,0 0-1 0 0,0 0 1 0 0,0 0-1 0 0,0 0 1 0 0,1 0-1 0 0,-1 0 1 0 0,0 1 0 0 0,0-1-1 0 0,5 1 173 0 0,-5-1-225 0 0,-1-11-1484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5:59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85 10191 0 0,'3'9'238'0'0,"-1"1"0"0"0,0 0-1 0 0,0-1 1 0 0,0 21-1 0 0,2 8 1890 0 0,0 2 1074 0 0,-3-26-1718 0 0,0 0 0 0 0,5 19 1 0 0,6 14 1073 0 0,-1-3-394 0 0,1-1 1 0 0,2-1-1 0 0,24 50 0 0 0,-34-85-2093 0 0,27 49 222 0 0,-27-49-285 0 0,1 0-1 0 0,0 0 0 0 0,1-1 0 0 0,0 1 1 0 0,8 6-1 0 0,-12-12-6 0 0,0 0 0 0 0,-1 0 0 0 0,1 0 0 0 0,-1-1 0 0 0,1 1 0 0 0,0 0 0 0 0,0-1 0 0 0,-1 0 0 0 0,1 1 0 0 0,0-1 0 0 0,3 0 0 0 0,-3-1 7 0 0,0 0 1 0 0,0 0-1 0 0,0 0 0 0 0,-1 0 0 0 0,1 0 1 0 0,0 0-1 0 0,-1-1 0 0 0,1 1 0 0 0,0 0 1 0 0,-1-1-1 0 0,0 0 0 0 0,1 1 0 0 0,-1-1 1 0 0,0 0-1 0 0,0 0 0 0 0,0 1 0 0 0,0-1 1 0 0,0 0-1 0 0,0 0 0 0 0,0-3 0 0 0,1-3-519 0 0,0-1 0 0 0,0 1-1 0 0,1-16 1 0 0,-2-1-6992 0 0,1-2-2535 0 0</inkml:trace>
  <inkml:trace contextRef="#ctx0" brushRef="#br0" timeOffset="1">237 1 11807 0 0,'2'2'908'0'0,"23"35"-897"0"0,1 2 4661 0 0,26 39 7929 0 0,-14-29-9865 0 0,-20-29-2704 0 0,-9-11-32 0 0,-9-9 0 0 0,1 0 0 0 0,-1 1 0 0 0,0-1 0 0 0,1 0 0 0 0,-1 0 0 0 0,1 1 0 0 0,-1-1 0 0 0,1 0 0 0 0,-1 0 0 0 0,1 0 0 0 0,-1 0 0 0 0,1 1 0 0 0,-1-1 0 0 0,1 0 0 0 0,-1 0 0 0 0,1 0 0 0 0,-1 0 0 0 0,1 0 0 0 0,4-7-1564 0 0,-2-3-3506 0 0,-2 7 2676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3.1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7487 0 0,'25'76'1824'0'0,"-12"-21"7220"0"0,-6-33-6976 0 0,-7-20-504 0 0,3 9-579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3.5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2359 0 0,'2'0'174'0'0,"7"-2"383"0"0,1 0 0 0 0,-1 1 0 0 0,0 0 1 0 0,1 0-1 0 0,-1 1 0 0 0,1 1 0 0 0,-1-1 0 0 0,0 1 1 0 0,13 4-1 0 0,-19-5 495 0 0,2 1-374 0 0,-1 1 1 0 0,1-1 0 0 0,0 1-1 0 0,0 0 1 0 0,-1 0 0 0 0,0 0-1 0 0,1 0 1 0 0,-1 1 0 0 0,5 4-1 0 0,-4-4-192 0 0,0 1-1 0 0,-1 1 1 0 0,1-1-1 0 0,-1 0 1 0 0,0 1-1 0 0,0 0 1 0 0,-1 0 0 0 0,0 0-1 0 0,1 1 1 0 0,-2-1-1 0 0,1 1 1 0 0,3 9-1 0 0,-5-7-78 0 0,-1-1 0 0 0,1 0 0 0 0,-1 0 1 0 0,-1 1-1 0 0,1-1 0 0 0,-1 0 0 0 0,0 1 0 0 0,-4 9 0 0 0,0 3 342 0 0,-2-1 1 0 0,-14 34-1 0 0,11-29-605 0 0,9-21-331 0 0,0 0-1 0 0,0-1 1 0 0,-1 1 0 0 0,1 0-1 0 0,-1-1 1 0 0,1 1 0 0 0,-4 3-1 0 0,3-3-528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4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319 0 3023 0 0,'-1'1'3080'0'0,"1"-1"-2986"0"0,5 9 1123 0 0,-5-9-1164 0 0,-1 1-1 0 0,1 0 1 0 0,-1-1 0 0 0,1 1-1 0 0,-1-1 1 0 0,1 1-1 0 0,-1-1 1 0 0,1 1 0 0 0,-1-1-1 0 0,0 1 1 0 0,1-1-1 0 0,-2 1 1 0 0,1 0 4 0 0,0 0 0 0 0,0 0 0 0 0,0 0 1 0 0,0 1-1 0 0,0-1 0 0 0,0 0 0 0 0,1 0 0 0 0,-1 0 0 0 0,0 1 0 0 0,1-1 1 0 0,-1 2-1 0 0,0-2-13 0 0,1 1 0 0 0,-1-1 0 0 0,1 0 0 0 0,-1 1 0 0 0,0-1 0 0 0,1 0 0 0 0,-1 0 0 0 0,0 0 1 0 0,0 0-1 0 0,-1 1 0 0 0,-9 7 405 0 0,9-8-368 0 0,0 0 1 0 0,1 0-1 0 0,-1 0 0 0 0,1 0 0 0 0,-1 1 1 0 0,1-1-1 0 0,-1 1 0 0 0,1-1 0 0 0,0 1 0 0 0,0-1 1 0 0,0 1-1 0 0,0 0 0 0 0,-1 2 0 0 0,0-1 184 0 0,1 0 1 0 0,-1 0-1 0 0,0 0 0 0 0,0-1 0 0 0,0 1 0 0 0,-3 2 0 0 0,-8 13 2489 0 0,12-17-2576 0 0,1 0 1 0 0,-1 0 0 0 0,1 0 0 0 0,-1-1 0 0 0,1 1-1 0 0,-1 0 1 0 0,0 0 0 0 0,1-1 0 0 0,-1 1 0 0 0,0-1-1 0 0,0 1 1 0 0,-1 0 0 0 0,-6 7 498 0 0,5 4 1721 0 0,3-12-2343 0 0,0 0 1 0 0,0 0-1 0 0,0 1 0 0 0,0-1 1 0 0,0 0-1 0 0,0 1 0 0 0,0-1 1 0 0,0 0-1 0 0,0 0 0 0 0,0 1 1 0 0,0-1-1 0 0,0 0 0 0 0,0 0 0 0 0,0 1 1 0 0,0-1-1 0 0,0 0 0 0 0,0 0 1 0 0,0 1-1 0 0,1-1 0 0 0,-1 0 1 0 0,0 0-1 0 0,0 0 0 0 0,0 1 1 0 0,0-1-1 0 0,1 0 0 0 0,-1 0 0 0 0,0 0 1 0 0,0 1-1 0 0,0-1 0 0 0,1 0 1 0 0,-1 0-1 0 0,0 0 0 0 0,0 0 1 0 0,1 0-1 0 0,-1 0 0 0 0,0 1 1 0 0,0-1-1 0 0,1 0 0 0 0,-1 0 0 0 0,1 0 109 0 0,2-2-14 0 0,-1 2-137 0 0,-1 0 1 0 0,1 0 0 0 0,-1 0-1 0 0,1-1 1 0 0,-1 1-1 0 0,1 0 1 0 0,-1-1 0 0 0,1 1-1 0 0,1-2 1 0 0,28-12 134 0 0,-26 12-117 0 0,1-1-117 0 0,0 0 0 0 0,0 1 1 0 0,0 0-1 0 0,1 0 1 0 0,10-2-1 0 0,-15 4-185 0 0,0-1-154 0 0,1 0 410 0 0,-9 1-3647 0 0,4 0 3655 0 0,-1 1-1 0 0,1-1 1 0 0,-1 1 0 0 0,1 0-1 0 0,0-1 1 0 0,0 1 0 0 0,-1 0-1 0 0,1 1 1 0 0,0-1 0 0 0,0 0-1 0 0,0 1 1 0 0,0-1 0 0 0,0 1-1 0 0,0-1 1 0 0,0 1 0 0 0,1 0-1 0 0,-1 0 1 0 0,1 0 0 0 0,-3 4-1 0 0,-5 5 123 0 0,-1-1 0 0 0,0 0 0 0 0,-1 0 0 0 0,0-1-1 0 0,-21 13 1 0 0,11-7 27 0 0,-98 61 2731 0 0,103-67-2337 0 0,-28 13 4464 0 0,46-24-4643 0 0,17-9 15 0 0,-1 0 0 0 0,2 1 0 0 0,35-14-1 0 0,-20 9 73 0 0,34-12 510 0 0,19-9 71 0 0,-81 33-956 0 0,0 0 0 0 0,0 1 0 0 0,1 0 0 0 0,10-1 0 0 0,-12 2-30 0 0,1-1 0 0 0,0 1 1 0 0,-1-1-1 0 0,1 0 1 0 0,8-5-1 0 0,-11 5-38 0 0,0 1 0 0 0,0 0 0 0 0,-1-1 0 0 0,1 1 1 0 0,0 1-1 0 0,0-1 0 0 0,0 0 0 0 0,5 1 0 0 0,-5 0-1 0 0,0 0-1 0 0,0-1 1 0 0,0 0 0 0 0,0 1 0 0 0,0-1 0 0 0,0-1-1 0 0,5-1 1 0 0,-8 2 0 0 0,1 0 0 0 0,-1 1 0 0 0,1-1 0 0 0,0 1 0 0 0,0-1 0 0 0,-1 1 0 0 0,1-1 0 0 0,0 1 0 0 0,0 0 0 0 0,-1 0 0 0 0,1 0 0 0 0,0 0 0 0 0,2 0 0 0 0,32-1 0 0 0,-42-1-1262 0 0,4 2 864 0 0,0 0 1 0 0,0 0-1 0 0,0 0 1 0 0,0 0-1 0 0,0 0 1 0 0,1 1-1 0 0,-1-1 1 0 0,-2 1-1 0 0,-12 4-6644 0 0,-4 0-1972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4.4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6391 0 0,'4'14'568'0'0,"-2"-1"-456"0"0,-5 2-112 0 0,3-2 1496 0 0,-2-1 2096 0 0,1 2-1752 0 0,-1-1-960 0 0,1-4 1096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4.9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 1 3823 0 0,'0'0'298'0'0,"0"2"-198"0"0,4 15 2873 0 0,-1-1 1 0 0,1 29-1 0 0,-4-19-574 0 0,-2 29 0 0 0,-25 105 1261 0 0,26-152-3493 0 0,-5 19 582 0 0,-2 0 0 0 0,0-1 0 0 0,-1 0 0 0 0,-26 49 0 0 0,34-74-480 0 0,0 1-219 0 0,1 0-1 0 0,-1 0 0 0 0,0 0 0 0 0,0 0 0 0 0,0-1 1 0 0,0 1-1 0 0,-1 0 0 0 0,1-1 0 0 0,0 1 0 0 0,-1-1 1 0 0,1 1-1 0 0,-1-1 0 0 0,1 0 0 0 0,-1 1 0 0 0,0-1 0 0 0,1 0 1 0 0,-1 0-1 0 0,0 0 0 0 0,0 0 0 0 0,0-1 0 0 0,0 1 1 0 0,0-1-1 0 0,0 1 0 0 0,0-1 0 0 0,0 1 0 0 0,0-1 1 0 0,-2 0-1 0 0,2 0 24 0 0,0-1-13 0 0,0 1-50 0 0,-2-1-9 0 0,-9-9 64 0 0,11 9-76 0 0,1-1-1 0 0,-1 0 1 0 0,1 0-1 0 0,-1 0 1 0 0,1 1-1 0 0,0-1 1 0 0,0-1-1 0 0,0 1 1 0 0,0 0-1 0 0,1 0 1 0 0,-1 0-1 0 0,0 0 1 0 0,1-1-1 0 0,-1 1 1 0 0,1-4-1 0 0,0 2-15 0 0,0-1 0 0 0,0 1 0 0 0,0-1 0 0 0,0 1 0 0 0,1 0 0 0 0,0 0 0 0 0,2-7 0 0 0,15-47-35 0 0,-11 34-10 0 0,0 1 1 0 0,18-36-1 0 0,-15 41-164 0 0,16-23 0 0 0,-21 34 263 0 0,0 1-1 0 0,1 0 0 0 0,0 0 1 0 0,0 0-1 0 0,0 1 1 0 0,10-6-1 0 0,-9 6 117 0 0,1 0 0 0 0,0 1 0 0 0,1 1 0 0 0,-1-1 0 0 0,1 1 0 0 0,14-3 0 0 0,-7 3 183 0 0,1 2-1 0 0,27-1 0 0 0,-43 2-259 0 0,1 0-1 0 0,0 0 1 0 0,-1 1 0 0 0,1-1-1 0 0,0 1 1 0 0,-1-1-1 0 0,1 1 1 0 0,0-1-1 0 0,-1 1 1 0 0,3 1-1 0 0,-2-1 80 0 0,-1 0 335 0 0,1 1 68 0 0,0 0-422 0 0,0 1 1 0 0,-1-1-1 0 0,1 0 1 0 0,-1 1 0 0 0,0 0-1 0 0,0-1 1 0 0,0 1-1 0 0,0 0 1 0 0,0-1-1 0 0,0 1 1 0 0,-1 0 0 0 0,1 0-1 0 0,-1 4 1 0 0,-1 5-65 0 0,0-1 0 0 0,-1 0 0 0 0,0 1-1 0 0,-1-1 1 0 0,0 0 0 0 0,-7 15 0 0 0,-2-2 82 0 0,-23 36 0 0 0,26-44-144 0 0,6-11 0 0 0,1 0 0 0 0,-1 0 0 0 0,0-1 0 0 0,-4 5 0 0 0,-8 5-93 0 0,11-12-202 0 0,0-1-109 0 0,2 1 95 0 0,-1-1 0 0 0,1 0-1 0 0,0 0 1 0 0,-1-1 0 0 0,1 1 0 0 0,0 0-1 0 0,-1-1 1 0 0,1 1 0 0 0,-3-1 0 0 0,-6-4-3099 0 0,3-7-5392 0 0,5-1 1564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71 621 7855 0 0,'-3'3'111'0'0,"0"-1"-1"0"0,-1 0 0 0 0,1 0 1 0 0,-1 0-1 0 0,1 0 0 0 0,-1 0 1 0 0,0-1-1 0 0,0 0 0 0 0,1 0 0 0 0,-1 0 1 0 0,-6 1-1 0 0,-12-6 9496 0 0,31-2-7469 0 0,14-5 145 0 0,0 2 1 0 0,33-10 0 0 0,-12 5-834 0 0,430-120 2099 0 0,-345 96-3548 0 0,-114 35-51 0 0,16-5-370 0 0,-30 7 357 0 0,1 1 0 0 0,0-1-1 0 0,-1 0 1 0 0,1 0 0 0 0,-1 0-1 0 0,1 0 1 0 0,-1 0 0 0 0,1 0-1 0 0,-1 0 1 0 0,0-1 0 0 0,1 1 0 0 0,-1 0-1 0 0,1-3 1 0 0,7-4-1587 0 0,-4 4-1061 0 0</inkml:trace>
  <inkml:trace contextRef="#ctx0" brushRef="#br0" timeOffset="1">592 0 4287 0 0,'-6'5'444'0'0,"1"0"498"0"0,0 0 0 0 0,1 0-1 0 0,0 1 1 0 0,0 0-1 0 0,0 0 1 0 0,0 0-1 0 0,1 0 1 0 0,0 0-1 0 0,1 1 1 0 0,-4 12-1 0 0,0 6 3751 0 0,-5 43 0 0 0,7-37-3534 0 0,-28 247 5014 0 0,18-134-5252 0 0,11-118-907 0 0,-4 30-3 0 0,3-1 1 0 0,2 61 0 0 0,3-109-258 0 0,0 0 0 0 0,0 0 0 0 0,1 0 0 0 0,-1 0 0 0 0,1 0-1 0 0,1-1 1 0 0,0 1 0 0 0,0-1 0 0 0,4 7 0 0 0,-6-11 58 0 0,0-1 1 0 0,0 1-1 0 0,0-1 0 0 0,0 1 1 0 0,1-1-1 0 0,-1 1 0 0 0,1-1 1 0 0,-1 0-1 0 0,1 0 0 0 0,-1 0 1 0 0,1 0-1 0 0,0 0 0 0 0,0 0 0 0 0,-1 0 1 0 0,4 0-1 0 0,-3 0-29 0 0,0-1 0 0 0,0 0-1 0 0,0 0 1 0 0,0 0 0 0 0,0-1 0 0 0,0 1 0 0 0,0 0-1 0 0,0-1 1 0 0,0 1 0 0 0,0-1 0 0 0,-1 0 0 0 0,1 0-1 0 0,0 1 1 0 0,0-1 0 0 0,-1 0 0 0 0,1 0 0 0 0,0-1-1 0 0,1-1 1 0 0,13-11-9722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5.3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2303 0 0,'1'-2'167'0'0,"4"-4"-288"0"0,-2 0 532 0 0,1 1 1 0 0,-1 0-1 0 0,1 1 1 0 0,0-1-1 0 0,1 0 1 0 0,-1 1-1 0 0,1 0 0 0 0,0 0 1 0 0,8-4-1 0 0,-11 7 1324 0 0,66 1 8394 0 0,-12 8-3678 0 0,105 31 0 0 0,-90-20-4948 0 0,-48-12-1481 0 0,-6-4-9 0 0,-11-2-13 0 0,2-4 0 0 0,6-9-4615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5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35 265 4951 0 0,'3'-3'264'0'0,"3"-1"-5"0"0,7-1 202 0 0,-4 2 1964 0 0,-1 1-1 0 0,0-1 0 0 0,1 1 0 0 0,17-1 1 0 0,-12 2 1061 0 0,25 2 0 0 0,-24 0-2078 0 0,23-2 1 0 0,-15-1-42 0 0,-3 0-496 0 0,-1 0 0 0 0,0-1 0 0 0,25-7 1 0 0,-7 1-809 0 0,-35 9-63 0 0,-1 0 1 0 0,1-1 0 0 0,-1 1-1 0 0,1 0 1 0 0,-1-1-1 0 0,1 1 1 0 0,-1-1-1 0 0,0 0 1 0 0,1 1-1 0 0,0-2 1 0 0,4-3-1 0 0,-6 4-108 0 0,1 0-1 0 0,0 1 1 0 0,-1-1 0 0 0,1 0-1 0 0,-1 0 1 0 0,1 0 0 0 0,-1 0-1 0 0,0 0 1 0 0,1 0-1 0 0,-1 0 1 0 0,0 0 0 0 0,0 1-1 0 0,0-1 1 0 0,0 0 0 0 0,0 0-1 0 0,0 0 1 0 0,0 0 0 0 0,0 0-1 0 0,0 0 1 0 0,0 0 0 0 0,0 0-1 0 0,-1 0 1 0 0,1 0 0 0 0,0 0-1 0 0,-1-1 1 0 0,0 0-284 0 0</inkml:trace>
  <inkml:trace contextRef="#ctx0" brushRef="#br0" timeOffset="0.99">301 1 8031 0 0,'-6'59'540'0'0,"-8"29"5607"0"0,9-67-4137 0 0,0 0 0 0 0,-2 0 0 0 0,0 0 0 0 0,-18 34 0 0 0,-1-8-19 0 0,-31 60 1510 0 0,-81 177-1620 0 0,128-263-2255 0 0,10-20-761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6.1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5495 0 0,'2'0'42'0'0,"1"0"0"0"0,-1 0-1 0 0,0 0 1 0 0,1 0-1 0 0,-1 0 1 0 0,0 1 0 0 0,1-1-1 0 0,-1 1 1 0 0,0 0-1 0 0,0-1 1 0 0,4 3 0 0 0,24 14 1638 0 0,-26-14-658 0 0,43 32 7988 0 0,-44-32-6852 0 0,3 0-352 0 0,19 12-330 0 0,89 56 5345 0 0,-80-48-4287 0 0,-33-21-2325 0 0,1-2-160 0 0,15 7-42 0 0,-17-7-159 0 0,1 0-1 0 0,-1 1 1 0 0,1-1 0 0 0,0 0-1 0 0,-1 0 1 0 0,1 0-1 0 0,-1 0 1 0 0,1 0 0 0 0,0 0-1 0 0,-1 0 1 0 0,1 0 0 0 0,0 0-1 0 0,-1-1 1 0 0,1 1 0 0 0,0 0-1 0 0,0-1-555 0 0,0 0-1 0 0,0 1 0 0 0,0-1 1 0 0,1-2-1418 0 0,-1 3 1418 0 0,0-1-1 0 0,-1 0 1 0 0,1 0-1 0 0,-1 0 0 0 0,1-2 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6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0 2991 0 0,'-8'27'528'0'0,"-12"25"-1"0"0,4-16 5261 0 0,-3 0 1 0 0,-39 58-1 0 0,46-82-1860 0 0,15-13-3700 0 0,-1 0-184 0 0,7-2-9 0 0,1-1-1 0 0,18-2 1 0 0,-14 5-83 0 0,-11 1 47 0 0,0 1-1 0 0,-1-1 1 0 0,1 1-1 0 0,0 0 1 0 0,0 0-1 0 0,0 0 1 0 0,0 0-1 0 0,0 1 1 0 0,-1-1-1 0 0,1 1 1 0 0,-1-1-1 0 0,1 1 1 0 0,-1 0-1 0 0,0 0 1 0 0,4 4-1 0 0,-3-2 91 0 0,0 0 0 0 0,0 0-1 0 0,-1 1 1 0 0,0-1 0 0 0,0 0-1 0 0,0 1 1 0 0,0 0 0 0 0,-1-1-1 0 0,1 6 1 0 0,1 5 615 0 0,-2-1-1 0 0,0 1 1 0 0,0 0-1 0 0,-2 0 1 0 0,-2 21-1 0 0,-20 80 541 0 0,-1 5-472 0 0,11-57-772 0 0,11-55-164 0 0,2-7-688 0 0,0-6-1008 0 0,0 1 1150 0 0,1-1 0 0 0,0 1 1 0 0,0-1-1 0 0,2-5 0 0 0,3-8-1190 0 0,2-20-6447 0 0,-2 17 1371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6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0 2503 0 0,'-1'71'7404'0'0,"-13"84"0"0"0,11-133-5963 0 0,-11 112 5406 0 0,13-108-5412 0 0,1 1 0 0 0,1-1 0 0 0,4 27 0 0 0,-4-45-1348 0 0,1 0 0 0 0,0 0-1 0 0,0 0 1 0 0,1 0 0 0 0,0 0 0 0 0,1 0 0 0 0,-1-1 0 0 0,1 0-1 0 0,1 1 1 0 0,8 10 0 0 0,-10-15-63 0 0,1 1-1 0 0,-1-1 1 0 0,1 1 0 0 0,0-1-1 0 0,0 0 1 0 0,0-1 0 0 0,1 1-1 0 0,-1-1 1 0 0,1 0 0 0 0,-1 0-1 0 0,1 0 1 0 0,0 0-1 0 0,-1-1 1 0 0,1 0 0 0 0,0 0-1 0 0,0 0 1 0 0,0-1 0 0 0,0 1-1 0 0,5-2 1 0 0,9 0-24 0 0,-1-2 0 0 0,1 0 0 0 0,-1-1 0 0 0,0-1 0 0 0,0 0 0 0 0,33-16 0 0 0,-40 17 0 0 0,20-9 0 0 0,-20 7 0 0 0,-10 5 0 0 0,0 1 0 0 0,-1 0 0 0 0,1 0 0 0 0,0-1 0 0 0,-1 1 0 0 0,1 0 0 0 0,-1-1 0 0 0,1 1 0 0 0,-1-1 0 0 0,1 1 0 0 0,-1-1 0 0 0,1 1 0 0 0,-1-1 0 0 0,1 1 0 0 0,-1-1 0 0 0,0 1 0 0 0,1-1 0 0 0,-1 1 0 0 0,1-2 0 0 0,-4-3 0 0 0,3 4 0 0 0,-20-41-3817 0 0,17 36 1695 0 0,0 1 1 0 0,1-1-1 0 0,-5-11 0 0 0,0-8-6718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07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0 2615 0 0,'-2'8'143'0'0,"-1"0"-1"0"0,0 0 0 0 0,0 0 0 0 0,-1 0 0 0 0,0 0 0 0 0,-6 7 1 0 0,-32 41 6825 0 0,30-41-3872 0 0,-12 15 1092 0 0,-38 49 3404 0 0,-21 45-805 0 0,31-34-6289 0 0,51-88-636 0 0,7-16-9146 0 0,-1 0-739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11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360 0 1951 0 0,'-43'31'147'0'0,"42"-30"-145"0"0,-1 1-1 0 0,1-1 1 0 0,0 0-1 0 0,0 1 1 0 0,0-1 0 0 0,0 0-1 0 0,1 1 1 0 0,-1-1-1 0 0,0 1 1 0 0,0 0-1 0 0,1-1 1 0 0,-1 1 0 0 0,1-1-1 0 0,0 1 1 0 0,-1 0-1 0 0,1-1 1 0 0,0 1 0 0 0,0 0-1 0 0,0 2 1 0 0,-1 7 109 0 0,-5 15 850 0 0,-2 0 0 0 0,0-1 0 0 0,-2 0 0 0 0,-1-1 0 0 0,-22 38 0 0 0,-3-7 3578 0 0,-47 55 1 0 0,11-12-300 0 0,51-68-3575 0 0,10-11 735 0 0,7-12-342 0 0,8-16-572 0 0,-1 2-486 0 0,1 0 0 0 0,0 1-1 0 0,0-1 1 0 0,0 1 0 0 0,1 0 0 0 0,0 0-1 0 0,0 0 1 0 0,0 1 0 0 0,1 0 0 0 0,6-5-1 0 0,4 0 5 0 0,-1 1-1 0 0,2 0 0 0 0,32-11 1 0 0,-28 17 49 0 0,-18 3-45 0 0,0 0-1 0 0,-1 0 1 0 0,1 0 0 0 0,0 1-1 0 0,0-1 1 0 0,-1 1 0 0 0,1-1-1 0 0,-1 1 1 0 0,1 0-1 0 0,4 2 1 0 0,-5-2 88 0 0,7 9 69 0 0,-6-7-134 0 0,2 3 79 0 0,-1 1 0 0 0,0 0-1 0 0,0 0 1 0 0,-1 0 0 0 0,0 0-1 0 0,0 1 1 0 0,-1-1 0 0 0,0 1-1 0 0,0 0 1 0 0,1 15 0 0 0,-1 7 773 0 0,-2 43-1 0 0,0-71-846 0 0,-1 31 475 0 0,-8 96 1543 0 0,9-127-1803 0 0,1-5-1022 0 0,11-35-1769 0 0,7-45-1 0 0,-6 21-2728 0 0,-1 11-2456 0 0,-7 26 2331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11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2303 0 0,'0'0'4850'0'0,"1"1"-3358"0"0,1 3-1012 0 0,0 0 90 0 0,1 0-1 0 0,-1 0 1 0 0,1 1-1 0 0,-1-1 1 0 0,-1 1-1 0 0,1-1 1 0 0,0 1-1 0 0,-1 0 1 0 0,0 0-1 0 0,-1 0 1 0 0,2 8-1 0 0,1 49 4342 0 0,-1-37-1246 0 0,8 45 0 0 0,-8-61-3234 0 0,-2-7-182 0 0,1 0 0 0 0,-1-1 0 0 0,1 1 0 0 0,0 0 0 0 0,-1 0 0 0 0,1-1 0 0 0,0 1-1 0 0,0 0 1 0 0,2 1 0 0 0,-3-2-192 0 0,1 0-1 0 0,0-1 1 0 0,-1 1-1 0 0,1-1 1 0 0,0 1-1 0 0,-1-1 1 0 0,1 1-1 0 0,0-1 1 0 0,-1 1-1 0 0,1-1 1 0 0,0 0-1 0 0,0 1 1 0 0,0-1-1 0 0,0 0 1 0 0,-1 0-1 0 0,1 0 1 0 0,0 0-1 0 0,0 1 1 0 0,0-1-1 0 0,0 0 1 0 0,0 0-1 0 0,-1-1 1 0 0,1 1-1 0 0,0 0 1 0 0,0 0-1 0 0,0 0 1 0 0,0-1-1 0 0,1 1 1 0 0,-1-1-57 0 0,0 1 1 0 0,0 0-1 0 0,0-1 0 0 0,1 1 1 0 0,-1-1-1 0 0,0 1 0 0 0,0-1 0 0 0,0 0 1 0 0,0 1-1 0 0,0-1 0 0 0,0 0 1 0 0,0 0-1 0 0,0 0 0 0 0,0 0 1 0 0,0 1-1 0 0,-1-1 0 0 0,1-1 1 0 0,0 1-1 0 0,0 0 0 0 0,-1 0 0 0 0,1 0 1 0 0,-1 0-1 0 0,1 0 0 0 0,-1 0 1 0 0,0-1-1 0 0,1 1 0 0 0,-1 0 1 0 0,0 0-1 0 0,0-1 0 0 0,0 1 1 0 0,0-3-1 0 0,0 4 0 0 0,0-1 0 0 0,0 1 0 0 0,0-1 0 0 0,0 0 0 0 0,0 1-1 0 0,0-1 1 0 0,0 0 0 0 0,0 1 0 0 0,0-1 0 0 0,0 1 0 0 0,0-1 0 0 0,1 0 0 0 0,-1 1 0 0 0,0-1 0 0 0,0 1 0 0 0,1-1 0 0 0,-1 1 0 0 0,0-1 0 0 0,1 1 0 0 0,-1-1 0 0 0,1 1 0 0 0,-1-1-1 0 0,0 1 1 0 0,1-1 0 0 0,-1 1 0 0 0,1-1 0 0 0,-1 1 0 0 0,1 0 0 0 0,-1-1 0 0 0,2 1 0 0 0,-1 0 0 0 0,2-1 0 0 0,6-7 0 0 0,-5 1-368 0 0,0 1 0 0 0,0-1 0 0 0,0 1-1 0 0,-1-1 1 0 0,0 0 0 0 0,-1 0 0 0 0,0-1 0 0 0,0 1 0 0 0,0 0-1 0 0,0-11 1 0 0,2-2-401 0 0,-2-13-7565 0 0,-2 31 6902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12.0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 1 7455 0 0,'1'2'575'0'0,"2"6"-357"0"0,-1 1 0 0 0,1-1 0 0 0,1 16 0 0 0,-1 55 7770 0 0,-3-43-5089 0 0,0-23-1870 0 0,-1 0 0 0 0,0 0 0 0 0,-1 0 0 0 0,-4 16 0 0 0,-19 51 2361 0 0,10-36-1947 0 0,-57 150 1557 0 0,66-183-3000 0 0,-3 2-890 0 0,8-13 813 0 0,1 0-1 0 0,0 0 1 0 0,0 0-1 0 0,0 0 1 0 0,-1 1-1 0 0,1-1 1 0 0,0 0-1 0 0,0 0 1 0 0,0 0-1 0 0,-1 0 1 0 0,1 0-1 0 0,0 0 1 0 0,0 0-1 0 0,-1 0 1 0 0,1 0 0 0 0,0 0-1 0 0,0 0 1 0 0,0 0-1 0 0,-1 0 1 0 0,1 0-1 0 0,0 0 1 0 0,0 0-1 0 0,0-1 1 0 0,-1 1-1 0 0,1 0 1 0 0,0 0-1 0 0,0 0 1 0 0,0 0-1 0 0,-1 0 1 0 0,1-1-1 0 0,-5-11-7655 0 0,4-1-1634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12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12607 0 0,'60'13'1673'0'0,"27"10"7264"0"0,-63-15-4726 0 0,35 18 0 0 0,-6 5-3452 0 0,-2 6-390 0 0,-27-17-369 0 0,-19-17 0 0 0,8 5 0 0 0,-1-6 0 0 0,-11-2 0 0 0,0-1 0 0 0,0 1 0 0 0,0-1 0 0 0,0 1 0 0 0,0-1 0 0 0,0 1 0 0 0,0-1 0 0 0,0 0 0 0 0,0 1 0 0 0,0-1 0 0 0,0 0 0 0 0,-1 0 0 0 0,1 0 0 0 0,0 0 0 0 0,-1 0 0 0 0,1 0 0 0 0,0 0 0 0 0,0-2 0 0 0,2-9 0 0 0,-2 2-1229 0 0,0 0 0 0 0,-2-15 0 0 0,0-10-5476 0 0,2 16-2927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8863 0 0,'0'0'687'0'0,"1"2"-448"0"0,2 0-66 0 0,-1-1 1 0 0,0 1 0 0 0,0-1-1 0 0,1 1 1 0 0,-1-1-1 0 0,1 0 1 0 0,-1 0 0 0 0,1 0-1 0 0,0 0 1 0 0,-1-1-1 0 0,1 1 1 0 0,0-1 0 0 0,0 1-1 0 0,-1-1 1 0 0,1 0-1 0 0,0 0 1 0 0,0 0 0 0 0,-1-1-1 0 0,1 1 1 0 0,5-2-1 0 0,6-2 1624 0 0,1 0-1 0 0,22-11 0 0 0,-27 11-1610 0 0,18-10 1826 0 0,45-30 0 0 0,-23 13-881 0 0,-16 12-801 0 0,122-78 1519 0 0,-111 64-3607 0 0,-28 19-1808 0 0,26-29 1 0 0,-30 30-3962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7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18167 0 0,'3'-2'237'0'0,"0"0"1"0"0,0 0-1 0 0,0 1 0 0 0,0-1 0 0 0,1 0 0 0 0,-1 1 1 0 0,0 0-1 0 0,6-1 0 0 0,6-3 932 0 0,12-5 3873 0 0,55-11 0 0 0,-35 11-3854 0 0,12 4-324 0 0,-31 4-2395 0 0,0-2-6806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12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0 6335 0 0,'0'0'486'0'0,"1"2"-318"0"0,1 0 504 0 0,0 1 1 0 0,0 0 0 0 0,0 0-1 0 0,-1 0 1 0 0,0 0 0 0 0,1 0-1 0 0,-1 0 1 0 0,0 0 0 0 0,0 0-1 0 0,-1 1 1 0 0,1-1 0 0 0,-1 0-1 0 0,0 1 1 0 0,1-1 0 0 0,-2 6-1 0 0,0 19 1961 0 0,0 6 360 0 0,-2 0 0 0 0,-14 67 0 0 0,6-54-1933 0 0,5-20-200 0 0,-13 37 0 0 0,12-42-450 0 0,4-12-359 0 0,0 0 0 0 0,-1-1 0 0 0,-7 14-1 0 0,8-18-673 0 0,6-12-226 0 0,5-16-813 0 0,49-225-12727 0 0,-54 235 14428 0 0,1-1-1 0 0,0 1 1 0 0,1 0 0 0 0,12-21 0 0 0,-13 29 1028 0 0,0 0 1 0 0,1 0-1 0 0,-1 0 0 0 0,1 0 0 0 0,0 1 1 0 0,12-8-1 0 0,-15 11-110 0 0,3 0 331 0 0,3-3 2115 0 0,-3 4-3233 0 0,-1 1 1 0 0,0-1 0 0 0,0 1 0 0 0,0-1-1 0 0,1 1 1 0 0,-1 0 0 0 0,0 1 0 0 0,0-1-1 0 0,-1 1 1 0 0,1 0 0 0 0,0 0 0 0 0,0 0 0 0 0,-1 0-1 0 0,4 3 1 0 0,-5-3-8 0 0,4 8 155 0 0,-2-4-216 0 0,-1 0 0 0 0,0 0 0 0 0,0 0 0 0 0,-1 0 0 0 0,0 0 0 0 0,0 0 0 0 0,0 1 0 0 0,-1-1 0 0 0,0 1 0 0 0,1 11 0 0 0,-10 107-57 0 0,2-26-33 0 0,5-84-12 0 0,-1-1 0 0 0,-1 1 0 0 0,0-1 0 0 0,-8 24 0 0 0,4-16 0 0 0,-11 27 0 0 0,11-32 0 0 0,-6 21 0 0 0,9-25 0 0 0,-1-1 0 0 0,-11 21 0 0 0,13-25 0 0 0,-1-1 0 0 0,-2 5 0 0 0,3-10 0 0 0,-7 8 0 0 0,6-9 0 0 0,3-1 0 0 0,0 0-96 0 0,-1 1 0 0 0,1-1-1 0 0,0 1 1 0 0,0-1 0 0 0,0 0 0 0 0,0 0-1 0 0,0 0 1 0 0,0 0 0 0 0,0 1 0 0 0,0-1 0 0 0,-1-1-1 0 0,1 1 1 0 0,0 0 0 0 0,0 0 0 0 0,0 0-1 0 0,0-1 1 0 0,0 1 0 0 0,0 0 0 0 0,0-1 0 0 0,-2 0-1 0 0,1 0-483 0 0,1 0 135 0 0,1 1 0 0 0,-1 0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13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5351 0 0,'2'2'4790'0'0,"5"3"-2957"0"0,0 0 0 0 0,-1 1 1 0 0,0 0-1 0 0,0 0 0 0 0,-1 1 1 0 0,0-1-1 0 0,9 16 1 0 0,-7-12-787 0 0,-6-9-88 0 0,2 12 226 0 0,-9 21-5761 0 0</inkml:trace>
  <inkml:trace contextRef="#ctx0" brushRef="#br0" timeOffset="1">5 193 6415 0 0,'0'0'10968'0'0,"11"-1"-9416"0"0,3-9-1432 0 0,-3 2-5184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13.6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1 102 3887 0 0,'0'0'298'0'0,"1"-2"-198"0"0,4-3 642 0 0,-1 0 1 0 0,1 1-1 0 0,8-6 1 0 0,-3 3 2228 0 0,1 0 1 0 0,19-8 0 0 0,26-5 5487 0 0,-22 9-6300 0 0,-26 9-2341 0 0,-5 1 814 0 0,26-6 930 0 0,-27 6 61 0 0,4 0-1031 0 0,0 0-1828 0 0</inkml:trace>
  <inkml:trace contextRef="#ctx0" brushRef="#br0" timeOffset="0.98">131 1 9527 0 0,'0'3'735'0'0,"-1"72"533"0"0,-2-23 4458 0 0,-14 76 0 0 0,11-103-3839 0 0,-12 33-1 0 0,0-3-227 0 0,12-32-997 0 0,5-21-755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13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7079 0 0,'2'2'548'0'0,"23"30"-476"0"0,15 15 6995 0 0,5 6 2215 0 0,-17-17-6812 0 0,-14-18-1417 0 0,-7-10-557 0 0,0 2-1 0 0,-1-1 0 0 0,0 1 0 0 0,-1 0 0 0 0,5 12 0 0 0,-9-20-629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14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 10479 0 0,'0'2'806'0'0,"4"9"-404"0"0,-1 0 1 0 0,1 11-1 0 0,-3-15 606 0 0,0-1-1 0 0,-1 1 0 0 0,0-1 1 0 0,0 1-1 0 0,-2 8 1 0 0,-3 49 5123 0 0,1-38-4280 0 0,4-20-1738 0 0,-1 0 1 0 0,0 0-1 0 0,0 0 0 0 0,0-1 1 0 0,-1 1-1 0 0,0 0 0 0 0,0-1 1 0 0,0 0-1 0 0,-4 7 0 0 0,-8 2-8896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0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2991 0 0,'1'3'220'0'0,"8"30"3218"0"0,12 19 6737 0 0,-2-3-5385 0 0,0 13 4487 0 0,-12-79-10482 0 0,-4 10-289 0 0,-1 0-1 0 0,0 0 1 0 0,-1 0 0 0 0,1-12 0 0 0,3-14-10851 0 0,-4 29 9721 0 0,-1-4-7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3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2527 0 0,'2'3'187'0'0,"21"43"3763"0"0,-12-21 1954 0 0,-1 1 0 0 0,10 39 0 0 0,-11-22-3362 0 0,-6-29 40 0 0,10 23 0 0 0,-13-36-2546 0 0,1 1 324 0 0,0-1-236 0 0,-1 1-115 0 0,1-1 0 0 0,-1 1 0 0 0,1-1 0 0 0,0 0 1 0 0,0 1-1 0 0,0-1 0 0 0,0 0 0 0 0,-1 0 0 0 0,2 0 1 0 0,-1 0-1 0 0,0 0 0 0 0,0 0 0 0 0,0 0 0 0 0,0 0 0 0 0,1 0 1 0 0,-1 0-1 0 0,3 1 0 0 0,6-1-9 0 0,-8-2-61 0 0,-1 1 0 0 0,0-1-1 0 0,0 0 1 0 0,1 0 0 0 0,-1 1 0 0 0,0-1-1 0 0,0 0 1 0 0,0 0 0 0 0,0-1 0 0 0,0 1-1 0 0,0 0 1 0 0,0 0 0 0 0,1-2 0 0 0,10-21-2261 0 0,-6 12 264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3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8951 0 0,'0'0'694'0'0,"1"2"-454"0"0,1 4 1205 0 0,0 1 0 0 0,0-1 0 0 0,0 1-1 0 0,-1-1 1 0 0,0 1 0 0 0,-1-1 0 0 0,1 9 0 0 0,-6 46 4505 0 0,2-44-4181 0 0,1-9-875 0 0,1 0-1 0 0,1-1 0 0 0,-1 14 0 0 0,1-20-897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4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13247 0 0,'0'0'1019'0'0,"1"2"-668"0"0,10 22 695 0 0,-9-19 78 0 0,0 1-1 0 0,-1 0 0 0 0,1 0 0 0 0,-1 0 1 0 0,-1 0-1 0 0,1 0 0 0 0,-1 0 0 0 0,0 10 0 0 0,-2 14 1578 0 0,1-16-2106 0 0,-1-1 0 0 0,0 1 1 0 0,0-1-1 0 0,-2 0 0 0 0,1 0 0 0 0,-11 22 0 0 0,13-33-1259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6.2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33 8431 0 0,'-3'-15'2819'0'0,"5"15"-659"0"0,27-2 2095 0 0,34-5 0 0 0,-12 0-1320 0 0,-35 6-2056 0 0,1 0-1 0 0,-1 1 1 0 0,1 1 0 0 0,27 5-1 0 0,-43-6-658 0 0,2 1-141 0 0,-1 0-1 0 0,0 1 1 0 0,0-1 0 0 0,1 1-1 0 0,-1 0 1 0 0,0-1-1 0 0,-1 1 1 0 0,1 0-1 0 0,0 0 1 0 0,2 5-1 0 0,-3-6-27 0 0,-1-1-32 0 0,0 1-1 0 0,0 0 1 0 0,0 0 0 0 0,0-1-1 0 0,0 1 1 0 0,0 0 0 0 0,0-1 0 0 0,0 1-1 0 0,0 0 1 0 0,-1 0 0 0 0,1-1-1 0 0,0 1 1 0 0,-1 0 0 0 0,1-1-1 0 0,-1 2 1 0 0,1-1 27 0 0,-6 15 210 0 0,0 0-1 0 0,-1 0 0 0 0,0-1 0 0 0,-19 29 1 0 0,6-11 250 0 0,-30 43-329 0 0,-11 16-98 0 0,57-83-79 0 0,4-9 0 0 0,0 1 0 0 0,0-1 0 0 0,-1 0 0 0 0,1 1 0 0 0,0-1 0 0 0,0 0 0 0 0,0 1 0 0 0,0-1 0 0 0,0 1 0 0 0,0-1 0 0 0,0 0 0 0 0,0 1 0 0 0,0-1 0 0 0,0 0 0 0 0,0 1 0 0 0,0-1 0 0 0,1 1 0 0 0,-1-1 0 0 0,0 0 0 0 0,0 1 0 0 0,0-1 0 0 0,0 0 0 0 0,1 1 0 0 0,-1-1 0 0 0,0 0 0 0 0,0 0 0 0 0,1 1 0 0 0,-1-1 0 0 0,0 0 0 0 0,0 0 0 0 0,1 1 0 0 0,-1-1 0 0 0,0 0 0 0 0,1 0 0 0 0,-1 0 0 0 0,0 1 0 0 0,1-1 0 0 0,-1 0 0 0 0,0 0 0 0 0,1 0 0 0 0,-1 0 0 0 0,0 0 0 0 0,2 0 0 0 0,10 3 0 0 0,5-5 0 0 0,0 0 0 0 0,0-1 0 0 0,31-9 0 0 0,-38 8 0 0 0,4 0 0 0 0,-8 0 0 0 0,0-2 0 0 0,1 0-203 0 0,-6 5-851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17135 0 0,'-1'7'289'0'0,"1"0"0"0"0,-1-1 0 0 0,0 1 0 0 0,-1 0 0 0 0,1-1 0 0 0,-1 1-1 0 0,-3 5 1 0 0,-23 43 4243 0 0,20-42-2186 0 0,0 2-1 0 0,-9 26 0 0 0,16-40-2318 0 0,1 0 0 0 0,-1 0 0 0 0,1 0 0 0 0,0 0 0 0 0,0 0 0 0 0,-1 0 1 0 0,1 0-1 0 0,0 0 0 0 0,0 1 0 0 0,0-1 0 0 0,0 0 0 0 0,0 0 0 0 0,0 0 0 0 0,1 0 1 0 0,-1 0-1 0 0,0 0 0 0 0,1 0 0 0 0,-1 0 0 0 0,0 1 0 0 0,1-1 0 0 0,0 1 1 0 0,0-2 1 0 0,0 1 1 0 0,-1 0 0 0 0,1-1 0 0 0,0 1 0 0 0,0-1 0 0 0,0 1-1 0 0,0-1 1 0 0,0 1 0 0 0,0-1 0 0 0,0 0 0 0 0,0 0 0 0 0,0 1-1 0 0,0-1 1 0 0,0 0 0 0 0,0 0 0 0 0,0 0 0 0 0,0 0 0 0 0,1 0-1 0 0,5-1 70 0 0,-1 0-1 0 0,1 0 0 0 0,-1-1 0 0 0,0 0 1 0 0,11-4-1 0 0,-5 0-111 0 0,22-15 0 0 0,-23 14-11 0 0,0 1 0 0 0,16-8-1 0 0,-26 14-51 0 0</inkml:trace>
  <inkml:trace contextRef="#ctx0" brushRef="#br0" timeOffset="1">113 229 13391 0 0,'3'18'1184'0'0,"-1"3"-944"0"0,1 0 1296 0 0,-3 2 264 0 0,-3 1 56 0 0,2 1 0 0 0,-2-1-160 0 0,1 1-32 0 0,-1-5 0 0 0,-1 1-8 0 0,2-1-1000 0 0,-2 3-200 0 0,0-1-40 0 0,0-1 0 0 0,3-2-336 0 0,-2 2-80 0 0,2-3 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6.7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6391 0 0,'-13'70'1842'0'0,"8"-23"4030"0"0,4-42-5226 0 0,1 0 1 0 0,0 0 0 0 0,0-1-1 0 0,1 1 1 0 0,-1 0 0 0 0,1-1 0 0 0,0 1-1 0 0,0-1 1 0 0,0 1 0 0 0,1-1-1 0 0,0 1 1 0 0,0-1 0 0 0,4 7 0 0 0,-3-7-247 0 0,1 1 0 0 0,-1-1-1 0 0,1 0 1 0 0,0 0 0 0 0,0 0 0 0 0,1-1 0 0 0,-1 0 0 0 0,1 1 0 0 0,-1-2 0 0 0,7 4 0 0 0,1-1-70 0 0,0-1-1 0 0,0 0 1 0 0,0 0-1 0 0,0-2 1 0 0,1 1 0 0 0,-1-2-1 0 0,1 1 1 0 0,0-2-1 0 0,15 0 1 0 0,26-6 148 0 0,-1-3 0 0 0,0-1 1 0 0,87-31-1 0 0,-56 8-478 0 0,-73 29 0 0 0,-3 2 0 0 0,-4 2 0 0 0,-7 6-149 0 0,2-5-626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7.1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1 5439 0 0,'0'2'416'0'0,"4"49"1311"0"0,-4-39 275 0 0,0 0 0 0 0,0 0 0 0 0,-2 0-1 0 0,-3 20 1 0 0,-12 59 5637 0 0,-8 11-1841 0 0,25-100-5539 0 0,-5 8 72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7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 5727 0 0,'0'0'8340'0'0,"11"4"-3986"0"0,21 11-1445 0 0,-30-14-2201 0 0,4 9-35 0 0,-5-8-618 0 0,0 0 1 0 0,0 0-1 0 0,-1 0 0 0 0,1 0 0 0 0,-1 0 0 0 0,0 0 1 0 0,1 0-1 0 0,-1 0 0 0 0,0 0 0 0 0,0 0 0 0 0,0 0 1 0 0,-1 0-1 0 0,1 0 0 0 0,-1 4 0 0 0,0-1 55 0 0,-1 0-1 0 0,1 0 1 0 0,-1-1 0 0 0,-3 8-1 0 0,-6 6 491 0 0,-1-1 0 0 0,0 1 0 0 0,-1-2 0 0 0,-21 21 0 0 0,10-11 1016 0 0,23-25-827 0 0,1 0-776 0 0,0-1 0 0 0,0 0 0 0 0,0 0 0 0 0,0 0-1 0 0,0 0 1 0 0,0 0 0 0 0,0 1 0 0 0,0-1 0 0 0,0 0 0 0 0,0 0-1 0 0,0 0 1 0 0,0 0 0 0 0,0 1 0 0 0,0-1 0 0 0,0 0-1 0 0,0 0 1 0 0,0 0 0 0 0,0 0 0 0 0,0 0 0 0 0,0 1 0 0 0,0-1-1 0 0,0 0 1 0 0,0 0 0 0 0,0 0 0 0 0,0 0 0 0 0,0 1-1 0 0,0-1 1 0 0,0 0 0 0 0,1 0 0 0 0,-1 0 0 0 0,0 0-1 0 0,0 0 1 0 0,0 0 0 0 0,0 0 0 0 0,0 0 0 0 0,1 1 0 0 0,5-2 298 0 0,8-6-124 0 0,-14 7-197 0 0,32-23 99 0 0,-22 16-62 0 0,0 0-1 0 0,18-9 0 0 0,-7 7-98 0 0,-16 7 34 0 0,-1 1 0 0 0,0-1 0 0 0,1 0 0 0 0,-1 0 0 0 0,0-1 0 0 0,0 1 0 0 0,0-1 0 0 0,0 0 0 0 0,-1 0 0 0 0,1 0 0 0 0,4-5 0 0 0,-7 7 28 0 0,-1 0 0 0 0,1 0 0 0 0,0 0-1 0 0,0 1 1 0 0,0-1 0 0 0,0 0 0 0 0,0 1 0 0 0,0-1 0 0 0,0 1-1 0 0,0-1 1 0 0,0 1 0 0 0,0-1 0 0 0,0 1 0 0 0,0 0 0 0 0,1-1 0 0 0,-1 1-1 0 0,0 0 1 0 0,0 0 0 0 0,0 0 0 0 0,0 0 0 0 0,1 0 0 0 0,0 0-1 0 0,1 0-30 0 0,0 0 1 0 0,-1 0-1 0 0,1 0 0 0 0,0-1 0 0 0,-1 1 0 0 0,4-2 0 0 0,-1 1-25 0 0,2-1 56 0 0,0-1 1 0 0,-1 1 0 0 0,0-1 0 0 0,1 0 0 0 0,-1 0 0 0 0,8-7-1 0 0,1 0 104 0 0,-14 9-224 0 0,7-3-570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7.9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 3655 0 0,'6'15'-301'0'0,"2"1"3769"0"0,8 30 0 0 0,-15-40-2202 0 0,1 0 0 0 0,-1 0 0 0 0,-1 1 1 0 0,1-1-1 0 0,-1 0 0 0 0,0 0 0 0 0,0 1 1 0 0,-2 9-1 0 0,-22 76 4978 0 0,-25 38-1992 0 0,48-128-4100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8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72 6967 0 0,'0'0'535'0'0,"1"-1"-347"0"0,17-2 3256 0 0,23-8 0 0 0,-23 6-250 0 0,27-5 0 0 0,72-16 4255 0 0,-68 11-5370 0 0,-48 14-1567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8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7223 0 0,'0'0'555'0'0,"0"3"-363"0"0,6 25-11 0 0,-3-16 994 0 0,-1 0 0 0 0,0 0-1 0 0,1 21 1 0 0,-4 80 5102 0 0,2-71-4337 0 0,0-32-1297 0 0,0 0 0 0 0,-1 14 0 0 0,-9 118 4228 0 0,7-133-3454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9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1951 0 0,'0'0'4306'0'0,"3"0"-3428"0"0,7 1-69 0 0,0-1 0 0 0,18-1 0 0 0,-6-1-220 0 0,10 7 202 0 0,-30-5-492 0 0,0 1 11 0 0,1 1-173 0 0,-1-1-1 0 0,1 1 1 0 0,-1 0 0 0 0,0 0-1 0 0,0 0 1 0 0,0 0-1 0 0,0 0 1 0 0,0 0 0 0 0,0 1-1 0 0,-1-1 1 0 0,1 1-1 0 0,-1-1 1 0 0,1 1 0 0 0,-1-1-1 0 0,0 1 1 0 0,0 0-1 0 0,0 0 1 0 0,-1 0-1 0 0,1-1 1 0 0,-1 1 0 0 0,1 0-1 0 0,-1 0 1 0 0,0 0-1 0 0,-1 5 1 0 0,0 14 1849 0 0,-2 0 0 0 0,-9 42 0 0 0,7-43-1176 0 0,0 0-17 0 0,-16 92 2750 0 0,-1 22-285 0 0,19-108-2507 0 0,0-13-236 0 0,2 0 1 0 0,0 0-1 0 0,1 23 0 0 0,2-19-326 0 0,-2-12-127 0 0,0 0-1 0 0,1 0 0 0 0,0 0 1 0 0,0 0-1 0 0,2 6 1 0 0,6 9-10 0 0,-6-17-36 0 0,0-1-15 0 0,8 8-1 0 0,5-1 0 0 0,0-7 0 0 0,-12-3-49 0 0,0 0 0 0 0,-1-1 0 0 0,1 0 0 0 0,0 0 0 0 0,0 0 0 0 0,0 0 0 0 0,-1 0 0 0 0,1-1 0 0 0,-1 0 0 0 0,1 1 0 0 0,-1-1 0 0 0,0-1 0 0 0,4-2 0 0 0,0 0-153 0 0,-1-1 1 0 0,-1 0 0 0 0,1 0-1 0 0,-1 0 1 0 0,5-8-1 0 0,-7 10-524 0 0,-2-1-1 0 0,1 0 0 0 0,0 1 1 0 0,-1-1-1 0 0,0 0 0 0 0,0 0 1 0 0,0 0-1 0 0,0-5 0 0 0,0 4-1090 0 0,-4-10-11259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9.3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82 132 4055 0 0,'-10'2'377'0'0,"-4"1"288"0"0,0-1 1 0 0,-20 2 0 0 0,33-4 410 0 0,-7-3 5409 0 0,8 3-6397 0 0,6-6 532 0 0,-1 1 0 0 0,1-1 0 0 0,1 2 0 0 0,-1-1 0 0 0,12-5 0 0 0,17-14 884 0 0,-23 15-1117 0 0,1 0 1 0 0,-1 1-1 0 0,2 0 1 0 0,-1 1-1 0 0,1 0 0 0 0,0 1 1 0 0,0 1-1 0 0,1 0 1 0 0,0 1-1 0 0,0 0 1 0 0,0 2-1 0 0,0 0 0 0 0,23-1 1 0 0,-36 3-294 0 0,-1 0 0 0 0,1 0 0 0 0,0 0 1 0 0,0 0-1 0 0,-1 1 0 0 0,1-1 0 0 0,0 0 1 0 0,0 1-1 0 0,-1 0 0 0 0,1-1 0 0 0,0 1 0 0 0,-1 0 1 0 0,1 0-1 0 0,-1 0 0 0 0,1 0 0 0 0,-1 0 1 0 0,1 0-1 0 0,-1 0 0 0 0,0 0 0 0 0,0 0 1 0 0,1 1-1 0 0,-1-1 0 0 0,0 1 0 0 0,0-1 0 0 0,0 1 1 0 0,0 1-1 0 0,1 1 65 0 0,-1 0 1 0 0,0 0-1 0 0,0 0 0 0 0,0 0 1 0 0,-1 0-1 0 0,0 0 1 0 0,1 0-1 0 0,-1 0 0 0 0,0 0 1 0 0,-2 6-1 0 0,-1 9 225 0 0,-2 0 0 0 0,0-1 0 0 0,-1 1 0 0 0,-1-1 0 0 0,-1 0 0 0 0,0 0 0 0 0,-2-1 0 0 0,-20 29 0 0 0,-77 124-96 0 0,96-143-379 0 0,10-26-378 0 0,2-4-827 0 0,7-25-1272 0 0,0 0-1693 0 0,1 1-3550 0 0,-2 5 739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29.7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1 2935 0 0,'0'2'214'0'0,"-2"11"1197"0"0,0 0 1 0 0,0 0-1 0 0,-9 23 1 0 0,8-26-457 0 0,-61 174 10608 0 0,62-177-11219 0 0,4-7 212 0 0,8-12 878 0 0,11-23 478 0 0,-9 11-1912 0 0,1 2 0 0 0,1 0 0 0 0,0 0 0 0 0,2 1 0 0 0,32-32 0 0 0,-44 50 77 0 0,0 0 0 0 0,0 0 0 0 0,0 0 0 0 0,1 1-1 0 0,-1 0 1 0 0,1 0 0 0 0,-1 0 0 0 0,1 0 0 0 0,0 1 0 0 0,0 0-1 0 0,0 0 1 0 0,0 0 0 0 0,-1 0 0 0 0,1 1 0 0 0,1 0 0 0 0,-1 0 0 0 0,0 0-1 0 0,0 1 1 0 0,-1-1 0 0 0,1 1 0 0 0,8 3 0 0 0,-11-4 307 0 0,10 10 429 0 0,-4-3-362 0 0,-6-5 178 0 0,-1 1 78 0 0,3 8-512 0 0,-1-1-1 0 0,0 1 1 0 0,0-1 0 0 0,-2 1 0 0 0,1 0 0 0 0,-1 0 0 0 0,-1 0 0 0 0,0 0 0 0 0,0 0-1 0 0,-1 0 1 0 0,-1 0 0 0 0,-4 18 0 0 0,-18 61-195 0 0,-44 108 0 0 0,56-170-4 0 0,-1 0 0 0 0,-20 32 1 0 0,10-21-151 0 0,22-37-705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0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10191 0 0,'5'2'243'0'0,"-1"0"0"0"0,1 0-1 0 0,-1 1 1 0 0,1-1 0 0 0,-1 1-1 0 0,0 0 1 0 0,0 0 0 0 0,0 1-1 0 0,-1-1 1 0 0,1 1 0 0 0,5 7-1 0 0,14 14 3593 0 0,30 27 2209 0 0,58 54-4 0 0,-86-81-4623 0 0,-15-15-1203 0 0,0 0 50 0 0,1 1 0 0 0,0-2 1 0 0,1 1-1 0 0,-1-2 0 0 0,2 0 0 0 0,-1 0 1 0 0,18 8-1 0 0,-7-6-264 0 0,-18-9 0 0 0,0-1 0 0 0,-1 2 0 0 0,20 1 0 0 0,-9-4-72 0 0,-14 1 65 0 0,-1-1-1 0 0,1 1 0 0 0,-1 0 0 0 0,0 0 0 0 0,1-1 1 0 0,-1 1-1 0 0,1 0 0 0 0,-1 0 0 0 0,0-1 0 0 0,1 1 1 0 0,-1 0-1 0 0,0-1 0 0 0,0 1 0 0 0,1 0 1 0 0,-1-1-1 0 0,0 1 0 0 0,0-1 0 0 0,1 1 0 0 0,-1 0 1 0 0,0-1-1 0 0,0 1 0 0 0,0-1 0 0 0,0 1 0 0 0,0-1 1 0 0,0 1-1 0 0,0-1 0 0 0,0 1 0 0 0,0 0 0 0 0,0-2 1 0 0,0 1-115 0 0,1 0 1 0 0,-1 0 0 0 0,0 0-1 0 0,1 0 1 0 0,-1 0-1 0 0,0 0 1 0 0,1 0 0 0 0,-1 1-1 0 0,1-1 1 0 0,0 0-1 0 0,-1 0 1 0 0,1 0 0 0 0,0 0-1 0 0,-1 1 1 0 0,1-1-1 0 0,1-1 1 0 0,9-11-7310 0 0,-6-6-2441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8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22487 0 0,'23'-29'2436'0'0,"23"-34"-2253"0"0,-37 49-89 0 0,1 1 0 0 0,12-13 0 0 0,-11 14 712 0 0,17-25 0 0 0,-24 32-231 0 0,0-1 0 0 0,0 1-1 0 0,1 0 1 0 0,0 1 0 0 0,9-8-1 0 0,13-12 1357 0 0,-27 23-1916 0 0,1 0 0 0 0,0 0 0 0 0,0 0 1 0 0,0 1-1 0 0,0-1 0 0 0,0 0 0 0 0,0 1 0 0 0,0-1 0 0 0,0 1 0 0 0,0-1 0 0 0,1 1 1 0 0,-1 0-1 0 0,0-1 0 0 0,0 1 0 0 0,0 0 0 0 0,0 0 0 0 0,3 0 0 0 0,-3 0-9 0 0,0 0-1 0 0,0 0 0 0 0,-1 0 1 0 0,1 0-1 0 0,0 0 0 0 0,0-1 1 0 0,0 1-1 0 0,0 0 0 0 0,0 0 0 0 0,-1-1 1 0 0,1 1-1 0 0,0 0 0 0 0,0-1 1 0 0,0 1-1 0 0,-1-1 0 0 0,1 1 1 0 0,0-1-1 0 0,-1 1 0 0 0,1-1 1 0 0,1-1-1 0 0,-2 2-5 0 0,0 0 1 0 0,0 0-1 0 0,0-1 0 0 0,0 1 0 0 0,1 0 1 0 0,-1 0-1 0 0,0 0 0 0 0,0-1 1 0 0,1 1-1 0 0,-1 0 0 0 0,0 0 1 0 0,0 0-1 0 0,1 0 0 0 0,-1-1 0 0 0,0 1 1 0 0,0 0-1 0 0,1 0 0 0 0,-1 0 1 0 0,0 0-1 0 0,1 0 0 0 0,-1 0 1 0 0,0 0-1 0 0,0 0 0 0 0,1 0 0 0 0,-1 0 1 0 0,0 0-1 0 0,1 0 0 0 0,-1 0 1 0 0,0 0-1 0 0,1 0 0 0 0,-1 0 0 0 0,0 0 1 0 0,0 1-1 0 0,1-1 0 0 0,-1 0 1 0 0,0 0-7 0 0,1 0 0 0 0,-1 0 0 0 0,0 1 0 0 0,0-1 0 0 0,1 0 0 0 0,-1 0 0 0 0,0 0 0 0 0,0 0 0 0 0,1 0 0 0 0,-1 0 0 0 0,0 0 0 0 0,1 0 0 0 0,-1 0 1 0 0,0 0-1 0 0,0 0 0 0 0,1 0 0 0 0,-1 0 0 0 0,0 0 0 0 0,0 0 0 0 0,1 0 0 0 0,-1 0 0 0 0,0 0 0 0 0,0-1 0 0 0,1 1 0 0 0,-1 0 0 0 0,0 0 0 0 0,0 0 0 0 0,1 0 0 0 0,-1-1 1 0 0,0 1-1 0 0,0 0 0 0 0,1 0 0 0 0,6 9-1773 0 0,1 1-4420 0 0</inkml:trace>
  <inkml:trace contextRef="#ctx0" brushRef="#br0" timeOffset="1">212 1 11287 0 0,'0'2'867'0'0,"-3"56"2102"0"0,0 6 3827 0 0,-20 225 1348 0 0,7-135-5440 0 0,14-138-2704 0 0,1-9 0 0 0,1 0 0 0 0,-1 0 0 0 0,1 0 0 0 0,1 0 0 0 0,-1 0 0 0 0,3 9 0 0 0,3 2-225 0 0,3-33-10999 0 0,-7 11 9568 0 0,0-1 0 0 0,0 0-1 0 0,0 0 1 0 0,1-10 0 0 0,-2 1-4038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1.2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162 1 5671 0 0,'-35'64'892'0'0,"-23"28"6499"0"0,2-5-852 0 0,46-72-3562 0 0,7-14-1219 0 0,5-10-979 0 0,2-1-820 0 0,0 1 0 0 0,1 0 0 0 0,0 0 0 0 0,0 0 0 0 0,1 0 0 0 0,0 1 0 0 0,8-8 0 0 0,-6 8-12 0 0,11-3 46 0 0,-16 11 14 0 0,-1-2 143 0 0,1 3-4 0 0,-2-2-129 0 0,-1 1 1 0 0,1 0-1 0 0,0 0 1 0 0,0 0-1 0 0,-1 0 1 0 0,1 0 0 0 0,0 0-1 0 0,-1 0 1 0 0,1 0-1 0 0,0 1 1 0 0,-1-1-1 0 0,1 0 1 0 0,1 1-1 0 0,0 0 31 0 0,-1 1 0 0 0,1-1 0 0 0,-1 1-1 0 0,0 0 1 0 0,1 0 0 0 0,-1-1 0 0 0,0 1 0 0 0,0 0 0 0 0,0 0-1 0 0,0 0 1 0 0,-1 0 0 0 0,1 0 0 0 0,0 1 0 0 0,0 1 0 0 0,-1 2 119 0 0,1-1 1 0 0,-1 1-1 0 0,0-1 0 0 0,-1 11 1 0 0,-13 53 1240 0 0,5-29-534 0 0,-18 76 1374 0 0,1-7-1733 0 0,26-108-515 0 0,0-1 0 0 0,0 1 0 0 0,0-1 0 0 0,-1 0 0 0 0,1 1 0 0 0,0-1 0 0 0,0 1 0 0 0,0-1 0 0 0,0 1 0 0 0,0-1 0 0 0,0 1 0 0 0,0-1 0 0 0,0 0 0 0 0,1 1 0 0 0,-1-1 0 0 0,0 1 0 0 0,0-1 0 0 0,0 1 0 0 0,0-1 0 0 0,1 0 0 0 0,-1 1 0 0 0,1 0 0 0 0,1-1 0 0 0,-1 0 0 0 0,0-1 0 0 0,0 1 0 0 0,0 0 0 0 0,0 0 0 0 0,0 0 0 0 0,0-1 0 0 0,1 1 0 0 0,-1 0 0 0 0,0-1 0 0 0,0 1 0 0 0,0-1 0 0 0,0 0 0 0 0,0 1 0 0 0,0-1 0 0 0,0 0 0 0 0,1-1 0 0 0,19-17 0 0 0,14-20 0 0 0,-23 25 0 0 0,18-18 0 0 0,-25 27 0 0 0,0 1 0 0 0,0 1 0 0 0,0-1 0 0 0,1 1 0 0 0,-1 0 0 0 0,1 0 0 0 0,11-4 0 0 0,8 0 0 0 0,-18 8 0 0 0,-2 0 0 0 0,14 1 0 0 0,-14 0 0 0 0,0 0 0 0 0,0 0 0 0 0,-1 0 0 0 0,0 1 0 0 0,1-1 0 0 0,-1 1 0 0 0,0 0 0 0 0,0 0 0 0 0,0 0 0 0 0,0 1 0 0 0,-1 0 0 0 0,0-1 0 0 0,1 1 0 0 0,-1 0 0 0 0,-1 1 0 0 0,1-1 0 0 0,4 9 0 0 0,-6-8 0 0 0,12 9 0 0 0,-8-8 0 0 0,3 4 0 0 0,3-2 0 0 0,4-3 0 0 0,2-4 0 0 0,-7-2 0 0 0,0-1 0 0 0,0 0 0 0 0,0 0 0 0 0,-1-1 0 0 0,11-5 0 0 0,-9 4 0 0 0,0 0 0 0 0,1 1 0 0 0,11-2 0 0 0,-13 5 0 0 0,-1 7 0 0 0,-7-4 0 0 0,1 0 0 0 0,-1 1 0 0 0,-1-1 0 0 0,1 1 0 0 0,0 0 0 0 0,-1-1 0 0 0,0 1 0 0 0,0 0 0 0 0,0 0 0 0 0,0 0 0 0 0,-1 0 0 0 0,1 0 0 0 0,-1 0 0 0 0,0 0 0 0 0,0 0 0 0 0,-1 0 0 0 0,1 0 0 0 0,-1 0 0 0 0,0-1 0 0 0,-1 6 0 0 0,-1 0 0 0 0,0 0 0 0 0,0 0 0 0 0,-1 0 0 0 0,0-1 0 0 0,0 1 0 0 0,-1-1 0 0 0,-8 11 0 0 0,10-16 0 0 0,0 0 0 0 0,0 0 0 0 0,0-1 0 0 0,0 1 0 0 0,0-1 0 0 0,-5 3 0 0 0,4-3 0 0 0,1 0 0 0 0,0 0 0 0 0,-1 0 0 0 0,1 1 0 0 0,-5 4 0 0 0,0 5 0 0 0,7-11 0 0 0,0 1 0 0 0,0-1 0 0 0,1 1 0 0 0,-2-1 0 0 0,1 0 0 0 0,0 0 0 0 0,0 1 0 0 0,0-1 0 0 0,0 0 0 0 0,-1 0 0 0 0,1 0 0 0 0,-1 0 0 0 0,1 0 0 0 0,-1 0 0 0 0,1-1 0 0 0,-1 1 0 0 0,1-1 0 0 0,-4 2 0 0 0,-6 3 0 0 0,-2 2 0 0 0,8-9 0 0 0,4 1 0 0 0,0 0-105 0 0,0 1 1 0 0,0 0-1 0 0,0-1 1 0 0,0 1-1 0 0,0-1 1 0 0,0 1-1 0 0,0-1 1 0 0,0 1-1 0 0,0-1 1 0 0,0 0-1 0 0,1 0 1 0 0,-1 1-1 0 0,0-1 1 0 0,1 0-1 0 0,-1 0 1 0 0,0 0-1 0 0,1 0 1 0 0,-1 1-1 0 0,1-1 1 0 0,0 0-1 0 0,-1 0 1 0 0,1 0-1 0 0,0 0 1 0 0,-1 0-1 0 0,1-2 1 0 0,-1 0-710 0 0,1 2 277 0 0,0 0-1 0 0,-1 1 0 0 0,1-1 1 0 0,0 0-1 0 0,-1 0 0 0 0,1 0 0 0 0,0 0 1 0 0,0 0-1 0 0,0 0 0 0 0,0 0 1 0 0,0 0-1 0 0,0 0 0 0 0,0-1 1 0 0,1-2-1629 0 0,1-17-6290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1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61 2759 0 0,'3'-3'45'0'0,"1"1"0"0"0,0-1 0 0 0,1 1 0 0 0,-1 0 0 0 0,0 1 0 0 0,1-1 0 0 0,6-1 0 0 0,10-3 2729 0 0,-14 4-1091 0 0,0 0 0 0 0,0 1-1 0 0,0 0 1 0 0,13 0 0 0 0,12-2 2473 0 0,53-5 3951 0 0,11 0-2834 0 0,-94 8-5223 0 0,-1 0 0 0 0,1 0 1 0 0,0-1-1 0 0,-1 1 0 0 0,1 0 0 0 0,-1-1 1 0 0,1 1-1 0 0,-1-1 0 0 0,1 0 0 0 0,1 0 1 0 0,1-1 95 0 0,-3 1-12 0 0,5-1-197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2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5295 0 0,'0'0'410'0'0,"1"2"-268"0"0,7 19 31 0 0,-4-12 1284 0 0,-1 0 0 0 0,0 0 0 0 0,-1 0 1 0 0,2 11-1 0 0,0 10 1632 0 0,0 0-736 0 0,-1 0-1 0 0,-2 0 1 0 0,-3 58 0 0 0,-8 24 1641 0 0,6-58-2291 0 0,2 46-439 0 0,2-37-1264 0 0,2-53 0 0 0,0-5-180 0 0</inkml:trace>
  <inkml:trace contextRef="#ctx0" brushRef="#br0" timeOffset="1">156 217 9215 0 0,'3'-1'226'0'0,"-3"1"-193"0"0,1 0-1 0 0,0 0 1 0 0,-1 0 0 0 0,1 0 0 0 0,0 0 0 0 0,-1 0 0 0 0,1 0 0 0 0,0 0 0 0 0,0 0 0 0 0,-1 1 0 0 0,1-1 0 0 0,0 0-1 0 0,-1 0 1 0 0,1 1 0 0 0,-1-1 0 0 0,1 0 0 0 0,0 1 0 0 0,-1-1 0 0 0,1 1 0 0 0,-1-1 0 0 0,1 1 0 0 0,17 11 2103 0 0,5 9 6046 0 0,-23-21-8097 0 0,5 6 1251 0 0,0 0 0 0 0,0 0 0 0 0,0 0-1 0 0,-1 0 1 0 0,0 1 0 0 0,5 10 0 0 0,-8-16-1243 0 0,-1 1 1 0 0,1-1-1 0 0,-1 0 0 0 0,1 0 1 0 0,0 0-1 0 0,-1 0 0 0 0,1 0 1 0 0,0 0-1 0 0,0 0 0 0 0,0 0 1 0 0,0 0-1 0 0,0-1 0 0 0,0 1 1 0 0,0 0-1 0 0,2 0 1 0 0,-3 0-272 0 0,1-1 0 0 0,0 0 1 0 0,1 1-1 0 0,-1-1 0 0 0,0 0 1 0 0,0 0-1 0 0,0 0 0 0 0,0 0 1 0 0,0 0-1 0 0,0 0 0 0 0,0 0 1 0 0,2 0-1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2.4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6335 0 0,'1'3'486'0'0,"10"17"-320"0"0,-5-10 1182 0 0,10 24 0 0 0,40 115 19415 0 0,-42-115-18731 0 0,-13-32-1834 0 0,-6-19-9276 0 0,-7-10 3914 0 0,9 9-7055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3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176 29 4663 0 0,'2'-2'209'0'0,"-1"0"-1"0"0,1 1 0 0 0,0-1 0 0 0,0 1 1 0 0,0-1-1 0 0,0 1 0 0 0,0 0 0 0 0,0-1 1 0 0,0 1-1 0 0,0 0 0 0 0,1 0 0 0 0,-1 1 1 0 0,0-1-1 0 0,4 0 0 0 0,10-5 3824 0 0,-13 5-3470 0 0,0 1-1 0 0,0-1 1 0 0,0 0-1 0 0,0 1 1 0 0,0 0-1 0 0,0 0 1 0 0,1 0-1 0 0,-1 0 1 0 0,0 0-1 0 0,0 1 1 0 0,0 0-1 0 0,0-1 1 0 0,0 1-1 0 0,0 0 1 0 0,3 2-1 0 0,-1-1-410 0 0,-3-2 773 0 0,10 10 757 0 0,-9-8-1461 0 0,-1 1-1 0 0,0-1 1 0 0,0 1 0 0 0,0 0-1 0 0,-1 0 1 0 0,1 0-1 0 0,-1 0 1 0 0,1 0 0 0 0,-1 0-1 0 0,0 0 1 0 0,0 0-1 0 0,0 0 1 0 0,-1 1 0 0 0,1-1-1 0 0,-1 0 1 0 0,0 1-1 0 0,0-1 1 0 0,0 0 0 0 0,0 1-1 0 0,0-1 1 0 0,-1 0 0 0 0,0 0-1 0 0,-1 4 1 0 0,2-6-188 0 0,-49 80 2340 0 0,41-70-2105 0 0,0 0-1 0 0,-1-1 1 0 0,0 1-1 0 0,-20 15 1 0 0,9-12-439 0 0,19-14 17 0 0,3-15-1041 0 0,20-15-536 0 0,-19 26 1476 0 0,1 0-1 0 0,-1 0 0 0 0,1 1 0 0 0,0-1 1 0 0,0 1-1 0 0,7-5 0 0 0,-5 4 9 0 0,-3 2 373 0 0,8-6-1187 0 0,-9 9 537 0 0,-5 6 523 0 0,-1 1 97 0 0,-1-1-1 0 0,-1 0 1 0 0,0 0-1 0 0,-9 9 1 0 0,-13 16 127 0 0,20-24-158 0 0,8-8-62 0 0,-1 0-1 0 0,1 0 0 0 0,0 0 1 0 0,0 1-1 0 0,0-1 0 0 0,-1 0 1 0 0,1 0-1 0 0,0 0 0 0 0,0 0 1 0 0,-1 0-1 0 0,1 1 0 0 0,0-1 1 0 0,0 0-1 0 0,0 0 0 0 0,0 0 1 0 0,-1 1-1 0 0,1-1 0 0 0,0 0 0 0 0,0 0 1 0 0,0 1-1 0 0,0-1 0 0 0,0 0 1 0 0,0 0-1 0 0,0 1 0 0 0,0-1 1 0 0,-1 0-1 0 0,1 0 0 0 0,0 1 1 0 0,0-1-1 0 0,0 0 0 0 0,0 0 1 0 0,0 1-1 0 0,1-1 0 0 0,-1 0 1 0 0,0 0-1 0 0,0 1 0 0 0,0-1 1 0 0,0 0-1 0 0,0 0 0 0 0,0 1 1 0 0,0-1-1 0 0,0 0 0 0 0,0 0 1 0 0,1 0-1 0 0,-1 1 0 0 0,0-1 1 0 0,0 0-1 0 0,0 0 0 0 0,0 0 0 0 0,1 1 1 0 0,-1-1-1 0 0,0 0 0 0 0,0 0 1 0 0,1 0-1 0 0,-1 0 0 0 0,0 0 1 0 0,1 1-1 0 0,6 2-1 0 0,-4-3 0 0 0,2-1 0 0 0,12-6 0 0 0,19-8 0 0 0,-29 11 0 0 0,-4 3 0 0 0,1 0 0 0 0,-1-1 0 0 0,0 1 0 0 0,0 0 0 0 0,1 1 0 0 0,3-2 0 0 0,13-2 12 0 0,-18 4 149 0 0,-8 16 90 0 0,2-4-179 0 0,-3-1 65 0 0,-1 1 0 0 0,-1-1-1 0 0,1-1 1 0 0,-2 0 0 0 0,0 0 0 0 0,-13 10-1 0 0,-4 5 227 0 0,-52 46 621 0 0,-1 2 242 0 0,56-52-851 0 0,14-15-240 0 0,8-5-111 0 0,-1 0 1343 0 0,5-4-1278 0 0,16-14-36 0 0,29-24 0 0 0,-31 27-47 0 0,-5 7-6 0 0,-1 0 0 0 0,1 0 0 0 0,1 1 0 0 0,14-5 0 0 0,11-7 0 0 0,162-68 0 0 0,-149 66 0 0 0,17-4 0 0 0,-59 22 0 0 0,-2 0-115 0 0,-5 2-481 0 0,-16 0-9522 0 0,1 2 667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3.3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1 5351 0 0,'2'23'876'0'0,"-1"37"-1"0"0,-14 64 10778 0 0,3-32-6236 0 0,2-59-3724 0 0,2-6-754 0 0,3-19-1059 0 0,3-6-648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3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15519 0 0,'0'0'1194'0'0,"1"2"-778"0"0,8 14 1047 0 0,0-1 0 0 0,-2 1 1 0 0,0 1-1 0 0,0-1 0 0 0,-2 1 1 0 0,6 26-1 0 0,11 112 4104 0 0,-16-107-5846 0 0,-2 0 297 0 0,-1-1 0 0 0,-3 0 0 0 0,-1 1-1 0 0,-3-1 1 0 0,-18 86 0 0 0,16-112-710 0 0,-17 40 1 0 0,20-54 421 0 0,-10 16-3299 0 0,2-9-4081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5.4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0 2039 0 0,'1'2'154'0'0,"2"8"1427"0"0,-1 0 1 0 0,0 0-1 0 0,0 0 1 0 0,-1 0-1 0 0,-1 1 1 0 0,0-1-1 0 0,0 0 1 0 0,-3 17-1 0 0,0 9 1164 0 0,0 66 1755 0 0,-50 202 1332 0 0,49-282-5609 0 0,3-14-145 0 0,0 0 1 0 0,-1 0-1 0 0,-3 8 0 0 0,2-7 1077 0 0,-4 8-7101 0 0,5-38-10287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36.0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141 35 4951 0 0,'0'0'382'0'0,"1"-2"76"0"0,4-2 1558 0 0,-1 0-1 0 0,0 0 1 0 0,1 1-1 0 0,7-5 1 0 0,-9 6-1588 0 0,0 1 1 0 0,-1 0 0 0 0,1 0 0 0 0,0 0-1 0 0,0 0 1 0 0,0 0 0 0 0,0 1-1 0 0,0-1 1 0 0,0 1 0 0 0,6 0 0 0 0,30 1 2666 0 0,-21-1-1775 0 0,0 0-1 0 0,34 7 0 0 0,-13 0-214 0 0,-29-6-847 0 0,-1 0 0 0 0,14 5 1 0 0,0 5 714 0 0,-21-10-706 0 0,4 10 143 0 0,-3-8-331 0 0,-2 0-40 0 0,1-1 1 0 0,-1 1-1 0 0,0 0 0 0 0,0-1 1 0 0,-1 1-1 0 0,1 0 0 0 0,0 0 1 0 0,-1 0-1 0 0,0 0 0 0 0,1-1 1 0 0,-1 1-1 0 0,0 0 1 0 0,-1 0-1 0 0,1 0 0 0 0,0 0 1 0 0,-1 0-1 0 0,0 0 0 0 0,0-1 1 0 0,-2 6-1 0 0,-2 4 92 0 0,-1-1 1 0 0,0 0 0 0 0,-11 14-1 0 0,2-4 19 0 0,8-10-133 0 0,-2 0 0 0 0,-10 11 1 0 0,9-11-16 0 0,-15 21 1 0 0,12-16-3 0 0,-12 12 0 0 0,25-28 0 0 0,0 0 0 0 0,0 0 0 0 0,0 0 0 0 0,0 0 0 0 0,1 0 0 0 0,-1 0 0 0 0,0 0 0 0 0,0 0 0 0 0,0 0 0 0 0,0 0 0 0 0,0 0 0 0 0,0 0 0 0 0,0 0 0 0 0,0 0 0 0 0,0 0 0 0 0,0 0 0 0 0,0 0 0 0 0,0 0 0 0 0,0 0 0 0 0,0 1 0 0 0,0-1 0 0 0,0 0 0 0 0,1 0 0 0 0,-1 0 0 0 0,0 0 0 0 0,0 0 0 0 0,0 0 0 0 0,0 0 0 0 0,0 0 0 0 0,0 0 0 0 0,0 0 0 0 0,0 0 0 0 0,0 0 0 0 0,0 0 0 0 0,0 1 0 0 0,0-1 0 0 0,0 0 0 0 0,0 0 0 0 0,0 0 0 0 0,0 0 0 0 0,0 0 0 0 0,0 0 0 0 0,0 0 0 0 0,0 0 0 0 0,0 0 0 0 0,-1 0 0 0 0,1 0 0 0 0,0 0 0 0 0,0 0 0 0 0,0 1 0 0 0,0-1 0 0 0,0 0 0 0 0,0 0 0 0 0,0 0 0 0 0,0 0 0 0 0,0 0 0 0 0,0 0 0 0 0,0 0 0 0 0,0 0 0 0 0,0 0 0 0 0,0 0 0 0 0,10-3 0 0 0,12-7 0 0 0,-12 5 0 0 0,1 1 0 0 0,0 1 0 0 0,0 0 0 0 0,14-2 0 0 0,-7 2 0 0 0,-14 2 0 0 0,-2 0 0 0 0,0 1 0 0 0,-1 0 0 0 0,1 0 0 0 0,0 0 0 0 0,-1 0 0 0 0,1 0 0 0 0,0 0 0 0 0,-1 0 0 0 0,3 1 0 0 0,15 1 0 0 0,-10-2 0 0 0,-3 1 0 0 0,0 0 0 0 0,0 0 0 0 0,0 0 0 0 0,9 4 0 0 0,-9-4 0 0 0,20 7 0 0 0,-21-8 0 0 0,1 2 0 0 0,10 11 0 0 0,-7-3 0 0 0,-5 4 0 0 0,-2 4 0 0 0,-4-13 0 0 0,0-1 0 0 0,-2 8 0 0 0,-1 0 0 0 0,0 0 0 0 0,0 0 0 0 0,-2-1 0 0 0,-14 21 0 0 0,-45 48 0 0 0,60-73 0 0 0,-5 5 0 0 0,-11 14 0 0 0,-44 39 0 0 0,55-56 0 0 0,-5 5 0 0 0,-1-1 0 0 0,-33 20 0 0 0,26-21 0 0 0,-1 0 0 0 0,-1-2 0 0 0,0-1 0 0 0,-44 10 0 0 0,23-8-2111 0 0,1 4-4806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1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94 4831 0 0,'-1'-1'22'0'0,"0"0"-1"0"0,1 0 1 0 0,-1 0-1 0 0,1 0 0 0 0,-1-1 1 0 0,1 1-1 0 0,-1 0 0 0 0,1 0 1 0 0,0 0-1 0 0,0-1 0 0 0,0 1 1 0 0,0 0-1 0 0,0 0 1 0 0,0-1-1 0 0,0 1 0 0 0,0 0 1 0 0,0 0-1 0 0,1-2 0 0 0,0 1-11 0 0,1 1-1 0 0,-1 0 1 0 0,1-1-1 0 0,0 1 1 0 0,0 0-1 0 0,0 0 1 0 0,-1 0-1 0 0,1 0 1 0 0,0 1-1 0 0,0-1 1 0 0,3 0-1 0 0,43-21 655 0 0,-37 16 490 0 0,1 1-1 0 0,0 0 0 0 0,0 0 1 0 0,17-3-1 0 0,-27 8-196 0 0,8-3 682 0 0,-3 1 201 0 0,-7 2-1971 0 0,0 0-1 0 0,0 0 1 0 0,0 1-1 0 0,0-1 1 0 0,0 0-1 0 0,0 0 0 0 0,0 1 1 0 0,0-1-1 0 0,0 0 1 0 0,0 0-1 0 0,0 1 1 0 0,0-1-1 0 0,0 0 1 0 0,0 0-1 0 0,0 1 1 0 0,0-1-1 0 0,0 0 1 0 0,0 0-1 0 0,0 1 1 0 0,-1-1-1 0 0,1 0 0 0 0,0 0 1 0 0,0 0-1 0 0,0 1 1 0 0,0-1-1 0 0,-1 0 1 0 0,1 0-1 0 0,0 0 1 0 0,0 1-1 0 0,-1-1 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8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176 125 2039 0 0,'1'-2'154'0'0,"0"2"-121"0"0,0-1 1 0 0,0 0-1 0 0,-1 0 1 0 0,1-1 0 0 0,0 1-1 0 0,-1 0 1 0 0,1 0-1 0 0,-1 0 1 0 0,1 0-1 0 0,-1 0 1 0 0,0-1-1 0 0,1 1 1 0 0,-1 0 0 0 0,-1-7 5313 0 0,-2 8-4728 0 0,1 0 0 0 0,-1 0 0 0 0,0 0-1 0 0,1 0 1 0 0,-1 1 0 0 0,1-1 0 0 0,-1 1 0 0 0,1 0 0 0 0,-1 0-1 0 0,1 0 1 0 0,-5 2 0 0 0,-28 19 3587 0 0,16-9-2458 0 0,-74 46 2170 0 0,91-58-3803 0 0</inkml:trace>
  <inkml:trace contextRef="#ctx0" brushRef="#br0" timeOffset="1">234 95 2527 0 0,'8'-9'224'0'0,"-1"-3"-224"0"0,0-1 0 0 0,-1 1 0 0 0,0 2 592 0 0,-1 1 72 0 0,-1-2 8 0 0,0 2-1824 0 0,-2 0-376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1.7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281 20 2015 0 0,'1'2'147'0'0,"4"19"903"0"0,-5-20-956 0 0,0-1 1 0 0,1 1-1 0 0,-1 0 0 0 0,0 0 0 0 0,0 0 1 0 0,1 0-1 0 0,-1 0 0 0 0,0-1 0 0 0,1 1 1 0 0,-1 0-1 0 0,1 0 0 0 0,-1 0 0 0 0,1-1 1 0 0,-1 1-1 0 0,1 0 0 0 0,0-1 1 0 0,0 2 472 0 0,1-2-448 0 0,-1 0 1 0 0,1 0-1 0 0,-1 0 0 0 0,1-1 0 0 0,-1 1 1 0 0,1 0-1 0 0,-1-1 0 0 0,0 1 1 0 0,1-1-1 0 0,0 0 0 0 0,33-21 1633 0 0,-3 1-309 0 0,-30 20-1238 0 0,1-1 1 0 0,0 1 0 0 0,0-1 0 0 0,0 1-1 0 0,0 0 1 0 0,0 0 0 0 0,0 1 0 0 0,1-1-1 0 0,2 0 1 0 0,-4 1 221 0 0,1 3 384 0 0,-3-2-753 0 0,1-1 0 0 0,-1 0 0 0 0,0 0 0 0 0,1 0 0 0 0,-1 0 0 0 0,0 0 1 0 0,1 0-1 0 0,-1 1 0 0 0,0-1 0 0 0,0 0 0 0 0,1 0 0 0 0,-1 0 0 0 0,0 1 0 0 0,0-1 0 0 0,0 0 0 0 0,1 0 0 0 0,-1 1 0 0 0,0-1 1 0 0,0 0-1 0 0,0 1 0 0 0,0-1 0 0 0,0 0 0 0 0,0 1 0 0 0,1-1 0 0 0,-1 0 0 0 0,0 0 0 0 0,0 1 0 0 0,0-1 0 0 0,0 0 1 0 0,0 1-1 0 0,-2 4 212 0 0,1-1 1 0 0,-1 0 0 0 0,0 0-1 0 0,0 0 1 0 0,0 1 0 0 0,0-2-1 0 0,-5 7 1 0 0,0-1 209 0 0,0-1 1 0 0,-9 9-1 0 0,-147 128 3012 0 0,120-112-2550 0 0,0-1 1 0 0,-50 25 0 0 0,66-41 407 0 0,23-11 273 0 0,18-9-1029 0 0,34-14 620 0 0,60-33 1 0 0,27-11 489 0 0,47 1-1549 0 0,-136 47-154 0 0,-24 9-1 0 0,-22 5-2 0 0,0 0 0 0 0,1 0 0 0 0,-1 0 0 0 0,0 0 0 0 0,1 0 0 0 0,-1 0 0 0 0,0 0 0 0 0,0 0 0 0 0,1 0 0 0 0,-1 0 0 0 0,0 0 0 0 0,0 0 0 0 0,1-1 0 0 0,-1 1 0 0 0,0 0 0 0 0,0 0 0 0 0,0 0 0 0 0,1 0 0 0 0,-1 0 1 0 0,0-1-1 0 0,0 1 0 0 0,0 0 0 0 0,1 0 0 0 0,-1 0 0 0 0,0-1 0 0 0,0 1 0 0 0,0-4-152 0 0,-1 1 1 0 0,1-1-1 0 0,-1 1 1 0 0,0-1-1 0 0,0 1 1 0 0,0-1 0 0 0,0 1-1 0 0,-1 0 1 0 0,-2-4-1 0 0,-2-8-1735 0 0,-4-10-1551 0 0,1 2-4731 0 0,4 6 499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2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0 5727 0 0,'0'0'443'0'0,"-3"12"1620"0"0,1 12 2871 0 0,3 35 0 0 0,0-17-2781 0 0,-1-2-44 0 0,1 46 2589 0 0,-19 153 0 0 0,-30 63-3690 0 0,26-157-1019 0 0,25-220-4126 0 0,3 30-5527 0 0,-3 22 1452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2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332 29 5671 0 0,'0'0'436'0'0,"-2"2"-288"0"0,-72 77 8018 0 0,-18 19 1347 0 0,73-81-7896 0 0,-26 16 1 0 0,34-24-1185 0 0,3-4-159 0 0,0-1-1 0 0,1 0 1 0 0,-2 0 0 0 0,1-1 0 0 0,-16 5-1 0 0,24-8-278 0 0,-1 0-1 0 0,0 1 0 0 0,0-1 0 0 0,1 0 1 0 0,-1 0-1 0 0,0 1 0 0 0,1-1 1 0 0,-1 0-1 0 0,0 0 0 0 0,0 0 0 0 0,1 0 1 0 0,-1 0-1 0 0,0 0 0 0 0,0 0 0 0 0,1 0 1 0 0,-1-1-1 0 0,0 1 0 0 0,1 0 0 0 0,-1 0 1 0 0,0 0-1 0 0,1-1 0 0 0,-1 1 0 0 0,0 0 1 0 0,1-1-1 0 0,-1 1 0 0 0,0-1 1 0 0,1 1-1 0 0,-1-1 0 0 0,1 1 0 0 0,-1-1 1 0 0,1 1-1 0 0,-1-1 0 0 0,1 1 0 0 0,0-1 1 0 0,-1 0-1 0 0,1 1 0 0 0,0-1 0 0 0,-1 0 1 0 0,1 1-1 0 0,0-1 0 0 0,0 0 0 0 0,-1 0 1 0 0,1 1-1 0 0,0-1 0 0 0,0 0 1 0 0,0 1-1 0 0,0-1 0 0 0,0-1 0 0 0,0-2-172 0 0,1 0 0 0 0,-1 1 0 0 0,1-1 1 0 0,0 0-1 0 0,0 1 0 0 0,0-1 0 0 0,0 0 0 0 0,3-5 0 0 0,6-9-4320 0 0,1 0 0 0 0,23-28 1 0 0,-14 24-1557 0 0</inkml:trace>
  <inkml:trace contextRef="#ctx0" brushRef="#br0" timeOffset="1">265 17 2015 0 0,'30'-6'986'0'0,"-1"1"-1"0"0,35 0 1 0 0,-40 5 3589 0 0,1 1 0 0 0,49 7 0 0 0,-44-1 337 0 0,48 17 1 0 0,-74-22-4562 0 0,0 0 0 0 0,0 0-1 0 0,0 0 1 0 0,0 1 0 0 0,0-1 0 0 0,-1 1 0 0 0,1 0 0 0 0,-1 0 0 0 0,0 0 0 0 0,5 7 0 0 0,-7-8 10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2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61 12551 0 0,'0'0'971'0'0,"2"-1"-635"0"0,37-3 2240 0 0,48-5 9516 0 0,-49 6-10091 0 0,-23 2-1646 0 0,-5 1-41 0 0,1-1 0 0 0,0 0 1 0 0,-1-1-1 0 0,1-1 0 0 0,13-4 0 0 0,-20 7-314 0 0,-3 0 0 0 0,1-1 0 0 0,0 1 0 0 0,-1-1 0 0 0,1 1 0 0 0,-1-1 0 0 0,1 0 0 0 0,-1 0 0 0 0,1 1 0 0 0,-1-1 0 0 0,1 0 0 0 0,1-2 0 0 0,-2 2-44 0 0,0 1 0 0 0,-1-1 0 0 0,1 1 0 0 0,0-1 0 0 0,0 1 0 0 0,-1-1 0 0 0,1 0 0 0 0,0 1 0 0 0,-1-1 0 0 0,1 0 0 0 0,0 1 0 0 0,-1-1 0 0 0,1 0 0 0 0,-1 0 1 0 0,0 0-1 0 0,1-1 0 0 0,-2-4-1382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3.2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193 1 8663 0 0,'0'3'667'0'0,"-6"56"508"0"0,1-27 2168 0 0,-1 0-1 0 0,-2 0 1 0 0,-14 38 0 0 0,14-48-1872 0 0,-15 23 0 0 0,-79 150 4431 0 0,95-180-5860 0 0,3-9-503 0 0,3-11-11 0 0,3-10-571 0 0,0 7 169 0 0,1-1 1 0 0,0 1-1 0 0,0 0 1 0 0,1 0-1 0 0,0 0 1 0 0,0 0-1 0 0,1 1 0 0 0,0-1 1 0 0,0 1-1 0 0,1 1 1 0 0,0-1-1 0 0,0 1 1 0 0,1 0-1 0 0,-1 0 1 0 0,1 1-1 0 0,1 0 1 0 0,-1 0-1 0 0,11-5 1 0 0,-14 8 993 0 0,0 1 0 0 0,0-1 0 0 0,1 1 1 0 0,-1 0-1 0 0,1 0 0 0 0,-1 0 0 0 0,0 1 1 0 0,1-1-1 0 0,-1 1 0 0 0,1 0 0 0 0,-1 0 0 0 0,1 1 1 0 0,-1 0-1 0 0,1-1 0 0 0,-1 1 0 0 0,6 2 1 0 0,5 3 1495 0 0,-1 1 0 0 0,1 0 1 0 0,15 10-1 0 0,-7-3 1130 0 0,2 3 612 0 0,-21-14-2928 0 0,0 0-1 0 0,1 0 1 0 0,-1 0-1 0 0,9 3 1 0 0,-4-1 108 0 0,-7-3-411 0 0,-1-1 1 0 0,1 0-1 0 0,0 0 0 0 0,0 0 1 0 0,-1-1-1 0 0,1 1 1 0 0,0 0-1 0 0,0-1 0 0 0,3 1 1 0 0,-5-1-128 0 0,0 1 0 0 0,1-1 0 0 0,-1 0 0 0 0,0 0 0 0 0,1 0 0 0 0,-1 0 1 0 0,0 0-1 0 0,1 0 0 0 0,-1 0 0 0 0,0 0 0 0 0,0 0 0 0 0,1 0 0 0 0,-1 0 0 0 0,0 0 0 0 0,1 0 1 0 0,-1 0-1 0 0,0 0 0 0 0,1-1 0 0 0,-1 1 0 0 0,0 0 0 0 0,1 0 0 0 0,-1 0 0 0 0,0 0 1 0 0,0-1-1 0 0,1 1 0 0 0,-1 0 0 0 0,0 0 0 0 0,0 0 0 0 0,1-1 0 0 0,-1 1 0 0 0,0 0 0 0 0,0 0 1 0 0,0-1-1 0 0,0 1 0 0 0,1 0 0 0 0,-1-1 0 0 0,0 1 0 0 0,0 0 0 0 0,0-1 0 0 0,0 1 1 0 0,0 0-1 0 0,0-1 0 0 0,0 1 0 0 0,0 0 0 0 0,0-1 0 0 0,0 0 0 0 0,1 1-14 0 0,-1-1-1 0 0,0 1 1 0 0,0-1 0 0 0,1 1 0 0 0,-1-1-1 0 0,0 1 1 0 0,0-1 0 0 0,0 1-1 0 0,0-1 1 0 0,0 0 0 0 0,0 1-1 0 0,0-1 1 0 0,0 1 0 0 0,0-1 0 0 0,0 0-1 0 0,0 1 1 0 0,0-1 0 0 0,0 1-1 0 0,0-1 1 0 0,0 1 0 0 0,-1-1 0 0 0,1 0-1 0 0,0 1 1 0 0,0-1 0 0 0,-1 1-1 0 0,1-1 1 0 0,0 1 0 0 0,-1-1 0 0 0,0 0-1 0 0,0 0-217 0 0,-4-6-914 0 0,-5-4-4800 0 0,7 7 2987 0 0,-8-8-6537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3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203 1 2471 0 0,'-4'49'265'0'0,"3"-31"453"0"0,-1-1 1 0 0,0 1-1 0 0,-1 0 0 0 0,-10 33 0 0 0,-8-1 2214 0 0,-1-1 0 0 0,-48 76 0 0 0,68-121-2665 0 0,-1 0-1 0 0,0 0 0 0 0,0 0 1 0 0,-1 0-1 0 0,1 0 0 0 0,-1-1 1 0 0,0 0-1 0 0,0 0 0 0 0,0 0 1 0 0,0 0-1 0 0,-6 3 0 0 0,9-6 438 0 0,-14-4 3584 0 0,24 3-4030 0 0,-1-1-1 0 0,1 1 1 0 0,0 0-1 0 0,0 1 1 0 0,0 0 0 0 0,0 1-1 0 0,0 0 1 0 0,0 0-1 0 0,0 1 1 0 0,15 5 0 0 0,9 4 939 0 0,44 23 1 0 0,-69-31-912 0 0,37 19 314 0 0,-16-7 235 0 0,0-2 0 0 0,2 0 1 0 0,57 14-1 0 0,-78-25-835 0 0,0 0 0 0 0,0-1 0 0 0,20 1 0 0 0,-24-3 0 0 0,0 0 0 0 0,0 0 0 0 0,0-1 0 0 0,8-2 0 0 0,-9 2 0 0 0,0 0-246 0 0,0 0 0 0 0,-1 0 0 0 0,1 0 0 0 0,-1-1 0 0 0,0 0 0 0 0,0 1 0 0 0,0-2 0 0 0,0 1 0 0 0,0 0 0 0 0,-1-1 0 0 0,1 0 0 0 0,-1 1 0 0 0,0-1-1 0 0,0-1 1 0 0,2-4 0 0 0,0-1-1117 0 0,0-1 0 0 0,-1 1-1 0 0,0-1 1 0 0,-1 0-1 0 0,4-18 1 0 0,-5 12-7552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4.0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3223 0 0,'2'-1'240'0'0,"0"0"68"0"0,0-1 0 0 0,0 1-1 0 0,0 0 1 0 0,0 0 0 0 0,0 0-1 0 0,0 0 1 0 0,1 1-1 0 0,-1-1 1 0 0,0 1 0 0 0,0-1-1 0 0,1 1 1 0 0,-1 0 0 0 0,0 0-1 0 0,1 0 1 0 0,-1 0-1 0 0,3 0 1 0 0,18 7 7092 0 0,57 24 4987 0 0,-78-30-11360 0 0,1 0-178 0 0,10 0-378 0 0,-1 1-1 0 0,16-2 1 0 0,-24 0-405 0 0,-1 0 1 0 0,1 0 0 0 0,-1 0-1 0 0,1-1 1 0 0,-1 0-1 0 0,1 1 1 0 0,-1-1 0 0 0,0 0-1 0 0,0-1 1 0 0,1 1 0 0 0,-1-1-1 0 0,0 1 1 0 0,0-1-1 0 0,3-2 1 0 0,-5 2-76 0 0,-1 1 0 0 0,1 0 0 0 0,-1-1 0 0 0,1 1 0 0 0,-1 0 0 0 0,0-1 0 0 0,1 1 0 0 0,-1 0 0 0 0,0-1 0 0 0,0 1 0 0 0,0-1 0 0 0,0 1 0 0 0,0 0 0 0 0,0-1 0 0 0,-1-1 0 0 0,1 2-71 0 0,-1-1-188 0 0,1 1 0 0 0,-1-1 0 0 0,0 1 0 0 0,1-1 1 0 0,-1 1-1 0 0,0-1 0 0 0,0 1 0 0 0,0 0 0 0 0,-1-2 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4.3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1 4895 0 0,'-2'18'622'0'0,"0"0"-1"0"0,-1 0 0 0 0,-1 0 0 0 0,-10 29 0 0 0,0 5 3235 0 0,-2 2 2272 0 0,-38 85 1 0 0,29-78-3452 0 0,24-59-2601 0 0,-6 17 1178 0 0,6-16-760 0 0,5-11-559 0 0,58-113-1855 0 0,-53 105 1527 0 0,-7 12 290 0 0,0 0 0 0 0,0 0 0 0 0,1 0 0 0 0,-1 0-1 0 0,1 0 1 0 0,0 1 0 0 0,1-1 0 0 0,-1 1 0 0 0,0 0 0 0 0,1 0-1 0 0,5-3 1 0 0,-7 3 123 0 0,1 1 1 0 0,0 0-1 0 0,1 0 1 0 0,-1 0-1 0 0,0 0 0 0 0,0 0 1 0 0,1 1-1 0 0,-1 0 0 0 0,6-2 1 0 0,-3 2 22 0 0,-4 0 45 0 0,0 1-7 0 0,-1 0-110 0 0,17 4 376 0 0,-17-3-282 0 0,0-1-1 0 0,0 1 1 0 0,0-1-1 0 0,0 1 1 0 0,-1-1-1 0 0,1 1 1 0 0,0-1-1 0 0,0 1 1 0 0,-1 0-1 0 0,1-1 1 0 0,0 1-1 0 0,0 0 1 0 0,-1 0-1 0 0,1-1 1 0 0,-1 1-1 0 0,1 0 1 0 0,-1 0-1 0 0,1 0 1 0 0,-1 0-1 0 0,0 0 1 0 0,1 2-1 0 0,0 3 138 0 0,-1 1-1 0 0,1 0 1 0 0,-2 0-1 0 0,1 0 1 0 0,-1 0-1 0 0,0 0 1 0 0,0 0-1 0 0,0 0 1 0 0,-5 11-1 0 0,0-5 366 0 0,1 1 0 0 0,-2-1-1 0 0,-14 22 1 0 0,4-6 90 0 0,12-21-494 0 0,0 0 0 0 0,0 0 0 0 0,-7 9 0 0 0,3-11-142 0 0,9-5-26 0 0,-1-1-1 0 0,1 0 1 0 0,-1 1 0 0 0,0-1-1 0 0,1 0 1 0 0,-1 0-1 0 0,0 1 1 0 0,1-1 0 0 0,-1 0-1 0 0,0 0 1 0 0,1 0-1 0 0,-1 0 1 0 0,0 0-1 0 0,0 0 1 0 0,-2-1-97 0 0,1 0-1 0 0,0 0 1 0 0,0 0-1 0 0,0 0 1 0 0,0 0-1 0 0,0 0 1 0 0,0-1-1 0 0,1 1 1 0 0,-1-1-1 0 0,0 0 1 0 0,1 1-1 0 0,-1-1 1 0 0,-2-3-1 0 0,3 2-1367 0 0,-1 0 0 0 0,0 0 0 0 0,1 1 0 0 0,-1-1 0 0 0,-1-6 1 0 0,0-11-8185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4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1 110 6911 0 0,'0'0'528'0'0,"2"0"-341"0"0,4 2 381 0 0,-1 0 1 0 0,0 0-1 0 0,0 1 1 0 0,0-1-1 0 0,0 1 1 0 0,-1 0-1 0 0,1 1 1 0 0,-1-1-1 0 0,0 1 0 0 0,1-1 1 0 0,-2 2-1 0 0,1-1 1 0 0,0 0-1 0 0,-1 0 1 0 0,4 8-1 0 0,3 4 935 0 0,-1 0-1 0 0,0 1 1 0 0,8 26-1 0 0,58 186 5348 0 0,14 40-3668 0 0,-85-259-3181 0 0,4 14 0 0 0,1-1-1 0 0,2 0 1 0 0,0 0-1 0 0,1-1 1 0 0,21 28-1 0 0,-4-28 0 0 0,-28-22 0 0 0,-1 0 0 0 0,1 0 0 0 0,-1 0 0 0 0,1 0 0 0 0,-1-1 0 0 0,1 1 0 0 0,-1 0 0 0 0,0 0 0 0 0,1-1 0 0 0,-1 1 0 0 0,1 0 0 0 0,-1 0 0 0 0,0-1 0 0 0,1 1 0 0 0,-1 0 0 0 0,1-1 0 0 0,-1 1 0 0 0,0-1 0 0 0,0 1 0 0 0,1 0 0 0 0,-1-1 0 0 0,0 1 0 0 0,0-1 0 0 0,1 1 0 0 0,-1-1 0 0 0,0 1 0 0 0,0-1 0 0 0,0 1 0 0 0,0-2 0 0 0,8-18 0 0 0,-4-19-5988 0 0,-4 31 2948 0 0,2-13-7156 0 0</inkml:trace>
  <inkml:trace contextRef="#ctx0" brushRef="#br0" timeOffset="1">276 12 3223 0 0,'-3'-10'288'0'0,"0"9"-288"0"0,3 9 2152 0 0,-2-1 208 0 0,1-13-1544 0 0,-2 5-72 0 0,4 10-8 0 0,1-4 360 0 0,-2 1-976 0 0,3-16-6880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5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286 1 8783 0 0,'-14'28'812'0'0,"-25"49"-554"0"0,11-27 2886 0 0,-72 127 11285 0 0,63-111-11611 0 0,-25 61-331 0 0,61-125-2467 0 0,0-4-79 0 0,-3-24-1624 0 0,6 8-5774 0 0,4-1-2656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14335 0 0,'11'-6'532'0'0,"1"2"-1"0"0,13-5 1 0 0,50-7 6586 0 0,2-1-240 0 0,-67 14-6328 0 0,1 1 0 0 0,0 1 0 0 0,-1 0 0 0 0,21 0 0 0 0,-3-2-459 0 0,-23 4-2910 0 0</inkml:trace>
  <inkml:trace contextRef="#ctx0" brushRef="#br0" timeOffset="1">115 1 6991 0 0,'0'0'542'0'0,"0"0"-485"0"0,0 0 0 0 0,1 0-1 0 0,-1 0 1 0 0,0 0 0 0 0,0 0 0 0 0,0 0 0 0 0,0 0 0 0 0,1 0 0 0 0,-1 0 0 0 0,0 0 0 0 0,0 0 0 0 0,0 0 0 0 0,1 0 0 0 0,-1 0 0 0 0,0 0-1 0 0,0 0 1 0 0,0 0 0 0 0,0 0 0 0 0,1 0 0 0 0,-1 0 0 0 0,0 0 0 0 0,0 0 0 0 0,0 0 0 0 0,0 1 0 0 0,0-1 0 0 0,1 0 0 0 0,-1 0-1 0 0,0 0 1 0 0,0 0 0 0 0,0 0 0 0 0,0 1 0 0 0,0-1 0 0 0,0 0 0 0 0,0 0 0 0 0,0 0 0 0 0,0 0 0 0 0,1 0 0 0 0,-1 1 0 0 0,0-1 0 0 0,0 0-1 0 0,0 0 1 0 0,0 5 1008 0 0,-1 0-1 0 0,1 0 0 0 0,-1 0 0 0 0,0-1 0 0 0,0 1 1 0 0,-2 5-1 0 0,-4 16 2766 0 0,6-13-2281 0 0,-1 1-1 0 0,2 13 1 0 0,0-21-1844 0 0,1 1 0 0 0,-1-1 0 0 0,1 0 0 0 0,1 0-1 0 0,-1 0 1 0 0,4 8 0 0 0</inkml:trace>
  <inkml:trace contextRef="#ctx0" brushRef="#br0" timeOffset="2">289 5 7919 0 0,'0'0'610'0'0,"-3"16"1855"0"0,0-12-197 0 0,0 1 1 0 0,0 0-1 0 0,-7 8 0 0 0,-14 11 3223 0 0,0 0-3546 0 0,-1 1-3124 0 0,-54 44 1 0 0,63-57-1058 0 0,-1-2-3499 0 0,0-2-1681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6.6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0 5095 0 0,'-1'37'274'0'0,"-7"46"0"0"0,-16 35 3928 0 0,-53 109 6583 0 0,75-221-10141 0 0,-1 0 0 0 0,1 1 0 0 0,0-1 0 0 0,1 1 0 0 0,-2 11 0 0 0,11-26-782 0 0,-2-2-455 0 0,-1 1 0 0 0,0-1 0 0 0,-1 0 0 0 0,7-21 0 0 0,-7 17-653 0 0,9-31-5580 0 0,-7 20 1058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7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 2039 0 0,'3'-5'1294'0'0,"29"13"6771"0"0,-25-6-7488 0 0,5 1 1627 0 0,1-1 0 0 0,-1 0-1 0 0,23 1 1 0 0,-18-4-1490 0 0,1 0-1 0 0,-1-1 1 0 0,34-8-1 0 0,-45 8-481 0 0,-3 1-165 0 0,0 1 0 0 0,0-1 0 0 0,0 1 0 0 0,0 0 1 0 0,0 0-1 0 0,5 0 0 0 0,-4 0 19 0 0,-3 0-73 0 0,1 0 0 0 0,-1 0 0 0 0,0 0 0 0 0,1 0 0 0 0,-1 0 0 0 0,1 1 0 0 0,-1-1 0 0 0,0 0 0 0 0,1 1 0 0 0,1 0 0 0 0,29 9 426 0 0,-30-10-431 0 0,1 1 0 0 0,-1-1 0 0 0,1 1 0 0 0,-1-1-1 0 0,0 1 1 0 0,1 0 0 0 0,-1 0 0 0 0,0 0 0 0 0,4 3 0 0 0,-1-1 11 0 0,-4-3 180 0 0,2 7-35 0 0,3 3 81 0 0,-2 3-57 0 0,0 0-1 0 0,-1 1 0 0 0,-1-1 0 0 0,0 0 1 0 0,-1 25-1 0 0,-8 74 764 0 0,2-41-466 0 0,-9 82 1868 0 0,5-75-1523 0 0,7-56-712 0 0,-1 8 178 0 0,0 1 1 0 0,3 0-1 0 0,3 32 1 0 0,-2-56-297 0 0,-1-7-3 0 0,0 0 0 0 0,0 0 0 0 0,0 1-1 0 0,0-1 1 0 0,0 0 0 0 0,0 0 0 0 0,0 0 0 0 0,0 0 0 0 0,0 0-1 0 0,0 0 1 0 0,0 0 0 0 0,0 1 0 0 0,0-1 0 0 0,0 0 0 0 0,0 0 0 0 0,0 0-1 0 0,0 0 1 0 0,0 0 0 0 0,0 0 0 0 0,0 0 0 0 0,0 1 0 0 0,0-1 0 0 0,0 0-1 0 0,0 0 1 0 0,1 0 0 0 0,-1 0 0 0 0,0 0 0 0 0,0 0 0 0 0,0 0-1 0 0,0 0 1 0 0,0 0 0 0 0,0 0 0 0 0,0 0 0 0 0,1 0 0 0 0,-1 1 0 0 0,0-1-1 0 0,0 0 1 0 0,0 0 0 0 0,0 0 0 0 0,0 0 0 0 0,0 0 0 0 0,1 0 0 0 0,-1 0-1 0 0,0 0 1 0 0,0 0 0 0 0,0 0 0 0 0,0 0 0 0 0,0-1 0 0 0,0 1-1 0 0,0 0 1 0 0,1 0 0 0 0,-1 0 0 0 0,0 0 0 0 0,0 0 0 0 0,0 0 0 0 0,0 0-1 0 0,0 0 1 0 0,0 0 0 0 0,0 0 0 0 0,0 0 0 0 0,1 0 0 0 0,-1 0 0 0 0,0-1-1 0 0,3-5-650 0 0,-1-4-1295 0 0,-1-1 168 0 0,0 1 0 0 0,0-1 0 0 0,-1 1 0 0 0,-1-1 0 0 0,-1-11 0 0 0,0 3-3389 0 0,1-2-985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7.4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3599 0 0,'0'0'8988'0'0,"3"-1"-7176"0"0,4 1-637 0 0,-1 0 0 0 0,1 0 0 0 0,0 0 0 0 0,9 2 0 0 0,-13-2-318 0 0,-1 1-38 0 0,7 3-107 0 0,-1 0 0 0 0,0 0 1 0 0,0 1-1 0 0,8 6 0 0 0,-15-10-407 0 0,0-1-280 0 0,-1 1-1 0 0,0-1 0 0 0,1 1 1 0 0,-1-1-1 0 0,1 1 0 0 0,-1-1 1 0 0,1 1-1 0 0,-1-1 0 0 0,0 0 1 0 0,1 1-1 0 0,-1-1 0 0 0,1 0 1 0 0,0 1-1 0 0,-1-1 0 0 0,1 0 0 0 0,-1 0 1 0 0,1 1-1 0 0,0-1 12 0 0,0 0-1 0 0,-1 0 1 0 0,1 0 0 0 0,-1 1-1 0 0,1-1 1 0 0,0 0-1 0 0,-1 0 1 0 0,1 1 0 0 0,-1-1-1 0 0,1 1 1 0 0,-1-1-1 0 0,1 0 1 0 0,-1 1 0 0 0,0-1-1 0 0,1 1 1 0 0,-1-1-1 0 0,1 2 1 0 0,2-1-326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7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16 7079 0 0,'0'0'2128'0'0,"16"3"4686"0"0,33-16-3773 0 0,-47 12-3024 0 0,0 0 1 0 0,0 0-1 0 0,0 1 1 0 0,0-1-1 0 0,0 1 0 0 0,0-1 1 0 0,0 1-1 0 0,0 0 1 0 0,0 0-1 0 0,0 0 1 0 0,2 0-1 0 0,2 0-99 0 0,-5 0-137 0 0,14 6-3215 0 0</inkml:trace>
  <inkml:trace contextRef="#ctx0" brushRef="#br0" timeOffset="1">2 296 5959 0 0,'0'0'458'0'0,"-1"2"-301"0"0,0 7 1972 0 0,1-8-1888 0 0,0 0 0 0 0,0-1-1 0 0,1 1 1 0 0,-1 0-1 0 0,0-1 1 0 0,0 1 0 0 0,0-1-1 0 0,1 1 1 0 0,-1 0-1 0 0,0-1 1 0 0,1 1-1 0 0,-1-1 1 0 0,0 1 0 0 0,1-1-1 0 0,-1 1 1 0 0,1-1-1 0 0,-1 1 1 0 0,1-1 0 0 0,-1 1-1 0 0,1-1 1 0 0,-1 0-1 0 0,1 1 1 0 0,-1-1 0 0 0,1 0-1 0 0,0 1 1 0 0,-1-1-1 0 0,1 0 1 0 0,0 0 0 0 0,-1 0-1 0 0,1 0 1 0 0,-1 1-1 0 0,1-1 1 0 0,0 0-1 0 0,-1 0 1 0 0,1 0 0 0 0,0 0-1 0 0,0-1 1 0 0,25-2 2752 0 0,-16 0-1972 0 0,1-1 0 0 0,-1 0 0 0 0,0-1 0 0 0,16-9 0 0 0,38-29 1068 0 0,-34 22-1627 0 0,-6 6-324 0 0,-17 11-123 0 0,0 0 1 0 0,-1 0 0 0 0,1-1-1 0 0,9-9 1 0 0,29-30-906 0 0,-12 16-7691 0 0,-33 28 8284 0 0,17-16-7871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8.2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75 8951 0 0,'2'0'694'0'0,"156"-47"14309"0"0,-75 26-9676 0 0,-82 21-4268 0 0,1-6-1139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8.6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 1 5439 0 0,'0'0'416'0'0,"0"2"-272"0"0,2 10 832 0 0,4 52 6351 0 0,-2 121 1 0 0,-7-142-5503 0 0,-11 108 3219 0 0,-13 26-811 0 0,26-172-4275 0 0,0 1 54 0 0,1 11-2852 0 0,-6-63-4555 0 0,5-3-2985 0 0,2 31 5100 0 0</inkml:trace>
  <inkml:trace contextRef="#ctx0" brushRef="#br0" timeOffset="1">148 396 2471 0 0,'-1'2'187'0'0,"-15"24"1282"0"0,11-15 46 0 0,-1-1 1 0 0,-1 0-1 0 0,0 0 0 0 0,0 0 1 0 0,-1 0-1 0 0,0-1 1 0 0,-14 11-1 0 0,-28 21 3318 0 0,49-40-4221 0 0,-4 0 224 0 0,5-1-831 0 0,0 1-1 0 0,-1-1 0 0 0,1 0 1 0 0,0 0-1 0 0,0 0 1 0 0,0 0-1 0 0,0 0 0 0 0,0 0 1 0 0,0 0-1 0 0,0 0 0 0 0,0 0 1 0 0,0 0-1 0 0,-1 0 0 0 0,1 0 1 0 0,0 0-1 0 0,0 0 1 0 0,0 0-1 0 0,0 0 0 0 0,0 0 1 0 0,0 0-1 0 0,0 0 0 0 0,0 0 1 0 0,-1 0-1 0 0,1 0 0 0 0,0 0 1 0 0,0 0-1 0 0,0 0 0 0 0,0 0 1 0 0,0 0-1 0 0,0 0 1 0 0,0-1-1 0 0,0 1 0 0 0,0 0 1 0 0,0 0-1 0 0,0 0 0 0 0,-1 0 1 0 0,1 0-1 0 0,0 0 0 0 0,0 0 1 0 0,0 0-1 0 0,0 0 0 0 0,0 0 1 0 0,0 0-1 0 0,0-1 1 0 0,0 1-1 0 0,0 0 0 0 0,0 0 1 0 0,0 0-1 0 0,0 0 0 0 0,0 0 1 0 0,0 0-1 0 0,0 0 0 0 0,0 0 1 0 0,0-1-1 0 0,4-13-379 0 0,-1 5-115 0 0,0 0 0 0 0,0 0-1 0 0,1 1 1 0 0,6-12 0 0 0,0 5-138 0 0,7-11-3305 0 0,20-24 1 0 0,-31 42 3328 0 0,1 1-1 0 0,-1 0 1 0 0,1 1-1 0 0,1 0 1 0 0,-1 0 0 0 0,1 0-1 0 0,15-7 1 0 0,-19 11 598 0 0,0 1 1 0 0,1-1 0 0 0,-1 1 0 0 0,0 0-1 0 0,1 0 1 0 0,-1 0 0 0 0,1 1 0 0 0,-1 0-1 0 0,8 0 1 0 0,-7 0 376 0 0,0 1-1 0 0,0 0 1 0 0,0 0-1 0 0,0 0 1 0 0,0 0-1 0 0,-1 1 1 0 0,1 0-1 0 0,0 0 1 0 0,-1 0-1 0 0,0 1 1 0 0,1-1-1 0 0,6 6 1 0 0,-9-6 1457 0 0,1 1 232 0 0,59 60 6998 0 0,-60-62-8147 0 0,-1 2-89 0 0,9 19 732 0 0,-9-20-1012 0 0,1 12 1292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06:49.6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153 1 5695 0 0,'5'3'4846'0'0,"10"7"-2809"0"0,-14-9-484 0 0,13 3 1467 0 0,36 12 4592 0 0,-48-16-6472 0 0,-2 3-1047 0 0,0 1-90 0 0,-1 1-1 0 0,1-1 0 0 0,-1 0 0 0 0,0 0 1 0 0,0 0-1 0 0,0 0 0 0 0,0 0 0 0 0,-1 0 0 0 0,-2 5 1 0 0,-2 1 57 0 0,-1 1 0 0 0,-9 10 0 0 0,-2 1 230 0 0,-34 29-1 0 0,35-35-167 0 0,-87 79 1001 0 0,97-88 324 0 0,9-6-756 0 0,14-9-441 0 0,-7 3 10 0 0,29-8 494 0 0,48-12 0 0 0,-11 4-174 0 0,11-2-572 0 0,-77 21-8 0 0,-2 0-41 0 0,-6 2-173 0 0,-10 7-1764 0 0,-4 3 335 0 0,-1 1 81 0 0,0 1 0 0 0,1 0 0 0 0,0 1 1 0 0,-17 22-1 0 0,28-32 1621 0 0,-1 1 0 0 0,1-1 1 0 0,1 1-1 0 0,-1-1 0 0 0,0 1 0 0 0,1 0 0 0 0,0-1 1 0 0,0 1-1 0 0,0 0 0 0 0,0 0 0 0 0,0 0 1 0 0,1 0-1 0 0,0 0 0 0 0,0 0 0 0 0,0 0 0 0 0,0 0 1 0 0,1-1-1 0 0,0 6 0 0 0,18 74 3510 0 0,9 98-1 0 0,-18 80-145 0 0,-15-191-3423 0 0,2-28 0 0 0,2-37 0 0 0,-6 19 0 0 0,7-24 0 0 0,-3 8 0 0 0,3-7 0 0 0,0-1 0 0 0,0 1 0 0 0,-1-1 0 0 0,1 0 0 0 0,0 1 0 0 0,0-1 0 0 0,0 0 0 0 0,-1 0 0 0 0,1 1 0 0 0,0-1 0 0 0,0 0 0 0 0,-1 1 0 0 0,1-1 0 0 0,0 0 0 0 0,-1 0 0 0 0,1 0 0 0 0,0 1 0 0 0,-1-1 0 0 0,1 0 0 0 0,0 0 0 0 0,-1 0 0 0 0,1 0 0 0 0,0 0 0 0 0,-1 0 0 0 0,1 1 0 0 0,-1-1 0 0 0,1 0 0 0 0,0 0 0 0 0,-1 0 0 0 0,1 0 0 0 0,-1 0 0 0 0,1 0 0 0 0,0-1 0 0 0,-1 1 0 0 0,1 0 0 0 0,0 0 0 0 0,-1 0 0 0 0,1 0 0 0 0,0 0 0 0 0,-1 0 0 0 0,1-1 0 0 0,0 1 0 0 0,-1 0 0 0 0,1 0 0 0 0,0-1 0 0 0,-1 1 0 0 0,1-1 0 0 0,0 1 0 0 0,-17-9 0 0 0,14 4 0 0 0,1 1 0 0 0,-3 1 0 0 0,-10-14 0 0 0,-6-9 0 0 0,5 7 0 0 0,1 0 0 0 0,-21-35 0 0 0,29 40 0 0 0,-55-112 0 0 0,56 111 0 0 0,0-1 0 0 0,2 1 0 0 0,0 0 0 0 0,0-1 0 0 0,2 0 0 0 0,-2-27 0 0 0,4 37 0 0 0,1-1 0 0 0,-1 1 0 0 0,1 0 0 0 0,0 0 0 0 0,1-1 0 0 0,-1 1 0 0 0,1 0 0 0 0,1 0 0 0 0,-1 0 0 0 0,1 1 0 0 0,0-1 0 0 0,0 1 0 0 0,1-1 0 0 0,-1 1 0 0 0,1 0 0 0 0,0 0 0 0 0,1 1 0 0 0,4-6 0 0 0,10-9 0 0 0,-16 16 0 0 0,-1 0 0 0 0,1 0 0 0 0,0 1 0 0 0,-1-1 0 0 0,1 1 0 0 0,1-1 0 0 0,-1 1 0 0 0,0 0 0 0 0,0 0 0 0 0,1 0 0 0 0,-1 0 0 0 0,1 1 0 0 0,0 0 0 0 0,4-2 0 0 0,5 2 0 0 0,1 0 0 0 0,-1 1 0 0 0,0 1 0 0 0,0 0 0 0 0,1 1 0 0 0,-1 0 0 0 0,21 6 0 0 0,0 3 0 0 0,0 1 0 0 0,49 26 0 0 0,-75-34 0 0 0,0 1 0 0 0,-1-1 0 0 0,0 2 0 0 0,0-1 0 0 0,0 1 0 0 0,10 12 0 0 0,-13-14 0 0 0,0 1 0 0 0,0 1 0 0 0,0-1 0 0 0,-1 0 0 0 0,0 1 0 0 0,0 0 0 0 0,-1 0 0 0 0,1 0 0 0 0,-1 0 0 0 0,1 6 0 0 0,-2-2 0 0 0,-1-9 0 0 0,0 1 0 0 0,1-1 0 0 0,-1 0 0 0 0,0 1 0 0 0,0-1 0 0 0,0 0 0 0 0,0 1 0 0 0,-1-1 0 0 0,1 1 0 0 0,0-1 0 0 0,-1 0 0 0 0,1 1 0 0 0,-1-1 0 0 0,1 0 0 0 0,-2 2 0 0 0,0 2 0 0 0,-4 8 0 0 0,0 0 0 0 0,0-1 0 0 0,-1 0 0 0 0,-1 0 0 0 0,0 0 0 0 0,0-1 0 0 0,-1 0 0 0 0,-1-1 0 0 0,0 0 0 0 0,0-1 0 0 0,-22 16 0 0 0,28-22-443 0 0,0-1-1 0 0,-1 0 1 0 0,0 0-1 0 0,-6 3 1 0 0,4-4-1339 0 0,0 1 0 0 0,0-1 0 0 0,0 0 0 0 0,-13 0 1 0 0,6-2-7549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5 1951 0 0,'-71'-5'176'0'0,"79"16"-176"0"0,-2-2 1152 0 0,-1 2 200 0 0,-1 0 40 0 0,4-3 1592 0 0,3 1-2264 0 0,-2-3-8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5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 3079 0 0,'0'0'848'0'0,"7"11"448"0"0,-12 1-640 0 0,-6 1-528 0 0</inkml:trace>
  <inkml:trace contextRef="#ctx0" brushRef="#br0" timeOffset="1">0 536 2039 0 0,'0'0'184'0'0,"7"14"-184"0"0,-7-2 0 0 0,3 2 0 0 0,1-1 4560 0 0,1 1 552 0 0,0 0-2928 0 0,-2-2 2016 0 0,0-1-1200 0 0,2 1-2752 0 0,1-2-5960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5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3599 0 0,'4'-3'52'0'0,"1"-1"-1"0"0,0 1 0 0 0,-1 0 0 0 0,1 0 1 0 0,0 1-1 0 0,0-1 0 0 0,10-2 0 0 0,10-6 1030 0 0,12-3 2011 0 0,17 0 7725 0 0,-51 14-9107 0 0,9 0 996 0 0,-10 0-2298 0 0,3 0-157 0 0,7 11 1738 0 0,-5-3-2985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6335 0 0,'1'1'486'0'0,"4"2"100"0"0,-1 0 0 0 0,0 1 1 0 0,0 0-1 0 0,0 0 0 0 0,0 0 1 0 0,-1 0-1 0 0,1 0 0 0 0,4 9 1 0 0,-1-1 1949 0 0,-3-6-1406 0 0,0 1 0 0 0,-1-1 0 0 0,0 1 0 0 0,0 0 0 0 0,0 0 0 0 0,2 14 1 0 0,-3-11-542 0 0,-1 0 1 0 0,0 0 0 0 0,0 0 0 0 0,-2 15 0 0 0,1-19-421 0 0</inkml:trace>
  <inkml:trace contextRef="#ctx0" brushRef="#br0" timeOffset="1">96 121 9471 0 0,'0'0'728'0'0,"2"-1"-476"0"0,3-2-475 0 0,8-4 2144 0 0,1 1 0 0 0,0 0 0 0 0,17-4 1 0 0,137-39 6076 0 0,-81 22-5642 0 0,-45 16 1432 0 0,-39 19-3184 0 0,-2-7-605 0 0,-1-1 1 0 0,1 1-1 0 0,-1 0 0 0 0,1-1 1 0 0,-1 1-1 0 0,0 0 1 0 0,1 0-1 0 0,-1-1 1 0 0,0 1-1 0 0,0 0 1 0 0,0 0-1 0 0,1 0 1 0 0,-1 0-1 0 0,-1 2 5 0 0,1 0 0 0 0,-1 0 0 0 0,0 0 0 0 0,0 0 1 0 0,0 0-1 0 0,0 0 0 0 0,0-1 0 0 0,0 1 0 0 0,-1 0 0 0 0,0-1 0 0 0,-2 4 0 0 0,-25 26 51 0 0,14-16-43 0 0,-18 23-1365 0 0,20-22-783 0 0,-1-1 0 0 0,-1 0 1 0 0,0-1-1 0 0,-18 14 0 0 0,18-20-6816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5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50 7687 0 0,'8'-3'550'0'0,"1"0"-1"0"0,-1 1 1 0 0,12-3 0 0 0,4-1 3170 0 0,12-4 2689 0 0,52-10-1 0 0,-86 19-7496 0 0</inkml:trace>
  <inkml:trace contextRef="#ctx0" brushRef="#br0" timeOffset="1">0 503 7919 0 0,'4'-1'610'0'0,"61"-19"1377"0"0,35-17 10452 0 0,-80 29-10756 0 0,54-18 2269 0 0,108-29 9 0 0,-126 36-3853 0 0,67-31 0 0 0,-118 48-108 0 0,15-12 0 0 0,-4 3 0 0 0,-12 7-1456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6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5959 0 0,'-1'3'64'0'0,"1"1"0"0"0,0-1 0 0 0,0 1 0 0 0,0-1 0 0 0,1 1 0 0 0,-1 0 0 0 0,1-1 0 0 0,2 6 0 0 0,-2-5 204 0 0,0 1-1 0 0,0-1 1 0 0,-1 0-1 0 0,1 0 1 0 0,-1 1-1 0 0,0 4 0 0 0,2 28 3675 0 0,-2-31-3284 0 0,1 1 0 0 0,-1-1 0 0 0,0 0 1 0 0,0 1-1 0 0,-2 11 0 0 0,-5 25 1853 0 0,5-28-1393 0 0,-6 26 0 0 0,6-33-867 0 0,1 0 1 0 0,-2 16-1 0 0,3-17-141 0 0,-1 1 0 0 0,0-1 0 0 0,0 0 0 0 0,-3 8 0 0 0,3-14-103 0 0,1 1 0 0 0,0 0 0 0 0,-1-1 0 0 0,1 1 1 0 0,0 0-1 0 0,0 0 0 0 0,0-1 0 0 0,0 1 0 0 0,1 3 1 0 0,0 10-6235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6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0 314 5383 0 0,'0'0'416'0'0,"3"2"-272"0"0,4 2 610 0 0,-1 0-1 0 0,1 1 1 0 0,-1 0-1 0 0,-1 1 0 0 0,1-1 1 0 0,-1 1-1 0 0,1 0 1 0 0,-2 0-1 0 0,1 0 0 0 0,-1 1 1 0 0,0 0-1 0 0,0 0 1 0 0,-1 0-1 0 0,1 0 0 0 0,1 10 1 0 0,-1-4 222 0 0,0 1 0 0 0,-2-1 0 0 0,1 1 0 0 0,-2 0 0 0 0,0 0 0 0 0,0-1 0 0 0,-2 1 0 0 0,-1 16 0 0 0,-45 263 3358 0 0,47-283-4284 0 0,-1 1-803 0 0</inkml:trace>
  <inkml:trace contextRef="#ctx0" brushRef="#br0" timeOffset="1">597 0 6335 0 0,'-6'101'2892'0'0,"2"-24"3350"0"0,2-20-2329 0 0,0-2 861 0 0,7 89 0 0 0,11 1-1605 0 0,-12-116-3074 0 0,1-1 1 0 0,2 1-1 0 0,0-2 1 0 0,2 1-1 0 0,1-1 1 0 0,18 34-1 0 0,-19-47-95 0 0,3-3 0 0 0,1-4 0 0 0,0-4 0 0 0,-11-3-82 0 0,-1-1 0 0 0,1 1 0 0 0,-1 0 0 0 0,1-1 0 0 0,-1 1 0 0 0,1-1 0 0 0,-1 0 0 0 0,0 1 0 0 0,1-1 0 0 0,-1 0 0 0 0,0 0 0 0 0,1 0 0 0 0,-1 0 0 0 0,0 0 0 0 0,0 0 0 0 0,0 0 0 0 0,0 0-1 0 0,0-1 1 0 0,0 1 0 0 0,0 0 0 0 0,-1-1 0 0 0,2-2 0 0 0,1-2-1412 0 0,0-1-1 0 0,-1 0 0 0 0,2-11 1 0 0,-2 13 192 0 0,1-11-8835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7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5439 0 0,'0'0'416'0'0,"2"-2"-272"0"0,17-10 2708 0 0,-1 0 0 0 0,1 0 0 0 0,1 2 0 0 0,32-12 0 0 0,35-8 5782 0 0,-30 13-5812 0 0,-34 10-2749 0 0,-7 2 169 0 0,85-21 495 0 0,-93 24-2193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7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 3623 0 0,'7'28'258'0'0,"-3"-15"372"0"0,-1-1-1 0 0,-1 1 1 0 0,0 0-1 0 0,0-1 1 0 0,-2 25-1 0 0,-1-14 1188 0 0,-1 0-1 0 0,-2 0 1 0 0,0 0 0 0 0,-2-1-1 0 0,0 1 1 0 0,-2-1 0 0 0,-10 22-1 0 0,-48 76 4771 0 0,51-96-5712 0 0,-2 5 270 0 0,-21 28 0 0 0,31-49-1078 0 0,0 0-1 0 0,0 0 1 0 0,0-1 0 0 0,-1 0 0 0 0,0 0 0 0 0,0-1 0 0 0,-16 9 0 0 0,3-7-1399 0 0</inkml:trace>
  <inkml:trace contextRef="#ctx0" brushRef="#br0" timeOffset="1">419 21 10479 0 0,'8'24'426'0'0,"-6"-17"390"0"0,0-1-1 0 0,0 1 1 0 0,7 11 0 0 0,-7-15-128 0 0,-1 0-1 0 0,1-1 1 0 0,0 0 0 0 0,0 1 0 0 0,1-1 0 0 0,-1 0 0 0 0,0 0 0 0 0,1 0 0 0 0,-1 0 0 0 0,1-1 0 0 0,0 1 0 0 0,4 1 0 0 0,1 0-194 0 0,0 0 0 0 0,0-1 0 0 0,1 1-1 0 0,-1-2 1 0 0,1 1 0 0 0,0-1 0 0 0,-1-1 0 0 0,1 0-1 0 0,0 0 1 0 0,13-2 0 0 0,1-2 914 0 0,1-1 0 0 0,35-13 0 0 0,-38 11-3519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7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0,'1'3'410'0'0,"18"41"-53"0"0,-9-24 2178 0 0,-5-10 214 0 0,-1 0 1 0 0,-1 0-1 0 0,1 0 1 0 0,2 20-1 0 0,-4-9 995 0 0,-2-16-3504 0 0,0-1 0 0 0,0 1 0 0 0,-1 0-1 0 0,1 0 1 0 0,-1-1 0 0 0,-2 8 0 0 0,2-10 453 0 0,1 7-452 0 0,16-61-14373 0 0,-15 45 13509 0 0,0 1 1 0 0,1-1 0 0 0,0 1 0 0 0,0 0 0 0 0,1 0 0 0 0,-1 0 0 0 0,5-6-1 0 0,-5 9 642 0 0,-1 0-1 0 0,1 1 0 0 0,0-1 1 0 0,0 1-1 0 0,0-1 0 0 0,0 1 1 0 0,0 0-1 0 0,1 0 1 0 0,-1 0-1 0 0,1 0 0 0 0,-1 0 1 0 0,1 1-1 0 0,0-1 0 0 0,-1 1 1 0 0,1-1-1 0 0,5 0 0 0 0,-4 1 72 0 0,4-1 501 0 0,0 0 0 0 0,0 1 0 0 0,0 1 1 0 0,1 0-1 0 0,-1 0 0 0 0,0 0 0 0 0,0 1 0 0 0,1 0 1 0 0,-1 0-1 0 0,8 4 0 0 0,29 2 3032 0 0,-12-3-1275 0 0,24 2 781 0 0,-29 0-1421 0 0,-25 9-1037 0 0,-6-8-477 0 0,1 0-1 0 0,-1 0 0 0 0,-1 0 1 0 0,1 0-1 0 0,-1 0 1 0 0,0-1-1 0 0,-1 0 1 0 0,1 1-1 0 0,-1-2 0 0 0,-6 7 1 0 0,-63 53 1276 0 0,66-59-1348 0 0,-13 10 202 0 0,13-10-206 0 0,0 0 0 0 0,1 0 0 0 0,-1 1 0 0 0,1 0 0 0 0,-6 8 0 0 0,8-5-110 0 0,6 3-8 0 0,6-2 0 0 0,-5-9 0 0 0,1 0 0 0 0,-1 0 0 0 0,1 0 0 0 0,0-1 0 0 0,-1 1 0 0 0,1-1 0 0 0,0 1 0 0 0,0-1 0 0 0,0 0 0 0 0,0 0 0 0 0,0-1 0 0 0,0 1 0 0 0,0 0 0 0 0,0-1 0 0 0,1 0 0 0 0,4 0 0 0 0,7-1 0 0 0,1 0 0 0 0,17-4 0 0 0,-15 2 0 0 0,10-3 0 0 0,0-1 0 0 0,0-1 0 0 0,-1-2 0 0 0,38-18 0 0 0,-41 16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8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5351 0 0,'6'6'91'0'0,"0"1"-1"0"0,9 13 0 0 0,5 17 5053 0 0,9 43 7679 0 0,-23-62-11365 0 0,5 30 2017 0 0,-3-8-1578 0 0,-6-32-1390 0 0,-1-1 1 0 0,1 16 0 0 0,-2-22-375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11 7455 0 0,'2'-1'575'0'0,"61"0"3263"0"0,-47 1-223 0 0,-15 0-3419 0 0,-1 0 0 0 0,1 0 0 0 0,-1 0 0 0 0,0 0 0 0 0,1 0-1 0 0,-1 0 1 0 0,0 0 0 0 0,1 0 0 0 0,-1 0 0 0 0,1-1 0 0 0,-1 1 0 0 0,0 0-1 0 0,1 0 1 0 0,-1 0 0 0 0,0-1 0 0 0,0 1 0 0 0,1 0 0 0 0,-1 0 0 0 0,0-1-1 0 0,1 1 1 0 0,-1 0 0 0 0,0-1 0 0 0,1 1-124 0 0,-1-1 0 0 0,0 1 1 0 0,0 0-1 0 0,1-1 0 0 0,-1 1 1 0 0,0 0-1 0 0,1 0 0 0 0,-1-1 0 0 0,0 1 1 0 0,1 0-1 0 0,-1 0 0 0 0,0-1 0 0 0,1 1 1 0 0,-1 0-1 0 0,1 0 0 0 0,-1 0 1 0 0,0 0-1 0 0,1 0 0 0 0,-1 0 0 0 0,1 0 1 0 0,-1 0-1 0 0,0 0 0 0 0,1 0 0 0 0,-1 0 1 0 0,1 0-1 0 0,0 0 0 0 0,138 23 10524 0 0,-137-22-10411 0 0,5 4-138 0 0,-2 2-47 0 0,-5-6 0 0 0,0 1 0 0 0,0 0 0 0 0,0-1 0 0 0,0 1 0 0 0,-1-1 0 0 0,1 1 0 0 0,0-1 0 0 0,-1 1 0 0 0,0-1 0 0 0,1 1 0 0 0,-1-1 0 0 0,0 0 0 0 0,-1 2 0 0 0,-14 19 0 0 0,13-18 0 0 0,1-1 0 0 0,0-1 0 0 0,0 1 0 0 0,0-1 0 0 0,0 1 0 0 0,0-1 0 0 0,-1 0 0 0 0,1 0 0 0 0,-1 0 0 0 0,1 0 0 0 0,-6 2 0 0 0,-2 2 0 0 0,-5 5-106 0 0,5-2-273 0 0,-1-1 1 0 0,0-1 0 0 0,-1 0 0 0 0,0 0 0 0 0,0-1 0 0 0,-15 5 0 0 0,24-10-806 0 0,-8 0-3087 0 0,7-1 1363 0 0,3 0 2378 0 0,0 0-1 0 0,-1 0 0 0 0,1-1 1 0 0,0 1-1 0 0,0 0 1 0 0,-1-1-1 0 0,1 1 0 0 0,0-1 1 0 0,-2-1-1 0 0,13 2-2008 0 0,-8 0 2583 0 0,-1 1 0 0 0,0-1 0 0 0,1 1-1 0 0,-1-1 1 0 0,1 1 0 0 0,-1-1 0 0 0,0 1 0 0 0,0 0 0 0 0,1 0 0 0 0,-1 0 0 0 0,0-1 0 0 0,0 1-1 0 0,0 0 1 0 0,0 1 0 0 0,0-1 0 0 0,0 0 0 0 0,0 0 0 0 0,-1 0 0 0 0,1 0 0 0 0,0 1 0 0 0,-1-1-1 0 0,2 2 1 0 0,-1 1 101 0 0,0 0 0 0 0,0 0 0 0 0,-1 0 0 0 0,1-1 0 0 0,-1 1 1 0 0,0 0-1 0 0,0 0 0 0 0,0 0 0 0 0,-1 0 0 0 0,1 0 0 0 0,-1 0 0 0 0,0 0 0 0 0,-2 5 0 0 0,2-8-139 0 0,0 0 0 0 0,0 0 0 0 0,0 1 0 0 0,0-1 0 0 0,0 0 0 0 0,-1 0 0 0 0,1 0 0 0 0,0 0 0 0 0,-1-1 0 0 0,1 1 0 0 0,-1 0 0 0 0,1-1 0 0 0,-1 1 0 0 0,1-1 0 0 0,-1 1 0 0 0,1-1 0 0 0,-1 1 0 0 0,1-1 0 0 0,-1 0 0 0 0,-1 0 0 0 0,-17 5-179 0 0,-52 24 558 0 0,-117 29 0 0 0,164-51 516 0 0,0 1 1 0 0,-32 15 0 0 0,55-22-201 0 0,-2 3 751 0 0,4-4-1413 0 0,0 0 1 0 0,0 0-1 0 0,0 0 0 0 0,0 0 0 0 0,0 0 1 0 0,0 0-1 0 0,0 0 0 0 0,0 0 1 0 0,0 0-1 0 0,0 0 0 0 0,-1 0 1 0 0,1 0-1 0 0,0 1 0 0 0,0-1 1 0 0,0 0-1 0 0,0 0 0 0 0,0 0 1 0 0,0 0-1 0 0,0 0 0 0 0,0 0 0 0 0,0 0 1 0 0,0 0-1 0 0,0 1 0 0 0,0-1 1 0 0,0 0-1 0 0,0 0 0 0 0,0 0 1 0 0,0 0-1 0 0,0 0 0 0 0,0 0 1 0 0,0 0-1 0 0,0 1 0 0 0,0-1 0 0 0,0 0 1 0 0,0 0-1 0 0,0 0 0 0 0,0 0 1 0 0,0 0-1 0 0,0 0 0 0 0,0 0 1 0 0,0 0-1 0 0,0 0 0 0 0,0 1 1 0 0,1-1-1 0 0,-1 0 0 0 0,0 0 1 0 0,0 0-1 0 0,0 0 0 0 0,0 0 0 0 0,0 0 1 0 0,0 0-1 0 0,11 2 557 0 0,1-1 0 0 0,-1 0 0 0 0,0-1 0 0 0,0 0 1 0 0,22-4-1 0 0,56-15 1547 0 0,-15-5-1008 0 0,85-40 1 0 0,-82 31-831 0 0,-47 22-305 0 0,33-14 0 0 0,-63 25 1 0 0,0 0 0 0 0,0 0 1 0 0,0 0-1 0 0,0 0 0 0 0,0 0 0 0 0,0 0 1 0 0,0 0-1 0 0,0 0 0 0 0,0 0 0 0 0,-1 0 0 0 0,1 0 1 0 0,0 0-1 0 0,0 0 0 0 0,0 0 0 0 0,0 0 1 0 0,0 0-1 0 0,0 0 0 0 0,0 0 0 0 0,0 0 1 0 0,0 0-1 0 0,0 0 0 0 0,0 0 0 0 0,0 0 0 0 0,0 0 1 0 0,0 0-1 0 0,0 0 0 0 0,0 0 0 0 0,0 0 1 0 0,0 0-1 0 0,0 0 0 0 0,0-1 0 0 0,0 1 0 0 0,0 0 1 0 0,0 0-1 0 0,0 0 0 0 0,0 0 0 0 0,-9 1-123 0 0,-8 2-2174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9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0 5695 0 0,'2'13'307'0'0,"4"27"902"0"0,-7-12 2375 0 0,-2-3 13 0 0,-11 58 6339 0 0,11-72-8264 0 0,-1 5 398 0 0,23-22-1821 0 0,-12 1-235 0 0,-1 0-1 0 0,0 0 1 0 0,0-1 0 0 0,-1 1 0 0 0,0-1-1 0 0,7-9 1 0 0,25-42 106 0 0,-34 51 100 0 0,1-1-1 0 0,-1 1 1 0 0,4-13 0 0 0,-4-2-1645 0 0,-3 19 460 0 0,0 0 0 0 0,0 0 0 0 0,0 0 0 0 0,0 0 0 0 0,-1 0 0 0 0,1 1-1 0 0,-1-1 1 0 0,-1-3 0 0 0</inkml:trace>
  <inkml:trace contextRef="#ctx0" brushRef="#br0" timeOffset="1">277 146 4031 0 0,'-11'11'352'0'0,"-6"2"-280"0"0,-5 1-72 0 0,2 0 0 0 0,0 0 1728 0 0,0 0 320 0 0,-5 0 72 0 0,1 1 16 0 0,-2-1-952 0 0,1-1-184 0 0,2-1-40 0 0,1-4-5000 0 0,0-3-1008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5:5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9527 0 0,'0'0'735'0'0,"4"2"-482"0"0,32 15-24 0 0,19 15 5872 0 0,11 5 1984 0 0,37 23-533 0 0,-79-48-7517 0 0,0-2 1 0 0,1-1 0 0 0,0 0-1 0 0,1-2 1 0 0,0-1 0 0 0,0-1-1 0 0,32 2 1 0 0,-13-7-36 0 0,1-2 0 0 0,-1-1 0 0 0,79-18 0 0 0,-46 1-2111 0 0,0-4-4806 0 0,-44 12-3279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0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146 109 16327 0 0,'2'-1'1255'0'0,"35"-28"468"0"0,-23 17 236 0 0,0 2 1 0 0,0 0 0 0 0,1 0-1 0 0,24-11 1 0 0,-16 8-145 0 0,-22 12-742 0 0,1 1-625 0 0,5-1-264 0 0,-5 0-100 0 0,1 11-351 0 0,1 3-185 0 0,-5-8 131 0 0,0 0-1 0 0,0 0 0 0 0,0 0 0 0 0,-1 0 1 0 0,0-1-1 0 0,0 1 0 0 0,0 0 0 0 0,0-1 0 0 0,-1 0 1 0 0,-5 8-1 0 0,-3 2-1386 0 0,-21 21 1 0 0,-6-4 471 0 0,28-24 1238 0 0,1 0 0 0 0,-14 16 0 0 0,22-22 525 0 0,13-1 19 0 0,-4 1-267 0 0,-1-2-1 0 0,1 1 1 0 0,12-3-1 0 0,-2-2-55 0 0,-1 0 0 0 0,0-2 1 0 0,18-9-1 0 0,-1 0-120 0 0,-24 12-44 0 0,-4 2-55 0 0,-5 1-264 0 0,-11 13-1370 0 0,-9 5 1726 0 0,-1 0 0 0 0,-1-1 0 0 0,0-1 0 0 0,-41 21 0 0 0,10-5 816 0 0,-1-2 26 0 0,35-19-51 0 0,1 0 1 0 0,0 0-1 0 0,0 2 1 0 0,-22 19-1 0 0,38-30-102 0 0,3 0-737 0 0,8 5-41 0 0,-3-4-7 0 0,0 0 0 0 0,1-1 0 0 0,-1 0 0 0 0,0-1 0 0 0,1 1 0 0 0,-1-1 0 0 0,14-2 0 0 0,53-11 0 0 0,-66 11 0 0 0,25-7 0 0 0,-1-2 0 0 0,43-21 0 0 0,-75 32 0 0 0,11-5-923 0 0,0-1 0 0 0,-1 0 0 0 0,0 0-1 0 0,0-1 1 0 0,12-12 0 0 0,39-45-8366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1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2303 0 0,'3'1'167'0'0,"1"1"825"0"0,0 1-1 0 0,0 0 1 0 0,0 0-1 0 0,-1 0 1 0 0,1 1-1 0 0,0 0 1 0 0,-1-1-1 0 0,0 1 1 0 0,5 8-1 0 0,-4-6 290 0 0,0 2-1 0 0,-1-1 1 0 0,1 0-1 0 0,-1 1 1 0 0,3 12 0 0 0,-4-9-206 0 0,-1 1 0 0 0,1 14 0 0 0,-1-3 29 0 0,0-6-540 0 0,-1 1 1 0 0,-1-1-1 0 0,-1 0 1 0 0,0 0-1 0 0,-7 23 1 0 0,-29 83 2032 0 0,34-114-2300 0 0,-38 93 1788 0 0,102-229-2082 0 0,54-102-3 0 0,-112 227 0 0 0,1-4 0 0 0,1 0 0 0 0,0 0 0 0 0,0 1 0 0 0,1 0 0 0 0,-1 0 0 0 0,1 0 0 0 0,8-6 0 0 0,-2 4 0 0 0,0 4 0 0 0,-10 3 0 0 0,0 0 0 0 0,-1 0 0 0 0,1 1 0 0 0,0-1 0 0 0,0 0 0 0 0,-1 0 0 0 0,1 1 0 0 0,0-1 0 0 0,0 0 0 0 0,-1 1 0 0 0,1-1 0 0 0,0 1 0 0 0,0 0 0 0 0,1 1 0 0 0,-1-1 0 0 0,1 1 0 0 0,-1 0 0 0 0,0-1 0 0 0,0 1 0 0 0,1 0 0 0 0,-1 0 0 0 0,-1 0 0 0 0,1 0 0 0 0,0 0 0 0 0,0 0 0 0 0,-1 0 0 0 0,1 1 0 0 0,-1-1 0 0 0,0 0 0 0 0,0 0 0 0 0,0 3 0 0 0,0 4 0 0 0,-1 0 0 0 0,0 0 0 0 0,-3 9 0 0 0,0 1 0 0 0,-2 11 0 0 0,-2 0 0 0 0,-22 57 0 0 0,28-81 0 0 0,-1 0 0 0 0,1 1 0 0 0,-1 9 0 0 0,-4 14 0 0 0,7-24 0 0 0,4-7 0 0 0,1-3 0 0 0,3-5 0 0 0,0-1 0 0 0,0 0 0 0 0,-1 0 0 0 0,-1 0 0 0 0,1-1 0 0 0,4-12 0 0 0,10-18 0 0 0,13-28 0 0 0,-7 13 0 0 0,-21 49 0 0 0,-6 7 0 0 0,0-1 0 0 0,1 1 0 0 0,-1 0 0 0 0,0 0 0 0 0,0-1 0 0 0,0 1 0 0 0,1 0 0 0 0,-1 0 0 0 0,0 0 0 0 0,1-1 0 0 0,-1 1 0 0 0,0 0 0 0 0,0 0 0 0 0,1 0 0 0 0,-1 0 0 0 0,0 0 0 0 0,1 0 0 0 0,-1 0 0 0 0,0 0 0 0 0,1 0 0 0 0,-1 0 0 0 0,0 0 0 0 0,1 0 0 0 0,-1 0 0 0 0,0 0 0 0 0,1 0 0 0 0,-1 0 0 0 0,0 0 0 0 0,0 0 0 0 0,1 0 0 0 0,-1 0 0 0 0,0 1 0 0 0,1-1 0 0 0,-1 0 0 0 0,0 0 0 0 0,0 0 0 0 0,1 0 0 0 0,-1 1 0 0 0,0-1 0 0 0,0 0 0 0 0,1 0 0 0 0,-1 1 0 0 0,0-1 0 0 0,0 0 0 0 0,0 0 0 0 0,0 1 0 0 0,1-1 0 0 0,-1 0 0 0 0,0 1 0 0 0,0-1 0 0 0,0 0 0 0 0,0 0 0 0 0,0 1 0 0 0,0-1 0 0 0,0 0 0 0 0,0 1 0 0 0,0-1 0 0 0,0 1 0 0 0,0-1 0 0 0,7 32 0 0 0,-2-10 0 0 0,-4-15 0 0 0,0-1 0 0 0,0 0 0 0 0,-1 11 0 0 0,3 14 0 0 0,0-7 0 0 0,4 14 0 0 0,1-13 0 0 0,-2-14 0 0 0,-3-7 0 0 0,-1-2 0 0 0,0 0 0 0 0,1 0 0 0 0,-1 0 0 0 0,0 0 0 0 0,1 0 0 0 0,-1 0 0 0 0,6 2 0 0 0,-7-3 0 0 0,1 0 0 0 0,0 1 0 0 0,1-1 0 0 0,-1 0 0 0 0,0 0 0 0 0,1 0 0 0 0,4 2 0 0 0,-1-2 0 0 0,-1-1 0 0 0,1 0 0 0 0,-1 0 0 0 0,1 0 0 0 0,7-1 0 0 0,-7 0 0 0 0,0 0 0 0 0,0-1 0 0 0,0 1 0 0 0,0-1 0 0 0,0 0 0 0 0,0-1 0 0 0,0 1 0 0 0,-1-1 0 0 0,0 0 0 0 0,1-1 0 0 0,-1 1 0 0 0,0-1 0 0 0,0 0 0 0 0,-1 0 0 0 0,1-1 0 0 0,-1 1 0 0 0,0-1 0 0 0,0 0 0 0 0,4-7 0 0 0,2-8 0 0 0,0 0 0 0 0,-1 0 0 0 0,-1-1 0 0 0,5-23 0 0 0,-7 24 0 0 0,-3 11 0 0 0,-1 0 0 0 0,0-1 0 0 0,0-18 0 0 0,-1 25 0 0 0,-2-13 0 0 0,-2 11 0 0 0,1 3 0 0 0,-1-4 0 0 0,2 4 0 0 0,1 0 0 0 0,-1 0 0 0 0,0 1 0 0 0,0-1 0 0 0,0 0 0 0 0,0 1 0 0 0,0-1 0 0 0,-1 1 0 0 0,1 0 0 0 0,0-1 0 0 0,-1 1 0 0 0,1 0 0 0 0,-1 0 0 0 0,1 0 0 0 0,-1 0 0 0 0,1 0 0 0 0,-1 0 0 0 0,-3-1 0 0 0,2-1 0 0 0,-19-4 0 0 0,20 5 0 0 0,-2 1 0 0 0,-12 5 0 0 0,11-3 0 0 0,-1 1 0 0 0,-11 10 0 0 0,10-4 0 0 0,-1-1 0 0 0,1 1 0 0 0,1 0 0 0 0,-1 0 0 0 0,2 1 0 0 0,-1 0 0 0 0,1 0 0 0 0,0 0 0 0 0,1 0 0 0 0,0 1 0 0 0,1 0 0 0 0,0 0 0 0 0,-3 16 0 0 0,3-12 0 0 0,1-4 0 0 0,0 1 0 0 0,1 0 0 0 0,0 0 0 0 0,1 13 0 0 0,1-1 0 0 0,-2-16 0 0 0,2 1 0 0 0,-1-1 0 0 0,4 14 0 0 0,0-8 0 0 0,3-3 0 0 0,3-3 0 0 0,0-4 0 0 0,-6-3 0 0 0,-1-1 0 0 0,0 1 0 0 0,0-1 0 0 0,0 0 0 0 0,0 0 0 0 0,0 0 0 0 0,0 0 0 0 0,0 0 0 0 0,0-1 0 0 0,0 1 0 0 0,0-1 0 0 0,-1 0 0 0 0,1 0 0 0 0,-1 0 0 0 0,1 0 0 0 0,-1 0 0 0 0,0 0 0 0 0,0-1 0 0 0,2-2 0 0 0,6-7 0 0 0,-1-1 0 0 0,10-20 0 0 0,-6 6 0 0 0,-1-1 0 0 0,-1-1 0 0 0,12-53 0 0 0,-14 39 0 0 0,-16 56 0 0 0,-1 14 0 0 0,6-1 0 0 0,1 0 0 0 0,1 1 0 0 0,2-1 0 0 0,5 32 0 0 0,2-21 0 0 0,-4-23 0 0 0,2 1 0 0 0,-3-13 0 0 0,-2-2 0 0 0,-1 1 0 0 0,0 0 0 0 0,0 0 0 0 0,0 0 0 0 0,0-1 0 0 0,0 1-1 0 0,0 0 1 0 0,0-1 0 0 0,0 1 0 0 0,0-1 0 0 0,0 1 0 0 0,0-1 0 0 0,1 1 0 0 0,-1-1 0 0 0,0 0 0 0 0,0 0-1 0 0,0 0 1 0 0,2 1 0 0 0,0-1-22 0 0,-2 0-102 0 0,2-1-41 0 0,-2 0 235 0 0,11-5-2011 0 0,2-2-5276 0 0,-2-1-2822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2847 0 0,'0'1'659'0'0,"21"36"11192"0"0,1-2-4778 0 0,55 61 1911 0 0,-73-91-8527 0 0,30 43 303 0 0,-23-31-694 0 0,13 16 0 0 0,-17-26-62 0 0,-3-2-4 0 0,1 1 0 0 0,-1 0 0 0 0,-1 0 0 0 0,5 8 0 0 0,-5-7 0 0 0,-2-5 0 0 0,0 0 0 0 0,0 1 0 0 0,0-1 0 0 0,0 0 0 0 0,0 0 0 0 0,1 0 0 0 0,-1-1 0 0 0,1 1 0 0 0,-1 0 0 0 0,1 0 0 0 0,0-1 0 0 0,2 2 0 0 0,2 3-231 0 0,1-17-5295 0 0,-2-1-1373 0 0,-3-2-1797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2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9183 0 0,'-5'15'664'0'0,"0"0"-1"0"0,-11 20 0 0 0,-39 56 8552 0 0,12-21-3869 0 0,22-33-1846 0 0,-50 67 0 0 0,65-97-3674 0 0,4-6-876 0 0</inkml:trace>
  <inkml:trace contextRef="#ctx0" brushRef="#br0" timeOffset="1">322 59 2815 0 0,'2'3'214'0'0,"1"3"143"0"0,0 0 1 0 0,-1 0-1 0 0,1 1 1 0 0,-1-1 0 0 0,1 10-1 0 0,-1-4 1642 0 0,-1 0 0 0 0,0-1 0 0 0,-1 1 0 0 0,-3 23 0 0 0,0-16 1649 0 0,-1 1 1 0 0,-7 23-1 0 0,-7 6 189 0 0,13-41-3418 0 0,4-7-47 0 0,0 1-90 0 0,-7 10-526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2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 3679 0 0,'0'0'5848'0'0,"8"-4"488"0"0,-18-1-6336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6 2359 0 0,'1'13'466'0'0,"-1"1"-1"0"0,0-1 0 0 0,-1 0 1 0 0,-3 19-1 0 0,-1 12 3987 0 0,-1 21 4138 0 0,-17 80 0 0 0,21-132-7575 0 0,0 0 0 0 0,1-1-1 0 0,0 1 1 0 0,1 0 0 0 0,2 19 0 0 0,-2-30-868 0 0,1 2-8 0 0,-1-4-137 0 0,0 0 0 0 0,0 0 0 0 0,0 1 0 0 0,0-1 0 0 0,0 0 0 0 0,0 0 0 0 0,0 1 0 0 0,0-1 0 0 0,0 0 0 0 0,0 0 0 0 0,0 0 0 0 0,0 1 0 0 0,1-1 0 0 0,-1 0 0 0 0,0 0 0 0 0,0 1 0 0 0,0-1 0 0 0,0 0 0 0 0,0 0 0 0 0,0 0 0 0 0,1 1 0 0 0,-1-1 0 0 0,0 0 0 0 0,0 0 0 0 0,0 0 0 0 0,0 0 0 0 0,1 1 0 0 0,-1-1 0 0 0,0 0 0 0 0,0 0 0 0 0,0 0 0 0 0,1 0 0 0 0,-1 0 0 0 0,0 0 0 0 0,4-1-2 0 0,0-1 1 0 0,0-1-1 0 0,0 1 0 0 0,0 0 1 0 0,-1-1-1 0 0,1 0 0 0 0,-1 1 1 0 0,0-2-1 0 0,0 1 0 0 0,0 0 1 0 0,0 0-1 0 0,-1-1 1 0 0,5-7-1 0 0,1-5 0 0 0,0 0 0 0 0,6-21-1 0 0,0-1 1 0 0,5-10 0 0 0,36-74 0 0 0,-46 105 0 0 0,7-20 0 0 0,-5 9 0 0 0,-10 26 0 0 0,0 0 0 0 0,0-1 0 0 0,-1 1 0 0 0,1 0 0 0 0,0-1 0 0 0,-1 1 0 0 0,0 0 0 0 0,1-1 0 0 0,-1 1 0 0 0,0-4 0 0 0,0 5 0 0 0,-1 0 0 0 0,1 0 0 0 0,0-1 0 0 0,-1 1 0 0 0,1 0 0 0 0,-1 0 0 0 0,1 0 0 0 0,-1 0 0 0 0,0 0 0 0 0,-1-2 0 0 0,2 2 0 0 0,0 1 0 0 0,0 0 0 0 0,-1 0 0 0 0,1 0 0 0 0,0-1 0 0 0,0 1 0 0 0,0 0 0 0 0,0 0 0 0 0,0 0 0 0 0,0 0 0 0 0,-1-1 0 0 0,1 1 0 0 0,0 0 0 0 0,0 0 0 0 0,0 0 0 0 0,0 0 0 0 0,-1 0 0 0 0,1-1 0 0 0,0 1 0 0 0,0 0 0 0 0,0 0 0 0 0,-1 0 0 0 0,1 0 0 0 0,0 0 0 0 0,0 0 0 0 0,0 0 0 0 0,-1 0 0 0 0,1 0 0 0 0,0 0 0 0 0,0 0 0 0 0,-1 0 0 0 0,-1 9 0 0 0,-1 5 0 0 0,0 1 0 0 0,-8 19 0 0 0,6-18 0 0 0,-6 24 0 0 0,-8 106 0 0 0,19-144 0 0 0,-2 76 0 0 0,2-67 0 0 0,1 0 0 0 0,1 0 0 0 0,0 0 0 0 0,7 20 0 0 0,-5-21 0 0 0,4-2 0 0 0,4-4 0 0 0,-2-4 0 0 0,2-7-2111 0 0,-3-2-4806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3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6911 0 0,'-17'94'3632'0'0,"-42"120"12825"0"0,41-156-13762 0 0,14-45-2058 0 0,-1 6 940 0 0,5-19-1567 0 0,0 0-1 0 0,0 0 0 0 0,0 0 0 0 0,0 0 1 0 0,0 1-1 0 0,0-1 0 0 0,0 0 0 0 0,0 0 1 0 0,0 0-1 0 0,0 0 0 0 0,0 0 1 0 0,0 0-1 0 0,0 0 0 0 0,0 0 0 0 0,0 0 1 0 0,0 0-1 0 0,0 0 0 0 0,0 0 1 0 0,0 0-1 0 0,0 0 0 0 0,0 0 0 0 0,0 0 1 0 0,0 0-1 0 0,0 1 0 0 0,0-1 0 0 0,0 0 1 0 0,0 0-1 0 0,0 0 0 0 0,0 0 1 0 0,0 0-1 0 0,0 0 0 0 0,0 0 0 0 0,0 0 1 0 0,1 0-1 0 0,-1 0 0 0 0,0 0 0 0 0,0 0 1 0 0,0 0-1 0 0,0 0 0 0 0,0 0 1 0 0,0 0-1 0 0,0 0 0 0 0,0 0 0 0 0,0 0 1 0 0,0 0-1 0 0,0 0 0 0 0,0 0 1 0 0,0 0-1 0 0,0 0 0 0 0,0 0 0 0 0,1 0 1 0 0,-1 0-1 0 0,0 0 0 0 0,0 0 0 0 0,0 0 1 0 0,0 0-1 0 0,0 0 0 0 0,0 0 1 0 0,0 0-1 0 0,0-1 0 0 0,0 1 0 0 0,0 0 1 0 0,0 0-1 0 0,0 0 0 0 0,0 0 0 0 0,9-9 237 0 0,1-4-246 0 0,-1-2 0 0 0,0 1 0 0 0,14-31 0 0 0,7-14 0 0 0,38-42 0 0 0,-60 86 0 0 0,-6 11 0 0 0,0 0 0 0 0,1 0 0 0 0,-1 0 0 0 0,1 0 0 0 0,0 0 0 0 0,0 1 0 0 0,6-6 0 0 0,-2 5 0 0 0,-4 7 0 0 0,-3 4 0 0 0,-3 10 0 0 0,1-2 0 0 0,-2 1 0 0 0,-10 29 0 0 0,7-25 0 0 0,-17 42 0 0 0,-5 10 0 0 0,26-62 0 0 0,3-10 0 0 0,-1 1 0 0 0,1-1 0 0 0,0 0 0 0 0,0 0 0 0 0,0 0 0 0 0,0 0 0 0 0,0 0 0 0 0,0 1 0 0 0,0-1 0 0 0,0 0 0 0 0,0 0 0 0 0,0 0 0 0 0,0 0 0 0 0,1 0 0 0 0,-1 0 0 0 0,0 1 0 0 0,0-1 0 0 0,0 0 0 0 0,0 0 0 0 0,0 0 0 0 0,0 0 0 0 0,0 0 0 0 0,0 0 0 0 0,0 1 0 0 0,0-1 0 0 0,0 0 0 0 0,1 0 0 0 0,-1 0 0 0 0,0 0 0 0 0,0 0 0 0 0,0 0 0 0 0,0 0 0 0 0,0 0 0 0 0,0 0 0 0 0,0 0 0 0 0,1 0 0 0 0,-1 0 0 0 0,0 0 0 0 0,0 0 0 0 0,0 1 0 0 0,0-1 0 0 0,0 0 0 0 0,1 0 0 0 0,-1 0 0 0 0,0 0 0 0 0,0 0 0 0 0,0-1 0 0 0,0 1 0 0 0,0 0 0 0 0,0 0 0 0 0,1 0 0 0 0,-1 0 0 0 0,0 0 0 0 0,0 0 0 0 0,0 0 0 0 0,0 0 0 0 0,0 0 0 0 0,0 0 0 0 0,1 0 0 0 0,-1 0 0 0 0,0 0 0 0 0,0 0 0 0 0,0-1 0 0 0,0 1 0 0 0,8-4 0 0 0,-2 0 0 0 0,-1 0 0 0 0,0 0 0 0 0,0-1 0 0 0,0 0 0 0 0,0 0 0 0 0,-1 0 0 0 0,7-11 0 0 0,22-44 0 0 0,-9 14 0 0 0,5-11 0 0 0,3-5 0 0 0,-23 49 0 0 0,-7 12 0 0 0,1 0 0 0 0,-3 0 0 0 0,0 1 0 0 0,0 0 0 0 0,0 0 0 0 0,0 0 0 0 0,0 0 0 0 0,1-1 0 0 0,-1 1 0 0 0,0 0 0 0 0,0 0 0 0 0,0 0 0 0 0,0 0 0 0 0,1 0 0 0 0,-1 0 0 0 0,0 0 0 0 0,0 0 0 0 0,0-1 0 0 0,0 1 0 0 0,1 0 0 0 0,-1 0 0 0 0,0 0 0 0 0,0 0 0 0 0,0 0 0 0 0,1 0 0 0 0,-1 0 0 0 0,0 0 0 0 0,0 0 0 0 0,0 0 0 0 0,1 0 0 0 0,-1 0 0 0 0,0 0 0 0 0,0 1 0 0 0,0-1 0 0 0,1 0 0 0 0,-1 0 0 0 0,0 0 0 0 0,0 0 0 0 0,0 0 0 0 0,1 0 0 0 0,-1 0 0 0 0,0 1 0 0 0,0-1 0 0 0,0 0 0 0 0,0 0 0 0 0,0 0 0 0 0,1 0 0 0 0,-1 0 0 0 0,0 1 0 0 0,0-1 0 0 0,0 0 0 0 0,2 8 0 0 0,-2-8 0 0 0,2 11 0 0 0,-1 1 0 0 0,0 16 0 0 0,2 20 0 0 0,-1-28 0 0 0,0 26 0 0 0,0-2 0 0 0,-1-35 0 0 0,11 82 0 0 0,-10-81 0 0 0,0-1 0 0 0,1 0 0 0 0,1 1 0 0 0,-1-1 0 0 0,2-1 0 0 0,-1 1 0 0 0,8 10 0 0 0,-5-9 0 0 0,0 0 0 0 0,1 0 0 0 0,15 14 0 0 0,-19-21 0 0 0,0 0 0 0 0,0-1 0 0 0,0 1 0 0 0,0-1 0 0 0,0 0 0 0 0,0 0 0 0 0,1 0 0 0 0,-1-1 0 0 0,1 1 0 0 0,-1-1 0 0 0,1 0 0 0 0,0-1 0 0 0,4 1 0 0 0,0 0-528 0 0,-1-1 1 0 0,0-1-1 0 0,13-1 0 0 0,24-10-6389 0 0,-8-1-3279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4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78 395 6271 0 0,'20'-34'428'0'0,"28"-52"810"0"0,-17 27 2331 0 0,-25 46-2711 0 0,2-2 714 0 0,-2 0 0 0 0,8-21-1 0 0,-12 29-864 0 0,0 1-1 0 0,-1-1 0 0 0,0 1 0 0 0,0-1 1 0 0,0 0-1 0 0,-1-11 0 0 0,0 10 28 0 0,0 5-363 0 0,0 0 0 0 0,0-1 0 0 0,-1 1 0 0 0,1 0 0 0 0,-1-1-1 0 0,0 1 1 0 0,0 0 0 0 0,-2-6 0 0 0,-3-5 1279 0 0,5 13-1537 0 0,1-1 1 0 0,0 1-1 0 0,-1 0 0 0 0,1 0 1 0 0,-1 0-1 0 0,1 0 0 0 0,-1 0 0 0 0,0 0 1 0 0,1 0-1 0 0,-1 0 0 0 0,0 0 1 0 0,0 0-1 0 0,0 0 0 0 0,1 0 0 0 0,-1 0 1 0 0,-2 0-1 0 0,2 0 295 0 0,0 1-309 0 0,1-1-1 0 0,-1 1 1 0 0,0 0 0 0 0,1-1-1 0 0,-1 1 1 0 0,1 0 0 0 0,-1 0-1 0 0,0 0 1 0 0,0 0 0 0 0,1 0-1 0 0,-1 0 1 0 0,0 0 0 0 0,1 0-1 0 0,-1 0 1 0 0,0 0 0 0 0,1 0-1 0 0,-1 0 1 0 0,0 0 0 0 0,0 1-1 0 0,-17 21 228 0 0,-24 40 1 0 0,26-37-265 0 0,9-11-62 0 0,0 0 0 0 0,1 0 0 0 0,1 1 0 0 0,0 0 0 0 0,1 0 0 0 0,-4 28 0 0 0,-1-2 0 0 0,-32 246 0 0 0,39-261 0 0 0,-2 4 0 0 0,1 1 0 0 0,2 0 0 0 0,5 58 0 0 0,-3-83 0 0 0,-1-4 0 0 0,0 1 0 0 0,1 0 0 0 0,-1-1 0 0 0,1 1 0 0 0,0-1 0 0 0,0 1 0 0 0,0-1 0 0 0,2 4 0 0 0,11 17 0 0 0,-3-13 0 0 0,-5-10 0 0 0,-5-1 0 0 0,10-1 0 0 0,-4-4 0 0 0,0 0 0 0 0,0-1 0 0 0,0 1 0 0 0,-1-2 0 0 0,0 1 0 0 0,9-15 0 0 0,-9 14 0 0 0,-1-2 0 0 0,1 0 0 0 0,-2 0 0 0 0,1 0 0 0 0,-2-1 0 0 0,1 1 0 0 0,-1-1 0 0 0,2-14 0 0 0,1-12-2386 0 0,12-50-10550 0 0,-13 70 5346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4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7631 0 0,'-2'14'672'0'0,"-1"0"-536"0"0,0-1-136 0 0,0 1 0 0 0,-2-2 1600 0 0,2-1 4216 0 0,2 0-5048 0 0,-4-3 232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5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3711 0 0,'0'0'7672'0'0,"3"13"-6080"0"0,-6-1-4952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9759 0 0,'0'3'750'0'0,"2"11"-109"0"0,-1 0 1 0 0,-1 0-1 0 0,0 0 1 0 0,-4 22 0 0 0,-14 59 6253 0 0,17-90-6708 0 0,-5 24 1252 0 0,4-14-608 0 0,-1 0 1 0 0,-1 0 0 0 0,-6 16-1 0 0,3-14-235 0 0,2-9-256 0 0,2 0 0 0 0,-1 1 0 0 0,1 0 0 0 0,1 0-1 0 0,0-1 1 0 0,0 2 0 0 0,-1 13 0 0 0,2 1 141 0 0,-1 0 0 0 0,-2 1 0 0 0,0-1 0 0 0,-1-1 1 0 0,-15 39-1 0 0,20-60-1309 0 0</inkml:trace>
  <inkml:trace contextRef="#ctx0" brushRef="#br0" timeOffset="1">192 229 2527 0 0,'-28'49'738'0'0,"-5"28"8043"0"0,25-58-6070 0 0,3-6-433 0 0,0 1 1 0 0,1 0 0 0 0,1 0-1 0 0,-2 16 1 0 0,5-25-1542 0 0,0 0 0 0 0,0 0 0 0 0,1 0 0 0 0,0 0 0 0 0,1 6-1 0 0,1 4 212 0 0,-3-13-840 0 0,1 0 0 0 0,-1 0 0 0 0,1 0 0 0 0,0-1 0 0 0,0 1 0 0 0,0 0-1 0 0,0-1 1 0 0,0 1 0 0 0,0 0 0 0 0,1 1 0 0 0,2 2-52 0 0,4 4-51 0 0,4-2-5 0 0,2-7 0 0 0,0-5 0 0 0,-5-3 0 0 0,-1-4-1919 0 0,-1-1-4346 0 0,-6 11 5421 0 0,5-12-9352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0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0 6967 0 0,'-20'21'1724'0'0,"-29"24"-1"0"0,24-23 1505 0 0,-49 40 2069 0 0,-43 39-3055 0 0,135-104-4305 0 0,15-7-517 0 0,-19 6 1380 0 0,1-1 0 0 0,0 2 0 0 0,16-2 0 0 0,86-1 3366 0 0,57 4 9962 0 0,-173 2-12093 0 0,1 0 805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5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104 246 6991 0 0,'0'0'542'0'0,"2"1"-353"0"0,0-1 408 0 0,1 1 0 0 0,0-1-1 0 0,-1 1 1 0 0,1-1 0 0 0,-1 0 0 0 0,1 0-1 0 0,0 0 1 0 0,-1-1 0 0 0,1 1 0 0 0,0 0-1 0 0,-1-1 1 0 0,1 0 0 0 0,-1 0 0 0 0,5-1-1 0 0,-2-1 235 0 0,0 0 0 0 0,-1 0-1 0 0,1 0 1 0 0,-1-1-1 0 0,1 1 1 0 0,5-7-1 0 0,2-5 170 0 0,0 0 0 0 0,-1-1 0 0 0,10-18 0 0 0,-19 28-913 0 0,0 1 0 0 0,0-1 0 0 0,0 0 0 0 0,-1 0 0 0 0,0 0 0 0 0,0 0 0 0 0,0 0 0 0 0,-1-7 0 0 0,1-7 17 0 0,0 18-89 0 0,-1-1 0 0 0,0 1 0 0 0,0-1-1 0 0,0 1 1 0 0,0-1 0 0 0,0 0 0 0 0,0 1 0 0 0,-1 0 0 0 0,1-1 0 0 0,-1 1 0 0 0,1-1 0 0 0,-1 1 0 0 0,0-1 0 0 0,0 1 0 0 0,0 0-1 0 0,-1 0 1 0 0,1 0 0 0 0,0 0 0 0 0,-1 0 0 0 0,-2-3 0 0 0,2 3 65 0 0,0 2 3 0 0,-8 1 21 0 0,1-1-1 0 0,-1 2 1 0 0,1-1 0 0 0,0 1 0 0 0,0 1 0 0 0,-14 4-1 0 0,18-4-33 0 0,0 0 0 0 0,1 0-1 0 0,-1 0 1 0 0,0 0-1 0 0,-5 7 1 0 0,0-2 23 0 0,3 0 8 0 0,-1-1 1 0 0,1 2-1 0 0,1-1 0 0 0,-9 14 0 0 0,-4 4 181 0 0,16-21-207 0 0,0 0 0 0 0,0 0 1 0 0,1 0-1 0 0,-1 0 0 0 0,1 0 0 0 0,-2 9 0 0 0,-6 12 263 0 0,7-20-257 0 0,0 0 51 0 0,1-1 0 0 0,-1 1 1 0 0,1 0-1 0 0,0-1 0 0 0,0 1 1 0 0,1 1-1 0 0,-1-1 0 0 0,1 0 1 0 0,0 12-1 0 0,2 3 22 0 0,-2-9-102 0 0,1-1 1 0 0,1 1-1 0 0,0-1 0 0 0,0 0 0 0 0,1 1 0 0 0,1-1 1 0 0,0 0-1 0 0,5 11 0 0 0,-7-19-52 0 0,0-1 0 0 0,0 0 0 0 0,0 0 0 0 0,0 0 0 0 0,0 0 0 0 0,0 0 0 0 0,1 0 0 0 0,-1 0 0 0 0,1 0 0 0 0,0 0 0 0 0,-1-1 0 0 0,1 1 0 0 0,0 0 0 0 0,0-1 0 0 0,0 0 0 0 0,4 2 0 0 0,6-2 0 0 0,5-4 0 0 0,0-3 0 0 0,-4-2-855 0 0,-1 0 0 0 0,-1 0 1 0 0,1-1-1 0 0,-1-1 0 0 0,13-15 0 0 0,-1 2-3044 0 0,-7 8-6297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6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1 377 7423 0 0,'0'0'575'0'0,"2"0"-379"0"0,12-7 63 0 0,-12 5 316 0 0,1 1 0 0 0,-1-1 0 0 0,0 0 0 0 0,1-1 0 0 0,-1 1 0 0 0,0 0 0 0 0,-1 0 0 0 0,1-1 0 0 0,0 1 0 0 0,-1-1 1 0 0,1 0-1 0 0,-1 0 0 0 0,0 1 0 0 0,0-1 0 0 0,0 0 0 0 0,0 0 0 0 0,0 0 0 0 0,-1 0 0 0 0,1-5 0 0 0,0 4-231 0 0,0 0 0 0 0,0 0 1 0 0,0 0-1 0 0,0 0 0 0 0,1 0 0 0 0,0 1 1 0 0,0-1-1 0 0,0 0 0 0 0,4-5 1 0 0,8-16 569 0 0,58-164 1198 0 0,-61 140-1744 0 0,-11 49-351 0 0,0 0 0 0 0,0 0 0 0 0,0 0 0 0 0,0-1 0 0 0,0 1 0 0 0,0 0 0 0 0,0 0 0 0 0,0-1 0 0 0,0 1 0 0 0,0 0-1 0 0,0 0 1 0 0,0 0 0 0 0,0-1 0 0 0,0 1 0 0 0,0 0 0 0 0,0 0 0 0 0,0-1 0 0 0,0 1 0 0 0,0 0 0 0 0,0 0 0 0 0,0-1 0 0 0,0 1 0 0 0,0 0 0 0 0,0 0 0 0 0,-1 0 0 0 0,1-1 0 0 0,0 1 0 0 0,0 0-1 0 0,0 0 1 0 0,0 0 0 0 0,0 0 0 0 0,-1-1 0 0 0,1 1 0 0 0,0 0 0 0 0,0 0 0 0 0,0 0 0 0 0,-1 0 0 0 0,1 0 0 0 0,0 0 0 0 0,0 0 0 0 0,0-1 0 0 0,-1 1 0 0 0,1 0 0 0 0,0 0 0 0 0,0 0 0 0 0,-1 0-1 0 0,1 0 1 0 0,0 0 0 0 0,0 0 0 0 0,-1 0 0 0 0,1 0 0 0 0,-9 2 437 0 0,7-2-109 0 0,0 2 8 0 0,-4 2-201 0 0,0 0 0 0 0,1 1-1 0 0,0 0 1 0 0,0 0 0 0 0,1 0 0 0 0,-1 1-1 0 0,1 0 1 0 0,0-1 0 0 0,1 1-1 0 0,-1 1 1 0 0,1-1 0 0 0,0 0 0 0 0,1 1-1 0 0,-1 0 1 0 0,2-1 0 0 0,-1 1-1 0 0,-1 11 1 0 0,-21 134 301 0 0,-14 117 306 0 0,37-259-759 0 0,0-5 0 0 0,1 0 0 0 0,0-1 0 0 0,0 1 0 0 0,0 0 0 0 0,1 0 0 0 0,-1-1 0 0 0,3 8 0 0 0,-1-1 0 0 0,-2-11 0 0 0,0 1 0 0 0,1-1 0 0 0,-1 0 0 0 0,0 1 0 0 0,0-1 0 0 0,0 0 0 0 0,0 0 0 0 0,1 1 0 0 0,-1-1 0 0 0,0 0 0 0 0,0 0 0 0 0,1 1 0 0 0,-1-1 0 0 0,0 0 0 0 0,0 0 0 0 0,1 0 0 0 0,-1 0 0 0 0,0 1 0 0 0,1-1 0 0 0,-1 0 0 0 0,0 0 0 0 0,1 0 0 0 0,-1 0 0 0 0,0 0 0 0 0,0 0 0 0 0,1 0 0 0 0,-1 0 0 0 0,1 0 0 0 0,1 0-5 0 0,0-1-1 0 0,-1 1 1 0 0,1-1 0 0 0,0 0-1 0 0,0 1 1 0 0,-1-1 0 0 0,1 0-1 0 0,0 0 1 0 0,-1 0 0 0 0,1 0-1 0 0,-1-1 1 0 0,0 1 0 0 0,1 0-1 0 0,-1-1 1 0 0,0 1 0 0 0,0-1-1 0 0,1 1 1 0 0,-1-1 0 0 0,-1 1-1 0 0,1-1 1 0 0,0 0 0 0 0,1-2-1 0 0,2-7-126 0 0,0 1-1 0 0,4-18 0 0 0,-5 18-7 0 0,4-22-1866 0 0,-2 5-6039 0 0,1 5-1451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10535 0 0,'1'11'224'0'0,"1"0"0"0"0,-1 16 0 0 0,-4 24 4434 0 0,-15 45 8401 0 0,15-85-11267 0 0,-1-6-3824 0 0,2-16-7683 0 0,4-6 1513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6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 5439 0 0,'-18'86'9783'0'0,"-48"134"-1"0"0,-3-29-2110 0 0,69-190-7617 0 0,4-6-28 0 0,4-8-18 0 0,35-75-9 0 0,23-49 0 0 0,-61 126 0 0 0,1-1 0 0 0,14-18 0 0 0,-6 12 0 0 0,-11 17 0 0 0,-3 1 0 0 0,0 0 0 0 0,1 0 0 0 0,-1 0 0 0 0,0-1 0 0 0,0 1 0 0 0,1 0 0 0 0,-1 0 0 0 0,0 0 0 0 0,1 0 0 0 0,-1 0 0 0 0,0 0 0 0 0,1 0 0 0 0,-1 0 0 0 0,0 0 0 0 0,1 0 0 0 0,-1 0 0 0 0,0 0 0 0 0,1 0 0 0 0,-1 0 0 0 0,0 0 0 0 0,1 0 0 0 0,-1 0 0 0 0,0 0 0 0 0,1 0 0 0 0,-1 1 0 0 0,0-1 0 0 0,1 0 0 0 0,-1 0 0 0 0,0 0 0 0 0,0 1 0 0 0,1-1 0 0 0,-1 0 0 0 0,0 0 0 0 0,0 1 0 0 0,1-1 0 0 0,-1 0 0 0 0,0 0 0 0 0,0 1 0 0 0,0-1 0 0 0,1 0 0 0 0,-1 1 0 0 0,0-1 0 0 0,0 0 0 0 0,0 0 0 0 0,0 1 0 0 0,0-1 0 0 0,0 1 0 0 0,0-1 0 0 0,0 0 0 0 0,0 1 0 0 0,0-1 0 0 0,0 1 0 0 0,2 7 0 0 0,0 1 0 0 0,-1 0 0 0 0,0-1 0 0 0,0 1 0 0 0,-1 0 0 0 0,0-1 0 0 0,0 1 0 0 0,-3 10 0 0 0,1 22 0 0 0,0 29 0 0 0,-2-32-1456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7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5007 0 0,'-9'16'522'0'0,"1"0"2069"0"0,-8 24 0 0 0,14-35-1704 0 0,1-1 0 0 0,0 0-1 0 0,0 1 1 0 0,0-1 0 0 0,0 1-1 0 0,1 0 1 0 0,0-1 0 0 0,0 1-1 0 0,0-1 1 0 0,1 1 0 0 0,1 6 1655 0 0,0-7-417 0 0,0 2-1421 0 0,3-5 2527 0 0,23-3-1824 0 0,-25 1-849 0 0,0-1-56 0 0,6-5-379 0 0,-1 1 0 0 0,0-2 1 0 0,0 1-1 0 0,0-1 0 0 0,-1 0 1 0 0,0-1-1 0 0,-1 1 0 0 0,0-1 1 0 0,6-13-1 0 0,-11 21-123 0 0,0 0 0 0 0,-1-1 0 0 0,1 1 0 0 0,0 0 0 0 0,-1 0 0 0 0,1-1 0 0 0,-1 1 0 0 0,0 0 0 0 0,1-1 0 0 0,-1 1 0 0 0,0 0 0 0 0,0-1 0 0 0,0 1 0 0 0,0 0 0 0 0,0-1 0 0 0,0 1 0 0 0,0-2 0 0 0,-1 0 0 0 0,1 2 0 0 0,0 1 0 0 0,0-1 0 0 0,0 1 0 0 0,0-1 0 0 0,0 1 0 0 0,-1-1 0 0 0,1 1 0 0 0,0-1 0 0 0,0 1 0 0 0,0-1 0 0 0,0 1 0 0 0,-1-1 0 0 0,1 1 0 0 0,0-1 0 0 0,-1 1 0 0 0,1 0 0 0 0,0-1 0 0 0,-1 1 0 0 0,1 0 0 0 0,0-1 0 0 0,-1 1 0 0 0,1 0 0 0 0,-1-1 0 0 0,1 1 0 0 0,0 0 0 0 0,-1-1 0 0 0,1 1 0 0 0,-1 0 0 0 0,1 0 0 0 0,-1 0 0 0 0,0 0 0 0 0,0-1 0 0 0,1 1 0 0 0,-1-1 0 0 0,1 1 0 0 0,-1-1 0 0 0,0 1 0 0 0,1-1 0 0 0,-1 1 0 0 0,0 0 0 0 0,1-1 0 0 0,-1 1 0 0 0,0 0 0 0 0,0-1 0 0 0,1 1 0 0 0,-1 0 0 0 0,0 0 0 0 0,0 0 0 0 0,1 0 0 0 0,-1 0 0 0 0,0 0 0 0 0,0 0 0 0 0,0 0 0 0 0,-1 0 0 0 0,0 0 0 0 0,-16 0-6977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7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41 7511 0 0,'-15'48'1956'0'0,"10"-36"1418"0"0,-5 26 0 0 0,7-26-1924 0 0,2-9-771 0 0,0 0 0 0 0,1 0-1 0 0,-1 1 1 0 0,1-1-1 0 0,0 0 1 0 0,0 4-1 0 0,1 3 67 0 0,-1-8-514 0 0,0 0 1 0 0,0 0-1 0 0,0 0 0 0 0,0 1 0 0 0,1-1 0 0 0,-1 0 1 0 0,1 0-1 0 0,0 0 0 0 0,-1 0 0 0 0,1 0 0 0 0,0 0 0 0 0,0 0 1 0 0,1 0-1 0 0,-1 0 0 0 0,2 2 0 0 0,-2-4-154 0 0,-1 1 1 0 0,1-1-1 0 0,-1 1 0 0 0,1-1 0 0 0,0 0 1 0 0,-1 0-1 0 0,1 1 0 0 0,0-1 1 0 0,-1 0-1 0 0,1 0 0 0 0,0 0 0 0 0,0 0 1 0 0,-1 0-1 0 0,1 0 0 0 0,0 0 0 0 0,-1 0 1 0 0,1 0-1 0 0,0 0 0 0 0,-1 0 1 0 0,1 0-1 0 0,0-1 0 0 0,0 1 0 0 0,-1 0 1 0 0,1 0-1 0 0,0-1 0 0 0,16-9 888 0 0,-15 9-1023 0 0,3-3 258 0 0,1-1 0 0 0,-1 1 1 0 0,1-1-1 0 0,-1 0 0 0 0,-1 0 0 0 0,1-1 1 0 0,6-9-1 0 0,22-46 894 0 0,-21 37-867 0 0,3-13-158 0 0,-13 29-69 0 0,-5-3 0 0 0,-5 2 0 0 0,-3 2 0 0 0,-4 1-251 0 0,10 7-556 0 0,3 0 5 0 0,0 0-350 0 0,-3-1 1178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62 218 5671 0 0,'0'0'436'0'0,"6"-10"-299"0"0,-3 6 2402 0 0,-2 3-2247 0 0,10-10 1855 0 0,-11 10-1932 0 0,1 1-1 0 0,-1-1 0 0 0,1 0 1 0 0,-1 1-1 0 0,1-1 0 0 0,-1 0 1 0 0,1 1-1 0 0,-1-1 1 0 0,0 0-1 0 0,1 1 0 0 0,-1-1 1 0 0,0 0-1 0 0,0 0 0 0 0,1 1 1 0 0,-1-1-1 0 0,0 0 1 0 0,0 0-1 0 0,0-1 0 0 0,-3 1 969 0 0,2 1-1185 0 0,-4-2 847 0 0,-1 0-1 0 0,1 1 0 0 0,-1 0 1 0 0,-10-1-1 0 0,15 2-728 0 0,0 0 0 0 0,0 0 0 0 0,0 0 1 0 0,-1 0-1 0 0,1 0 0 0 0,0 0 0 0 0,0 0 0 0 0,0 0 0 0 0,-1 1 0 0 0,1-1 0 0 0,0 0 0 0 0,0 1 0 0 0,0-1 0 0 0,0 1 0 0 0,0 0 0 0 0,0-1 0 0 0,0 1 0 0 0,0 0 1 0 0,0 0-1 0 0,0-1 0 0 0,0 1 0 0 0,0 0 0 0 0,0 0 0 0 0,1 0 0 0 0,-1 0 0 0 0,0 0 0 0 0,1 0 0 0 0,-1 0 0 0 0,1 0 0 0 0,-1 0 0 0 0,1 0 0 0 0,-1 2 0 0 0,1 31 2140 0 0,-5-12-1383 0 0,1 0 1 0 0,1 1-1 0 0,1 0 0 0 0,0 23 0 0 0,11-5 701 0 0,2-34-1531 0 0,0-5-43 0 0,-6-3 0 0 0,-1 1 0 0 0,1-2 0 0 0,-1 1 0 0 0,0 0 0 0 0,1-1 0 0 0,-1 0 0 0 0,0 0 0 0 0,0 0 0 0 0,0-1 0 0 0,0 1 0 0 0,6-7 0 0 0,5-4 0 0 0,17-20 0 0 0,-29 29 0 0 0,10-11 0 0 0,13-21 0 0 0,6-6 0 0 0,54-71 0 0 0,-74 95 0 0 0,-1-1 0 0 0,-1 0 0 0 0,0 0 0 0 0,6-22 0 0 0,-16 40 0 0 0,1 1 0 0 0,-1 0 0 0 0,0-1 0 0 0,0 1 0 0 0,0 0 0 0 0,0-1 0 0 0,1 1 0 0 0,-1 0 0 0 0,0-1 0 0 0,0 1 0 0 0,0 0 0 0 0,0-1 0 0 0,0 1 0 0 0,0 0 0 0 0,0-1 0 0 0,0 1 0 0 0,0-1 0 0 0,0 1 0 0 0,0 0 0 0 0,0-1 0 0 0,0 1 0 0 0,-1 0 0 0 0,1-1 0 0 0,-1 1 0 0 0,1 0 0 0 0,-1 0 0 0 0,1 0 0 0 0,-1 0 0 0 0,0 0 0 0 0,1 0 0 0 0,-1 0 0 0 0,0 0 0 0 0,1 1 0 0 0,-1-1 0 0 0,1 0 0 0 0,-1 0 0 0 0,1 1 0 0 0,-1-1 0 0 0,0 0 0 0 0,0 1 0 0 0,-3 2 0 0 0,1 1 0 0 0,-1-1 0 0 0,1 1 0 0 0,0-1 0 0 0,0 1 0 0 0,0 0 0 0 0,0 0 0 0 0,1 1 0 0 0,0-1 0 0 0,0 0 0 0 0,0 1 0 0 0,0-1 0 0 0,0 1 0 0 0,1 0 0 0 0,0 0 0 0 0,0-1 0 0 0,0 7 0 0 0,-1 11 0 0 0,1 0 0 0 0,1 30 0 0 0,5 10 0 0 0,2 0 0 0 0,19 73 0 0 0,-21-117 0 0 0,1 0 0 0 0,1-1 0 0 0,0 1 0 0 0,2-1 0 0 0,0-1 0 0 0,0 1 0 0 0,2-2 0 0 0,0 1 0 0 0,1-2 0 0 0,22 24 0 0 0,-27-32 0 0 0,-1 2 0 0 0,0-1 0 0 0,8 16 0 0 0,-13-22 0 0 0,0 0 0 0 0,0 1 0 0 0,0-1 0 0 0,0 0 0 0 0,1 0 0 0 0,-1 0 0 0 0,0 0 0 0 0,0 0 0 0 0,1 0 0 0 0,-1 0 0 0 0,0 0 0 0 0,1 0 0 0 0,-1 0 0 0 0,1-1 0 0 0,-1 1 0 0 0,3 0 0 0 0,0 0 0 0 0,-1-1 0 0 0,1 0 0 0 0,-1 1 0 0 0,1-1 0 0 0,-1 0 0 0 0,1-1 0 0 0,5 0 0 0 0,-2-1 0 0 0,1 0 0 0 0,0 0 0 0 0,0-1 0 0 0,-1 0 0 0 0,0 0 0 0 0,10-6 0 0 0,5-9-2111 0 0,-5-6-4806 0 0,-9 9-3279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2383 0 0,'4'0'180'0'0,"60"-5"513"0"0,-17 0 3473 0 0,31-3 3476 0 0,71-11 5524 0 0,-69 1-8685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9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3887 0 0,'0'1'298'0'0,"1"7"-39"0"0,0 0-1 0 0,-1 0 1 0 0,0 0 0 0 0,0 0 0 0 0,-1 0-1 0 0,-1 9 1 0 0,-1 2 1418 0 0,-1 36 2352 0 0,-12 79 8171 0 0,-11 13-5352 0 0,25-136-5826 0 0,-1 25-1 0 0,2-21-3576 0 0,0 1-6205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9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1 413 2383 0 0,'4'-1'180'0'0,"35"-6"162"0"0,-36 6 1239 0 0,3-2 535 0 0,21-10 2353 0 0,47-30 0 0 0,-61 34-3263 0 0,-1 0 0 0 0,0-1 0 0 0,-1 0-1 0 0,0-1 1 0 0,19-23 0 0 0,-24 25-782 0 0,50-74 2288 0 0,-47 68-2310 0 0,-1-1 0 0 0,0 1 0 0 0,9-28 0 0 0,-15 37-267 0 0,0 0-1 0 0,-1 0 1 0 0,0 0 0 0 0,0 0-1 0 0,0 0 1 0 0,0-10 0 0 0,-2 14 42 0 0,-13-14 802 0 0,13 15-550 0 0,-10-4 343 0 0,8 4-666 0 0,0 0 0 0 0,-1 0 0 0 0,1 0 1 0 0,0 1-1 0 0,0 0 0 0 0,0-1 0 0 0,0 1 0 0 0,-1 0 0 0 0,1 1 1 0 0,0-1-1 0 0,0 0 0 0 0,-5 3 0 0 0,6-3 86 0 0,-10 7 53 0 0,8-4-239 0 0,0 0 1 0 0,1 0-1 0 0,-1 1 0 0 0,1-1 0 0 0,0 1 0 0 0,0 0 0 0 0,0 0 0 0 0,0 0 0 0 0,1 0 0 0 0,-1 1 1 0 0,-1 6-1 0 0,-1 3 13 0 0,0-1 0 0 0,-4 24 0 0 0,-4 46-19 0 0,-8 38 0 0 0,12-77 0 0 0,-4 47 0 0 0,12-79 0 0 0,-2 14 0 0 0,2 39 0 0 0,3-50 0 0 0,3-3 0 0 0,4-5 0 0 0,3-4 0 0 0,4-5-1860 0 0,-2-2-4206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0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57 23727 0 0,'8'-5'2112'0'0,"-1"-1"-1696"0"0,2 2-328 0 0,-1-3-88 0 0,-1 1-720 0 0,3-1-160 0 0,-1 1-32 0 0,2 2-8 0 0,1-1 920 0 0,3-1 224 0 0,-1 5 32 0 0,0 1-6464 0 0,1 0-1280 0 0</inkml:trace>
  <inkml:trace contextRef="#ctx0" brushRef="#br0" timeOffset="1">0 345 20471 0 0,'0'0'2136'0'0,"2"-1"-2028"0"0,25-13 1317 0 0,2 1-1 0 0,44-13 1 0 0,28-12 2512 0 0,12-7-1888 0 0,-89 38-5051 0 0,-1 1-3419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0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6647 0 0,'0'0'514'0'0,"-1"2"-336"0"0,-4 2-35 0 0,-1 0 965 0 0,0 1-1 0 0,1 0 0 0 0,-1 0 0 0 0,1 1 0 0 0,1-1 0 0 0,-1 1 0 0 0,-5 9 0 0 0,4-3 507 0 0,0 0 0 0 0,1 0 0 0 0,0 1 0 0 0,1 0 0 0 0,-4 18 0 0 0,7-26-1295 0 0,-4 35 5849 0 0,7-39-6067 0 0,-1 0-83 0 0,0 0-8 0 0,-1 0 0 0 0,1 0-1 0 0,0 0 1 0 0,0 0-1 0 0,0 0 1 0 0,0 0-1 0 0,1 0 1 0 0,-1-1-1 0 0,0 1 1 0 0,0 0-1 0 0,0-1 1 0 0,0 1-1 0 0,3 0 1 0 0,-3-1-10 0 0,-1 0 0 0 0,1 0 1 0 0,0 0-1 0 0,-1 1 0 0 0,1-1 0 0 0,-1 0 0 0 0,1 0 0 0 0,-1 0 1 0 0,1 0-1 0 0,0-1 0 0 0,-1 1 0 0 0,1 0 0 0 0,-1 0 1 0 0,1 0-1 0 0,0 0 0 0 0,-1-1 0 0 0,1 1 0 0 0,-1 0 1 0 0,1 0-1 0 0,-1-1 0 0 0,1 1 0 0 0,-1 0 0 0 0,1-1 0 0 0,1-1 0 0 0,4-3 0 0 0,-3-3 0 0 0,-3 6-87 0 0,1 0 0 0 0,-1-1 1 0 0,0 1-1 0 0,1-1 0 0 0,-1 1 0 0 0,0-1 0 0 0,-1 1 1 0 0,1-1-1 0 0,0 1 0 0 0,-1 0 0 0 0,1-1 1 0 0,-1 1-1 0 0,-1-3 0 0 0,-1-4-390 0 0,3 8-288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10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518 0 4863 0 0,'-7'5'591'0'0,"0"-1"-1"0"0,0-1 0 0 0,-13 6 1 0 0,17-8-154 0 0,0 0 0 0 0,-1 0 1 0 0,1 1-1 0 0,0 0 0 0 0,0-1 1 0 0,0 1-1 0 0,0 0 0 0 0,0 1 1 0 0,0-1-1 0 0,-4 6 0 0 0,-5 5 1398 0 0,2 1 0 0 0,-18 28 0 0 0,25-38-1465 0 0,1 0-1 0 0,0 1 0 0 0,0-1 1 0 0,0 0-1 0 0,1 1 1 0 0,-1-1-1 0 0,1 1 1 0 0,0 0-1 0 0,0-1 0 0 0,1 1 1 0 0,-1 0-1 0 0,1-1 1 0 0,0 1-1 0 0,1 0 1 0 0,0 6-1 0 0,0-9-242 0 0,-1 0 1 0 0,1-1-1 0 0,0 1 0 0 0,0-1 0 0 0,-1 1 1 0 0,1-1-1 0 0,0 1 0 0 0,0-1 0 0 0,0 1 0 0 0,1-1 1 0 0,-1 0-1 0 0,0 0 0 0 0,0 1 0 0 0,1-1 1 0 0,-1 0-1 0 0,1 0 0 0 0,-1-1 0 0 0,1 1 1 0 0,-1 0-1 0 0,1 0 0 0 0,0-1 0 0 0,-1 1 0 0 0,1-1 1 0 0,0 1-1 0 0,-1-1 0 0 0,1 0 0 0 0,0 0 1 0 0,0 1-1 0 0,-1-1 0 0 0,1 0 0 0 0,3-1 1 0 0,2 0 0 0 0,-1 0 0 0 0,1 0 0 0 0,-1-1 0 0 0,1 0 0 0 0,-1 0 0 0 0,11-5 0 0 0,3-4-1 0 0,0 0 1 0 0,-1-1-1 0 0,-1-1 1 0 0,0 0-1 0 0,-1-2 1 0 0,27-28-1 0 0,-35 32-127 0 0,-3 2 21 0 0,-4 7 214 0 0,-2 4-107 0 0,0 3-26 0 0,0 0 1 0 0,0 0-1 0 0,0 0 0 0 0,-1-1 0 0 0,1 1 1 0 0,-1 0-1 0 0,-3 8 0 0 0,-14 33 325 0 0,-2 3 85 0 0,-8 77 571 0 0,-10 17-1020 0 0,-24 71 49 0 0,51-182-100 0 0,-3 0-1 0 0,-1 0 0 0 0,-1-2 1 0 0,-29 43-1 0 0,26-47-11 0 0,-1 0 0 0 0,-1-2 0 0 0,-2 0 0 0 0,-48 39 0 0 0,64-58 0 0 0,-1-1 0 0 0,1 1 0 0 0,-1-1 0 0 0,0-1 0 0 0,-1 1 0 0 0,1-1 0 0 0,-1-1 0 0 0,1 0 0 0 0,-18 2 0 0 0,21-3 0 0 0,-1 0 0 0 0,0-1 0 0 0,0 0 0 0 0,0 0 0 0 0,1-1 0 0 0,-1 0 0 0 0,0 0 0 0 0,0 0 0 0 0,1 0 0 0 0,-1-1 0 0 0,1 0 0 0 0,-1 0 0 0 0,1-1 0 0 0,0 1 0 0 0,0-1 0 0 0,-5-4 0 0 0,8 5 0 0 0,0 1 0 0 0,0-1 0 0 0,0 0 0 0 0,1 0 0 0 0,-1-1 0 0 0,0 1 0 0 0,1 0 0 0 0,0-1 0 0 0,-1 1 0 0 0,1 0 0 0 0,0-1 0 0 0,0 1 0 0 0,0-1 0 0 0,0-4 0 0 0,0 2 0 0 0,1 0 0 0 0,0 0 0 0 0,0 1 0 0 0,0-1 0 0 0,0 0 0 0 0,1 0 0 0 0,2-8 0 0 0,1 0 0 0 0,1-1 0 0 0,1 1 0 0 0,0 0 0 0 0,12-20 0 0 0,-4 13 0 0 0,0 1 0 0 0,1 0 0 0 0,26-25 0 0 0,59-46 0 0 0,-54 51 0 0 0,-20 16 0 0 0,104-98 0 0 0,-101 89 0 0 0,2-1 0 0 0,27-38 0 0 0,-33 37-2562 0 0,-5 7-3904 0 0,3-8-3730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10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21767 0 0,'0'0'1936'0'0,"21"-6"-1552"0"0,-2 0-304 0 0,-2 0-6512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11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6127 0 0,'0'2'472'0'0,"0"6"-24"0"0,0 0 0 0 0,0 0 0 0 0,-1 0 0 0 0,-2 14 0 0 0,1-11 1540 0 0,0 1 0 0 0,0 11 0 0 0,-1 66 5243 0 0,-11 46-2047 0 0,7-66-3420 0 0,-6 27 128 0 0,-30 111 1 0 0,40-196-2180 0 0,3-9-1202 0 0,3-18-10264 0 0,-3-4 3418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12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3247 0 0,'0'0'251'0'0,"4"0"-160"0"0,50 11 1837 0 0,31 13 6793 0 0,-9-3-364 0 0,13 3-1850 0 0,-87-23-5865 0 0,-2-1-582 0 0,1 0 0 0 0,-1 0 0 0 0,1 0-1 0 0,-1 0 1 0 0,1 0 0 0 0,-1 0-1 0 0,1 1 1 0 0,-1-1 0 0 0,0 0 0 0 0,1 0-1 0 0,-1 0 1 0 0,1 1 0 0 0,-1-1 0 0 0,0 0-1 0 0,1 1 1 0 0,-1-1 0 0 0,1 0 0 0 0,-1 1-1 0 0,0-1 1 0 0,0 0 0 0 0,1 1-1 0 0,-1-1 1 0 0,0 1 0 0 0,0-1 0 0 0,1 0-1 0 0,-1 1 1 0 0,0-1 0 0 0,0 1 0 0 0,0-1-1 0 0,0 1 1 0 0,0-1 0 0 0,0 1-1 0 0,0-1 1 0 0,0 1 0 0 0,0-1 0 0 0,0 1-1 0 0,0 0 1 0 0,0 18 576 0 0,-1-15-627 0 0,-1 0 0 0 0,1 0 0 0 0,-1-1 0 0 0,0 1 0 0 0,0 0 0 0 0,0-1 0 0 0,-1 0 0 0 0,0 1 0 0 0,-3 2 0 0 0,-30 27 17 0 0,16-16-25 0 0,-65 54-1 0 0,55-46 345 0 0,16-14-1245 0 0,-19 19-1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12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3767 0 0,'-7'15'2618'0'0,"1"-1"0"0"0,0 1 0 0 0,1 0 0 0 0,1 1 0 0 0,-4 30 0 0 0,3-16 318 0 0,-9 32 0 0 0,10-44-1990 0 0,1 1 1 0 0,1-1-1 0 0,1 1 0 0 0,1-1 0 0 0,2 24 1 0 0,-1-15-450 0 0,-1-5-82 0 0,1-1 0 0 0,9 39 0 0 0,-5-49-415 0 0,-5-10-76 0 0,1 0 1 0 0,-1 0-1 0 0,1 0 1 0 0,0-1-1 0 0,-1 1 1 0 0,1 0-1 0 0,0 0 1 0 0,0-1-1 0 0,0 1 1 0 0,-1-1-1 0 0,1 1 1 0 0,0-1-1 0 0,0 1 1 0 0,0-1-1 0 0,0 1 1 0 0,0-1-1 0 0,0 0 0 0 0,0 1 1 0 0,0-1-1 0 0,0 0 1 0 0,0 0-1 0 0,0 0 1 0 0,0 0-1 0 0,0 0 1 0 0,0 0-1 0 0,0 0 1 0 0,0 0-1 0 0,0 0 1 0 0,0-1-1 0 0,0 1 1 0 0,0 0-1 0 0,0-1 1 0 0,2 0-1 0 0,0 0-581 0 0,-1-1-1 0 0,1 1 1 0 0,-1-1-1 0 0,0 0 1 0 0,1 0-1 0 0,-1 0 1 0 0,0 0-1 0 0,0-1 1 0 0,0 1 0 0 0,3-5-1 0 0,4-10-9214 0 0</inkml:trace>
  <inkml:trace contextRef="#ctx0" brushRef="#br0" timeOffset="1">296 72 2879 0 0,'0'0'583'0'0,"2"2"1373"0"0,49 49 2408 0 0,16 32 8599 0 0,-13-15-4905 0 0,-9-15-6094 0 0,-14-13-1964 0 0,-24-28 0 0 0,-2-3-1456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12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234 103 8375 0 0,'-14'19'1102'0'0,"-18"19"-1"0"0,17-21 2283 0 0,-17 26 0 0 0,-15 32 3016 0 0,-29 44-364 0 0,60-93-4999 0 0,15-24-445 0 0</inkml:trace>
  <inkml:trace contextRef="#ctx0" brushRef="#br0" timeOffset="1">435 0 5095 0 0,'0'0'390'0'0,"2"2"-252"0"0,8 11 4613 0 0,-7-7-3443 0 0,0 0 0 0 0,0 0-1 0 0,-1 1 1 0 0,0-1 0 0 0,0 0 0 0 0,0 1-1 0 0,-1-1 1 0 0,0 1 0 0 0,-1-1 0 0 0,1 1 0 0 0,-1 0-1 0 0,-2 12 1 0 0,-6 34 40 0 0,-3 0 0 0 0,-2-2 0 0 0,-36 95 0 0 0,46-142-1330 0 0,-5 16-127 0 0,5-14-29 0 0,-1 3-898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13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1 408 5495 0 0,'13'-31'993'0'0,"17"-57"-1"0"0,-21 60 1345 0 0,0 0-1 0 0,23-46 1 0 0,-27 67-1492 0 0,0-1 0 0 0,0 1 0 0 0,1 1 0 0 0,0-1 0 0 0,0 1 0 0 0,11-9 0 0 0,15-15 3676 0 0,-27 25-4042 0 0,1 0 0 0 0,-1 1 0 0 0,1 0 0 0 0,0 0 0 0 0,0 0 0 0 0,7-2 0 0 0,42-18 1225 0 0,-43 20-1430 0 0,0 1 1 0 0,0 0-1 0 0,1 0 0 0 0,-1 2 0 0 0,1-1 1 0 0,16 1-1 0 0,-25 1-223 0 0,0 1 0 0 0,0-1-1 0 0,0 1 1 0 0,0 0 0 0 0,0 0 0 0 0,-1 1 0 0 0,1-1 0 0 0,0 1-1 0 0,-1-1 1 0 0,1 1 0 0 0,-1 0 0 0 0,1 1 0 0 0,-1-1 0 0 0,0 0-1 0 0,0 1 1 0 0,3 3 0 0 0,-4-4-51 0 0,1 1 0 0 0,-1-1 0 0 0,0 1 0 0 0,0 0 0 0 0,0 0 0 0 0,0 0 0 0 0,0 0 0 0 0,-1 0 0 0 0,1 0 0 0 0,-1 0 0 0 0,2 6 0 0 0,0 2 0 0 0,-1-6 0 0 0,-1 0 0 0 0,0 1 0 0 0,0-1 0 0 0,-1 0 0 0 0,1 0 0 0 0,-1 1 0 0 0,0-1 0 0 0,0 1 0 0 0,-1-1 0 0 0,-1 8 0 0 0,-2 1 0 0 0,0 0 0 0 0,-10 23 0 0 0,3-10 0 0 0,-1-1 0 0 0,-1 0 0 0 0,-2-1 0 0 0,-1 0 0 0 0,0-2 0 0 0,-2 1 0 0 0,-27 26 0 0 0,20-31 0 0 0,14-13 0 0 0,-1-3 0 0 0,9-4 0 0 0,0 1 0 0 0,1 0 0 0 0,-1-1 0 0 0,0 0 0 0 0,1 0 0 0 0,-1 0 0 0 0,1 0 0 0 0,-1 0 0 0 0,1 0 0 0 0,-1 0 0 0 0,1-1 0 0 0,0 0 0 0 0,0 1 0 0 0,0-1 0 0 0,0 0 0 0 0,0 0 0 0 0,0 0 0 0 0,0 0 0 0 0,0 0 0 0 0,1 0 0 0 0,-1-1 0 0 0,1 1 0 0 0,0-1 0 0 0,0 1 0 0 0,0-1 0 0 0,-2-3 0 0 0,1-1 0 0 0,0 1 0 0 0,0-1 0 0 0,1 0 0 0 0,0 1 0 0 0,0-1 0 0 0,1 0 0 0 0,-1 1 0 0 0,2-1 0 0 0,1-13 0 0 0,0 10 0 0 0,0 1 0 0 0,1 0 0 0 0,1 0 0 0 0,0 0 0 0 0,0 0 0 0 0,1 1 0 0 0,-1 0 0 0 0,2-1 0 0 0,-1 2 0 0 0,10-11 0 0 0,-10 13 0 0 0,1-1 0 0 0,-1 1 0 0 0,1 0 0 0 0,0 1 0 0 0,0-1 0 0 0,0 1 0 0 0,1 1 0 0 0,0-1 0 0 0,0 1 0 0 0,0 0 0 0 0,0 0 0 0 0,0 1 0 0 0,13-2 0 0 0,-12 2 0 0 0,4 1 0 0 0,-1 0 0 0 0,1 0 0 0 0,0 1 0 0 0,0 0 0 0 0,11 3 0 0 0,-17-2 27 0 0,1-1 0 0 0,0 0 0 0 0,-1 0 0 0 0,8-1 0 0 0,-12 1-229 0 0,0-1 0 0 0,-1 1 0 0 0,1-1-1 0 0,0 0 1 0 0,-1 1 0 0 0,1-1 0 0 0,-1 0 0 0 0,3-1 0 0 0,-3 1-69 0 0,11-7-7223 0 0,0-4-2529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6:13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0 5383 0 0,'7'10'604'0'0,"0"0"0"0"0,-1 1-1 0 0,-1-1 1 0 0,1 1 0 0 0,4 15-1 0 0,-5-9 1626 0 0,-1-1 0 0 0,-1 1 0 0 0,0-1 0 0 0,-1 1-1 0 0,-1 32 1 0 0,-2-20 1422 0 0,-2-1-1 0 0,-11 50 0 0 0,-10 6-4333 0 0,14-56 700 0 0,-1-1 0 0 0,-1 0 1 0 0,-1-1-1 0 0,-2 0 0 0 0,-1-1 1 0 0,-36 45-1 0 0,44-62-319 0 0,0-1 1 0 0,0 1-1 0 0,-1-1 1 0 0,0-1-1 0 0,0 0 1 0 0,-14 7-1 0 0,0-2-3156 0 0,-39 13-1 0 0,44-17-6737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7:06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6271 0 0,'0'0'486'0'0,"2"1"-318"0"0,6 5 2160 0 0,-1 0-315 0 0,1-1 0 0 0,0 0 0 0 0,0 0 0 0 0,8 3 0 0 0,39 7 2028 0 0,-52-15-3501 0 0,2 0-41 0 0,13-1-419 0 0,25-1 1011 0 0,-16-1-8174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76 6335 0 0,'0'0'486'0'0,"-6"6"1018"0"0,2 0-460 0 0,0 1 0 0 0,0 0 0 0 0,0-1 0 0 0,1 1 0 0 0,0 0 0 0 0,0 1 0 0 0,-2 11 0 0 0,-2 3 1176 0 0,-48 119 4446 0 0,50-122-6100 0 0</inkml:trace>
  <inkml:trace contextRef="#ctx0" brushRef="#br0" timeOffset="1">200 1 6767 0 0,'0'2'520'0'0,"-1"16"-937"0"0,-2 16 1960 0 0,-13 110 13106 0 0,15-139-14154 0 0,-2 14 929 0 0,-1 29-1 0 0,4-48-1425 0 0,0 0 0 0 0,1 1 0 0 0,-1-1-1 0 0,1 0 1 0 0,-1 1 0 0 0,1-1 0 0 0,-1 0-1 0 0,1 1 1 0 0,-1-1 0 0 0,1 0-1 0 0,-1 0 1 0 0,1 0 0 0 0,-1 1 0 0 0,1-1-1 0 0,-1 0 1 0 0,1 0 0 0 0,-1 0 0 0 0,1 0-1 0 0,0 0 1 0 0,-1 0 0 0 0,1 0-1 0 0,-1 0 1 0 0,1 0 0 0 0,-1-1 0 0 0,1 1-1 0 0,0 0 1 0 0,4-2-546 0 0,-1-1 1 0 0,0 1-1 0 0,1-1 0 0 0,-1 0 0 0 0,3-3 0 0 0,11-10-5958 0 0,-4 1-645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7:07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1951 0 0,'2'0'147'0'0,"13"2"1893"0"0,0-1-1 0 0,1-1 1 0 0,-1 0-1 0 0,0-1 1 0 0,0-1 0 0 0,16-4-1 0 0,-18 3-55 0 0,-10 3-605 0 0,-1-1-267 0 0,6 0-13 0 0,1 0 0 0 0,13-1 0 0 0,-6 4-7696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01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16 4863 0 0,'-3'-4'432'0'0,"-3"4"-344"0"0,0 10-88 0 0,1-15 768 0 0,-1 7 1992 0 0,8-5-1872 0 0,-4-1-16 0 0,4 11 0 0 0,2-7 0 0 0,2-8-520 0 0,-4 5-96 0 0,3 6-32 0 0,2-3-3728 0 0,0-11-752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03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1474 196 3247 0 0,'-2'-3'273'0'0,"0"-1"-1"0"0,-1 1 1 0 0,1 0-1 0 0,-1 0 1 0 0,0 0 0 0 0,0 0-1 0 0,0 0 1 0 0,0 0-1 0 0,0 1 1 0 0,0-1-1 0 0,-1 1 1 0 0,1 0-1 0 0,-1 0 1 0 0,0 1-1 0 0,0-1 1 0 0,-4-1-1 0 0,-9-4 1123 0 0,11 4-876 0 0,-1 1 0 0 0,1 0 0 0 0,-1 1 0 0 0,0-1 0 0 0,0 1-1 0 0,-10 0 1 0 0,-2-1 488 0 0,3 2-502 0 0,0 0-1 0 0,1 1 1 0 0,-1 1 0 0 0,0 1-1 0 0,1 0 1 0 0,0 1 0 0 0,-22 8-1 0 0,-114 47 1720 0 0,-133 66-88 0 0,183-78-1584 0 0,-112 58 562 0 0,168-79-524 0 0,1 1 1 0 0,-63 53-1 0 0,85-60-256 0 0,1 0 0 0 0,1 2 0 0 0,0 0 0 0 0,-30 47 0 0 0,33-42-73 0 0,1 0 1 0 0,-20 48-1 0 0,30-59-88 0 0,0 1 0 0 0,1 0 0 0 0,1 0 0 0 0,1 1 0 0 0,0-1-1 0 0,0 24 1 0 0,3-21-50 0 0,0 0 0 0 0,1-1 0 0 0,1 1 0 0 0,1 0 0 0 0,1-1 0 0 0,8 25-1 0 0,1-8 155 0 0,1 0 0 0 0,22 39 0 0 0,-25-54-84 0 0,2-1 1 0 0,1-1 0 0 0,0 0-1 0 0,30 30 1 0 0,15 6-20 0 0,2-2 0 0 0,3-4 0 0 0,98 59 0 0 0,-125-87-174 0 0,2-2 0 0 0,0-2 0 0 0,1-2 0 0 0,1-1 0 0 0,0-2 0 0 0,1-2 0 0 0,0-2 0 0 0,64 5 0 0 0,-71-11 0 0 0,0-2 0 0 0,1-1 0 0 0,67-11 0 0 0,-42-1 0 0 0,81-28 0 0 0,-61 14 0 0 0,114-56 0 0 0,-123 45 0 0 0,-3-3 0 0 0,0-3 0 0 0,-3-3 0 0 0,115-107 0 0 0,45-73 0 0 0,-198 196 0 0 0,-1 0 0 0 0,-2-3 0 0 0,-1 0 0 0 0,-2-1 0 0 0,-2-1 0 0 0,-1-1 0 0 0,-1 0 0 0 0,-2-2 0 0 0,-2 0 0 0 0,-2 0 0 0 0,-2-2 0 0 0,-1 1 0 0 0,4-49 0 0 0,-11 65 0 0 0,-2 1 0 0 0,0 0 0 0 0,-2 0 0 0 0,-1 0 0 0 0,0 0 0 0 0,-2 0 0 0 0,0 1 0 0 0,-2 0 0 0 0,0 0 0 0 0,-2 0 0 0 0,-17-32 0 0 0,15 35 0 0 0,0 1 0 0 0,-2 0 0 0 0,0 1 0 0 0,-1 0 0 0 0,-1 1 0 0 0,0 0 0 0 0,-1 2 0 0 0,-1 0 0 0 0,0 0 0 0 0,-1 2 0 0 0,0 0 0 0 0,-29-13 0 0 0,13 10 0 0 0,-1 2 0 0 0,-1 2 0 0 0,0 1 0 0 0,-1 2 0 0 0,1 1 0 0 0,-57-2 0 0 0,7 6 0 0 0,-146 16 0 0 0,158-4 0 0 0,-131 35 0 0 0,-68 39 0 0 0,16-4 0 0 0,209-66 0 0 0,-90 27 0 0 0,114-31 0 0 0,0 0 0 0 0,0 2 0 0 0,-31 19 0 0 0,24-8-2111 0 0,25-17 382 0 0,1 0 0 0 0,-1 0-1 0 0,-4 7 1 0 0,-3 5-8467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0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 7079 0 0,'3'9'192'0'0,"0"1"-1"0"0,0 0 1 0 0,-1 0-1 0 0,0 0 1 0 0,-1 0-1 0 0,1 18 1 0 0,-7 61 2891 0 0,5-83-2753 0 0,-4 39 1996 0 0,-2 0 1 0 0,-12 49 0 0 0,-36 137 5664 0 0,52-222-7732 0 0,2-7-35 0 0,-1-4-204 0 0,-1-6-432 0 0,0 0-1 0 0,-1 1 1 0 0,1-1 0 0 0,-2 1-1 0 0,1 0 1 0 0,-1 0-1 0 0,0 0 1 0 0,-1 0 0 0 0,-6-8-1 0 0,-2-1-671 0 0,-1 0 0 0 0,-1 1 0 0 0,0 1 0 0 0,-1 0 0 0 0,-28-18 0 0 0,36 28 343 0 0,7 4 745 0 0,1-1 1 0 0,-1 1-1 0 0,0 0 1 0 0,1 0-1 0 0,-1 0 1 0 0,1 0-1 0 0,-1 0 0 0 0,1 0 1 0 0,-1 0-1 0 0,1 1 1 0 0,-1-1-1 0 0,1 0 1 0 0,-1 0-1 0 0,1 0 0 0 0,-1 0 1 0 0,1 1-1 0 0,-1-1 1 0 0,1 0-1 0 0,-1 0 1 0 0,1 1-1 0 0,0-1 0 0 0,-1 0 1 0 0,1 1-1 0 0,-1-1 1 0 0,1 1-1 0 0,0-1 1 0 0,-1 0-1 0 0,1 1 0 0 0,0-1 1 0 0,0 1-1 0 0,-1-1 1 0 0,1 1-1 0 0,0-1 1 0 0,0 1-1 0 0,0-1 0 0 0,-1 1 1 0 0,1-1-1 0 0,0 1 1 0 0,0-1-1 0 0,0 1 1 0 0,0-1-1 0 0,0 1 0 0 0,0 0 1 0 0,0 0 15 0 0,0 3 154 0 0,0 0 1 0 0,0 0 0 0 0,0 0 0 0 0,0 0 0 0 0,1 0 0 0 0,0 0 0 0 0,-1 0 0 0 0,1-1-1 0 0,2 5 1 0 0,16 36 1945 0 0,-7-21-1071 0 0,-1 3 738 0 0,2 0 0 0 0,18 27 0 0 0,-25-44-1229 0 0,1 0 0 0 0,-1-1 0 0 0,1 1 0 0 0,1-2 0 0 0,0 1 0 0 0,0-1 0 0 0,0 0-1 0 0,15 9 1 0 0,-20-14-506 0 0,1-1-1 0 0,-1 0 0 0 0,0 0 1 0 0,1 0-1 0 0,-1 0 0 0 0,0 0 0 0 0,1-1 1 0 0,-1 1-1 0 0,1-1 0 0 0,0 0 1 0 0,-1 0-1 0 0,1-1 0 0 0,-1 1 0 0 0,4-1 1 0 0,0-1 26 0 0,-1 1-1 0 0,0-2 1 0 0,0 1 0 0 0,0 0 0 0 0,0-1 0 0 0,7-4 0 0 0,3-4-78 0 0,-2-1 0 0 0,1 0 0 0 0,-1 0 0 0 0,-1-2 0 0 0,0 1 0 0 0,19-28 0 0 0,-25 31 0 0 0,-3 5 0 0 0,-1 1 0 0 0,1-1 0 0 0,-1 0 0 0 0,0-1 0 0 0,0 1 0 0 0,-1 0 0 0 0,1-1 0 0 0,1-6 0 0 0,0-5 0 0 0,-2 11 0 0 0,0 0 0 0 0,-1 1 0 0 0,0-1 0 0 0,0 0 0 0 0,0 0 0 0 0,-1-7 0 0 0,0 7-546 0 0,0 0 1 0 0,0 1-1 0 0,1-1 1 0 0,1-9-1 0 0,-1 12-372 0 0,0-1 0 0 0,1 0 0 0 0,-1 0 0 0 0,1 1 0 0 0,0-1 0 0 0,0 1 0 0 0,3-5 0 0 0,4-4-8842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08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2759 0 0,'1'-1'207'0'0,"23"-7"1365"0"0,-1 0 0 0 0,40-6 0 0 0,29-11 2264 0 0,-84 23-3398 0 0,1-1-1 0 0,-1 1 1 0 0,11-6-1 0 0,-12 5-294 0 0,0 0 1 0 0,0 1-1 0 0,1-1 0 0 0,7 0 1 0 0,1 0 131 0 0,-13 2-170 0 0,1 0 0 0 0,0 0 0 0 0,0 0 0 0 0,0 1 0 0 0,0 0 0 0 0,0 0 1 0 0,5 0-1 0 0,-7 0-86 0 0,-1 1 0 0 0,0-1 0 0 0,0 1 0 0 0,0-1 0 0 0,0 1 0 0 0,0-1 0 0 0,0 1 0 0 0,0 0 0 0 0,0-1 1 0 0,0 1-1 0 0,0 0 0 0 0,-1 0 0 0 0,1 0 0 0 0,0-1 0 0 0,0 1 0 0 0,-1 0 0 0 0,1 0 0 0 0,0 0 0 0 0,-1 0 1 0 0,1 0-1 0 0,-1 1 0 0 0,1-1 0 0 0,-1 0 0 0 0,0 0 0 0 0,1 0 0 0 0,-1 0 0 0 0,0 0 0 0 0,0 1 0 0 0,0-1 1 0 0,0 0-1 0 0,0 0 0 0 0,0 0 0 0 0,0 0 0 0 0,-1 2 0 0 0,0 4 172 0 0,0 0 1 0 0,-1 0-1 0 0,0 0 0 0 0,-4 8 1 0 0,4-11-13 0 0,-60 133 2339 0 0,26-61-1412 0 0,-26 42 558 0 0,4-7 363 0 0,2-2-104 0 0,53-101-1952 0 0,2-6-865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08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4055 0 0,'0'0'312'0'0,"2"2"-204"0"0,14 13 80 0 0,-10-11 410 0 0,-1 1 0 0 0,0 0 0 0 0,0 0 0 0 0,0 0-1 0 0,4 7 1 0 0,12 22 2349 0 0,-2 1 1 0 0,-1 0-1 0 0,16 48 0 0 0,17 66 3233 0 0,-46-139-6016 0 0,-1 0 0 0 0,1-1 1 0 0,1 1-1 0 0,0-1 0 0 0,0 0 0 0 0,10 10 0 0 0,-14-17-229 0 0,0-1-1 0 0,0 1 0 0 0,0-1 1 0 0,0 0-1 0 0,0 0 0 0 0,0 0 1 0 0,0 0-1 0 0,0 0 0 0 0,0 0 1 0 0,5 0-1 0 0,4 1-4420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09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9759 0 0,'100'-58'6371'0'0,"4"11"-564"0"0,-76 37-4673 0 0,0 1 0 0 0,1 1 0 0 0,53-7-1 0 0,-73 14-1018 0 0,-1-1-1 0 0,0 0 0 0 0,1-1 0 0 0,14-6 0 0 0,-11 4 2 0 0,-5 4 165 0 0,1 3-2575 0 0,2-2 1083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0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34 2303 0 0,'0'0'1972'0'0,"0"2"-1006"0"0,1 9-215 0 0,2 22 2505 0 0,10 48 1 0 0,17 44 1768 0 0,2 63-1636 0 0,-19-82-1884 0 0,7 72 638 0 0,-20-176-2083 0 0,0 0-1 0 0,0-1 1 0 0,0 1 0 0 0,0 0-1 0 0,0 0 1 0 0,0-1-1 0 0,-1 1 1 0 0,1 0 0 0 0,0 0-1 0 0,-1-1 1 0 0,0 1 0 0 0,1 0-1 0 0,-1-1 1 0 0,0 1-1 0 0,0 0 1 0 0,0-1 0 0 0,0 1-1 0 0,0-1 1 0 0,0 0 0 0 0,0 1-1 0 0,0-1 1 0 0,-1 0-1 0 0,1 0 1 0 0,0 0 0 0 0,-3 2-1 0 0,2-2-24 0 0,0-1-1 0 0,-1 1 0 0 0,1 0 0 0 0,0-1 0 0 0,-1 1 1 0 0,1-1-1 0 0,0 0 0 0 0,-1 0 0 0 0,1 0 0 0 0,0 0 1 0 0,-1 0-1 0 0,1 0 0 0 0,-1-1 0 0 0,1 1 0 0 0,0-1 1 0 0,0 1-1 0 0,-1-1 0 0 0,-2-2 0 0 0,-3 0 73 0 0,0-2 0 0 0,1 1 0 0 0,-1-1 0 0 0,1-1 0 0 0,0 1 0 0 0,0-1 0 0 0,1 0 0 0 0,0 0 0 0 0,-9-13 0 0 0,8 10-13 0 0,1-1 0 0 0,0 0 0 0 0,1 0 0 0 0,0-1 0 0 0,0 1 0 0 0,-6-23 0 0 0,10 28-81 0 0,0 1 1 0 0,0-1-1 0 0,1 0 1 0 0,-1 0-1 0 0,1 0 0 0 0,0 0 1 0 0,1 0-1 0 0,-1 0 1 0 0,1 1-1 0 0,0-1 1 0 0,0 0-1 0 0,0 0 0 0 0,1 1 1 0 0,-1-1-1 0 0,1 1 1 0 0,1-1-1 0 0,4-7 0 0 0,-1 4-321 0 0,1-1-1 0 0,0 1 0 0 0,1 1 0 0 0,0-1 0 0 0,0 1 0 0 0,1 1 1 0 0,9-7-1 0 0,3-1-822 0 0</inkml:trace>
  <inkml:trace contextRef="#ctx0" brushRef="#br0" timeOffset="1">571 35 3655 0 0,'0'0'130'0'0,"0"-1"0"0"0,0 1 0 0 0,0 0 0 0 0,0-1 0 0 0,0 1 0 0 0,0-1 0 0 0,0 1 0 0 0,0 0 0 0 0,0-1 0 0 0,0 1 0 0 0,0 0 0 0 0,1-1 0 0 0,-1 1 0 0 0,0 0 0 0 0,0-1 0 0 0,0 1-1 0 0,0 0 1 0 0,1-1 0 0 0,-1 1 0 0 0,0 0 0 0 0,0-1 0 0 0,1 1 0 0 0,-1 0 0 0 0,0 0 0 0 0,1-1 0 0 0,-1 1 0 0 0,0 0 0 0 0,0 0 0 0 0,1 0 0 0 0,-1 0 0 0 0,0-1 0 0 0,1 1 0 0 0,0 0-1 0 0,11-7 4447 0 0,6 2 986 0 0,10-1-3825 0 0,-13 3-919 0 0,11-1-408 0 0,-5 4-471 0 0,-9 1-59 0 0,-8-1-74 0 0,-1 0 0 0 0,1 0-1 0 0,-1 1 1 0 0,1-1 0 0 0,-1 1-1 0 0,1 0 1 0 0,-1 0 0 0 0,5 2-1 0 0,4 4-5312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09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8463 0 0,'0'-1'28'0'0,"0"1"0"0"0,0-1 0 0 0,0 0-1 0 0,0 1 1 0 0,0-1 0 0 0,0 0 0 0 0,0 1 0 0 0,0-1-1 0 0,0 1 1 0 0,0-1 0 0 0,0 0 0 0 0,0 1 0 0 0,0-1-1 0 0,1 0 1 0 0,-1 1 0 0 0,0-1 0 0 0,0 1-1 0 0,1-1 1 0 0,-1 1 0 0 0,0-1 0 0 0,1 1 0 0 0,-1-1-1 0 0,1 1 1 0 0,-1-1 0 0 0,0 1 0 0 0,1-1-1 0 0,-1 1 1 0 0,1 0 0 0 0,-1-1 0 0 0,1 1 0 0 0,0 0-1 0 0,-1-1 1 0 0,1 1 0 0 0,-1 0 0 0 0,1 0-1 0 0,0-1 1 0 0,-1 1 0 0 0,1 0 0 0 0,-1 0 0 0 0,1 0-1 0 0,0 0 1 0 0,-1 0 0 0 0,2 0 0 0 0,13-5 1657 0 0,7-5 1422 0 0,-7 3-1289 0 0,-1-1 0 0 0,16-10 1 0 0,-20 12-1206 0 0,1 0 1 0 0,0 1 0 0 0,1 0 0 0 0,-1 1-1 0 0,23-6 1 0 0,20-7 958 0 0,-27 8-732 0 0,1 1 1 0 0,0 2-1 0 0,38-5 0 0 0,-34 6-216 0 0,0-1 0 0 0,33-11 0 0 0,39-13 722 0 0,-62 21-1892 0 0,-41 9 84 0 0</inkml:trace>
  <inkml:trace contextRef="#ctx0" brushRef="#br0" timeOffset="1">382 0 5439 0 0,'2'1'37'0'0,"-1"-1"0"0"0,1 0-1 0 0,-1 1 1 0 0,1-1-1 0 0,-1 1 1 0 0,1 0-1 0 0,-1-1 1 0 0,0 1-1 0 0,1 0 1 0 0,-1 0-1 0 0,0 0 1 0 0,0 0-1 0 0,1 0 1 0 0,-1 0 0 0 0,1 2-1 0 0,13 20 90 0 0,-3-2 1025 0 0,19 18 2148 0 0,-26-31-2702 0 0,0 0-1 0 0,-1-1 1 0 0,0 2-1 0 0,0-1 0 0 0,-1 0 1 0 0,3 11-1 0 0,7 35 2412 0 0,-10-36-1613 0 0,-1 0 0 0 0,1 27-1 0 0,-2-16-131 0 0,-1-9 469 0 0,-3 36 0 0 0,2-49-1444 0 0,0-1 1 0 0,-1 1-1 0 0,0-1 1 0 0,0 1-1 0 0,0-1 1 0 0,-1 0-1 0 0,0 1 1 0 0,0-2 0 0 0,-6 9-1 0 0,4-7-80 0 0,-1 0 0 0 0,0-1 1 0 0,0 0-1 0 0,0 0 0 0 0,-1 0 0 0 0,0-1 0 0 0,0 0 0 0 0,0-1 0 0 0,-10 6 1 0 0,14-9-310 0 0,0 1 0 0 0,0-1 0 0 0,-1 0 0 0 0,1 0 0 0 0,0 0 0 0 0,-1 0 0 0 0,1 0 0 0 0,0-1 0 0 0,-1 0 0 0 0,1 0 0 0 0,-1 0 0 0 0,1 0 0 0 0,-1 0 1 0 0,1 0-1 0 0,-1-1 0 0 0,1 0 0 0 0,0 0 0 0 0,-1 0 0 0 0,1 0 0 0 0,0 0 0 0 0,0-1 0 0 0,0 1 0 0 0,0-1 0 0 0,0 0 0 0 0,-3-2 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0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2039 0 0,'-8'14'467'0'0,"-1"-1"-1"0"0,0 0 1 0 0,-1 0-1 0 0,-13 12 1 0 0,-1 2 1194 0 0,-99 111 4168 0 0,106-119-4644 0 0,-15 21 4899 0 0,34-40-6058 0 0,-1 1-1 0 0,1 0 1 0 0,-1 0-1 0 0,1-1 1 0 0,-1 1 0 0 0,0 0-1 0 0,1 0 1 0 0,-1 1-1 0 0,2 1 1 0 0,2 1 25 0 0,1 1-14 0 0,0 1 0 0 0,0-1 0 0 0,0 1 0 0 0,-1 0 1 0 0,1 0-1 0 0,-2 1 0 0 0,1 0 0 0 0,-1 0 0 0 0,0 0 0 0 0,0 0 1 0 0,-1 0-1 0 0,0 1 0 0 0,0 0 0 0 0,2 9 0 0 0,2 14 844 0 0,4 46 1 0 0,-6-37 39 0 0,1 29 1311 0 0,-5-46-1331 0 0,1-1 0 0 0,1 0 0 0 0,9 35 0 0 0,-8-45-286 0 0,1-2 1 0 0,10 17-1 0 0,-13-22-373 0 0,-1-3 50 0 0,1-1-79 0 0,18 12 159 0 0,-18-12-256 0 0,1-1-26 0 0,0 1-225 0 0,1-1 0 0 0,0 0 0 0 0,-1-1 0 0 0,1 1 0 0 0,-1-1 0 0 0,1 1 0 0 0,0-1 1 0 0,-1 0-1 0 0,0 0 0 0 0,1-1 0 0 0,-1 1 0 0 0,0-1 0 0 0,1 0 0 0 0,-1 1 0 0 0,0-2 1 0 0,0 1-1 0 0,-1 0 0 0 0,1 0 0 0 0,0-1 0 0 0,-1 0 0 0 0,1 1 0 0 0,-1-1 0 0 0,4-5 0 0 0,-3 1-707 0 0,0 1-1 0 0,0-1 0 0 0,-1 0 1 0 0,0 0-1 0 0,0 1 0 0 0,0-1 1 0 0,-1-1-1 0 0,0 1 1 0 0,-1 0-1 0 0,1 0 0 0 0,-2-12 1 0 0,1-3-1928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9903 0 0,'0'0'763'0'0,"2"-1"-499"0"0,4 0-317 0 0,0 1 0 0 0,-1-1 0 0 0,1 1 0 0 0,-1 0 0 0 0,1 1 0 0 0,-1-1 0 0 0,7 2-1 0 0,16 1-572 0 0,8-1 2322 0 0,0 2 0 0 0,-1 1 0 0 0,50 14 0 0 0,-66-15-335 0 0,27 3-1 0 0,-31-6-144 0 0,0 2-1 0 0,28 7 1 0 0,-41-9-1009 0 0,1-1-1 0 0,0 2 0 0 0,0-1 1 0 0,-1 0-1 0 0,1 0 0 0 0,-1 1 1 0 0,1-1-1 0 0,-1 1 1 0 0,0 0-1 0 0,0 0 0 0 0,0 0 1 0 0,0 0-1 0 0,0 0 1 0 0,0 0-1 0 0,0 1 0 0 0,-1-1 1 0 0,1 1-1 0 0,-1-1 0 0 0,1 1 1 0 0,1 5-1 0 0,-3-5-50 0 0,1 0 0 0 0,-1 1 0 0 0,0-1 0 0 0,0 0 0 0 0,0 1 0 0 0,0-1 0 0 0,-1 0 0 0 0,1 1 0 0 0,-1-1 1 0 0,0 0-1 0 0,0 0 0 0 0,0 0 0 0 0,0 0 0 0 0,0 0 0 0 0,-1 0 0 0 0,-3 5 0 0 0,-25 34 953 0 0,-67 72 0 0 0,37-47-891 0 0,37-40-752 0 0,-71 80 115 0 0,61-74-2697 0 0,-1 0-3387 0 0,5-9-2924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1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0 4319 0 0,'0'2'332'0'0,"-1"0"-277"0"0,1-1 0 0 0,-1 1 0 0 0,0 0 0 0 0,0 0-1 0 0,1 0 1 0 0,-2-1 0 0 0,1 1 0 0 0,0-1 0 0 0,0 1-1 0 0,0-1 1 0 0,-1 1 0 0 0,-1 1 0 0 0,-3 3 611 0 0,-76 76 8550 0 0,50-52-6095 0 0,-43 44 859 0 0,-108 80 0 0 0,178-151-3772 0 0,0 1 0 0 0,0-1 0 0 0,0 2 0 0 0,1-1 0 0 0,-1 0 0 0 0,1 1 0 0 0,0 0 0 0 0,-3 5 0 0 0,6-9 401 0 0,16 2-314 0 0,-9-3-283 0 0,0 0 0 0 0,0 0-1 0 0,0-1 1 0 0,0 1 0 0 0,0-1 0 0 0,0 0-1 0 0,0-1 1 0 0,-1 0 0 0 0,1 0 0 0 0,-1 0 0 0 0,1 0-1 0 0,-1-1 1 0 0,0 0 0 0 0,1 0 0 0 0,-1-1-1 0 0,-1 1 1 0 0,9-8 0 0 0,-2 0-940 0 0,0 0 1 0 0,9-12-1 0 0,14-25-8967 0 0,-25 36 2697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74 207 2383 0 0,'-18'-19'265'0'0,"-17"-19"-287"0"0,33 34 301 0 0,-1 1-1 0 0,1-1 0 0 0,-1 0 0 0 0,1 1 0 0 0,1-1 1 0 0,-1 0-1 0 0,0 0 0 0 0,-1-9 0 0 0,3 11-23 0 0,1 1 0 0 0,0-1 0 0 0,0 0 1 0 0,0 0-1 0 0,0 0 0 0 0,0 1 0 0 0,0-1 0 0 0,0 0 0 0 0,1 1 0 0 0,-1-1 0 0 0,0 1 1 0 0,1 0-1 0 0,-1-1 0 0 0,4-1 0 0 0,-3 2 78 0 0,4-4 468 0 0,0 1 0 0 0,1 0 0 0 0,0 0 1 0 0,0 1-1 0 0,8-4 0 0 0,5-1 341 0 0,-1-1-599 0 0,1 2 0 0 0,1 0 0 0 0,-1 1 0 0 0,1 1-1 0 0,0 1 1 0 0,0 1 0 0 0,36-1 0 0 0,-54 4-491 0 0,0 1 1 0 0,0-1-1 0 0,0 1 1 0 0,1 0-1 0 0,-1-1 1 0 0,0 2-1 0 0,0-1 1 0 0,0 0-1 0 0,0 0 1 0 0,-1 1-1 0 0,1 0 0 0 0,0-1 1 0 0,-1 1-1 0 0,1 0 1 0 0,2 3-1 0 0,0 0 157 0 0,0 1 0 0 0,0-1 0 0 0,-1 1-1 0 0,0 0 1 0 0,6 10 0 0 0,4 16 1216 0 0,0 1 1 0 0,13 52-1 0 0,-19-58-793 0 0,23 112 1942 0 0,-22-87-1735 0 0,-2-7-75 0 0,-4-27-304 0 0,0-1-1 0 0,6 21 1 0 0,-9-36-330 0 0,2 5 108 0 0,-1-6-258 0 0,-1-1 1 0 0,0 0 0 0 0,0 1-1 0 0,1-1 1 0 0,-1 1-1 0 0,0-1 1 0 0,0 1 0 0 0,0-1-1 0 0,1 1 1 0 0,-1-1 0 0 0,0 0-1 0 0,0 1 1 0 0,0-1 0 0 0,0 1-1 0 0,0-1 1 0 0,0 1 0 0 0,0-1-1 0 0,0 1 1 0 0,0-1-1 0 0,0 1 1 0 0,0-1 0 0 0,-1 1-1 0 0,1-1 1 0 0,0 1 0 0 0,0 0-153 0 0,-1-1 0 0 0,1 0 1 0 0,-1 0-1 0 0,1 0 0 0 0,-1 1 0 0 0,1-1 1 0 0,-1 0-1 0 0,1 0 0 0 0,-1 0 1 0 0,1 0-1 0 0,-1 0 0 0 0,1 1 0 0 0,-1-1 1 0 0,1 0-1 0 0,-1 0 0 0 0,1-1 1 0 0,0 1-1 0 0,-1 0 0 0 0,1 0 0 0 0,-1 0 1 0 0,1 0-1 0 0,-1 0 0 0 0,1 0 1 0 0,-1-1-1 0 0,1 1 0 0 0,-1 0 0 0 0,1 0 1 0 0,-1-1-1 0 0,1 1 0 0 0,-1-1 1 0 0,-11-12-7981 0 0,10 11 6431 0 0,-7-9-5578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1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 4287 0 0,'-4'9'577'0'0,"0"0"0"0"0,0-1-1 0 0,-1 1 1 0 0,0-1 0 0 0,0 0-1 0 0,-1 0 1 0 0,0-1 0 0 0,-9 9-1 0 0,-61 50 3156 0 0,52-46-2571 0 0,10-10 309 0 0,-24 14-1 0 0,16-11-91 0 0,4-1 3514 0 0,21-12-4368 0 0,16-1 171 0 0,-1-2-1 0 0,0 0 1 0 0,31-9 0 0 0,6-2 318 0 0,-32 9-956 0 0,0-2 0 0 0,0 0 0 0 0,41-21 0 0 0,-37 14-3404 0 0,-2-1-3332 0 0,-14 9-1131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1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30 4143 0 0,'0'0'319'0'0,"1"2"-210"0"0,1 0 195 0 0,-1 0 0 0 0,1-1 0 0 0,0 1 0 0 0,0-1 0 0 0,0 1 0 0 0,0-1 0 0 0,0 0 0 0 0,0 0 0 0 0,0 0 0 0 0,1 0 0 0 0,-1 0 0 0 0,0 0 0 0 0,1-1 0 0 0,-1 1 0 0 0,0-1 0 0 0,1 1 0 0 0,-1-1 0 0 0,1 0 0 0 0,4 0 0 0 0,-1-1 732 0 0,0 1-1 0 0,1-1 0 0 0,-1 0 1 0 0,0-1-1 0 0,1 1 1 0 0,10-6-1 0 0,-2 2 368 0 0,0 0 0 0 0,0 1 0 0 0,18-3 0 0 0,22-5 1058 0 0,-49 9-2311 0 0,0 2-363 0 0,4 1-1930 0 0,-10 9-5613 0 0</inkml:trace>
  <inkml:trace contextRef="#ctx0" brushRef="#br0" timeOffset="1">1 197 3247 0 0,'2'3'251'0'0,"19"39"-420"0"0,35 73 9090 0 0,-44-87-5279 0 0,-1 1 1 0 0,8 37 0 0 0,-14-43-1658 0 0,1 25 0 0 0,-3-32-1425 0 0,-2-12-412 0 0,-1 0 0 0 0,1-1 0 0 0,-1 1 0 0 0,0 0 0 0 0,0 5 0 0 0,0-8-112 0 0,0 0-1 0 0,0 0 0 0 0,0 0 0 0 0,0 1 1 0 0,0-1-1 0 0,0 0 0 0 0,1 0 0 0 0,-1 0 0 0 0,0 0 1 0 0,1 1-1 0 0,-1-1 0 0 0,2 2 0 0 0,1 9-30 0 0,-2-11-147 0 0,-1 0-1 0 0,0-1 1 0 0,1 1-1 0 0,-1 0 1 0 0,1-1-1 0 0,-1 1 1 0 0,1 0-1 0 0,-1-1 1 0 0,1 1-1 0 0,-1-1 1 0 0,1 1-1 0 0,-1-1 1 0 0,1 1-1 0 0,1 0 1 0 0,5 3-6077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1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2759 0 0,'1'-1'207'0'0,"40"-39"1268"0"0,62-48 9527 0 0,-93 81-9500 0 0,1 0 0 0 0,-1 1 0 0 0,1 0 0 0 0,0 0 0 0 0,19-5 0 0 0,-13 5 326 0 0,1 2 1 0 0,35-5-1 0 0,-17 2-954 0 0,-15 2-3213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2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5439 0 0,'0'0'416'0'0,"1"3"-272"0"0,8 18 1614 0 0,-2 0 0 0 0,0 0-1 0 0,7 40 1 0 0,1 71 4530 0 0,2 4 276 0 0,-12-108-5291 0 0,24 105 3294 0 0,-29-130-4337 0 0,1-1-66 0 0,0 2-136 0 0,0 6 59 0 0,2-1 0 0 0,-1 1 0 0 0,5 9 0 0 0,-6-17-385 0 0,0 2-1451 0 0,4-18-6646 0 0,-4 3 2735 0 0,-1 4 3420 0 0,1-12-3911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2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0 5039 0 0,'-7'15'463'0'0,"-11"25"0"0"0,0 1 1217 0 0,-11 12 2710 0 0,-39 53 0 0 0,55-89-3023 0 0,-1-1 1 0 0,0-1 0 0 0,-24 20-1 0 0,26-26 1 0 0,21-22-2043 0 0,2-1-711 0 0,-2 1 91 0 0,1 0-1 0 0,0 1 1 0 0,1 0 0 0 0,16-14-1 0 0,-21 21 1210 0 0,0 0-1 0 0,0 1 0 0 0,1 0 1 0 0,-1 0-1 0 0,1 1 1 0 0,0 0-1 0 0,0 0 0 0 0,0 0 1 0 0,1 1-1 0 0,-1 0 1 0 0,8-1-1 0 0,-13 3 731 0 0,12 1 1033 0 0,9 5 318 0 0,-21-6-822 0 0,1 0-639 0 0,-1 0 0 0 0,1 0-1 0 0,0 0 1 0 0,-1-1 0 0 0,1 1-1 0 0,-1-1 1 0 0,4-1 0 0 0,-5 2-589 0 0,4-2 109 0 0,-1-1 1 0 0,1 1-1 0 0,0-1 1 0 0,-1 1 0 0 0,1-1-1 0 0,-1-1 1 0 0,0 1-1 0 0,0-1 1 0 0,4-4-1 0 0,15-23-8603 0 0,-18 21 1906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2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1 4255 0 0,'0'0'332'0'0,"-1"2"-220"0"0,1 4 476 0 0,-1 0 0 0 0,-1 1 0 0 0,1-1-1 0 0,-1 0 1 0 0,0 0 0 0 0,0 0-1 0 0,-1 0 1 0 0,0-1 0 0 0,0 1-1 0 0,0-1 1 0 0,-1 1 0 0 0,0-1 0 0 0,0 0-1 0 0,0 0 1 0 0,-1-1 0 0 0,-5 6-1 0 0,0-1 3313 0 0,5-1-3903 0 0,1-1 1 0 0,-2 0 0 0 0,1 0-1 0 0,-1-1 1 0 0,0 0-1 0 0,0 0 1 0 0,-1 0 0 0 0,0-1-1 0 0,0 1 1 0 0,0-2-1 0 0,0 1 1 0 0,-1-1 0 0 0,0 0-1 0 0,-10 3 1 0 0,61-18-27 0 0,74-11-1 0 0,-103 21 42 0 0,-3 1 36 0 0,-10 0-47 0 0,-1 0-1 0 0,0 0 1 0 0,1 1-1 0 0,-1-1 1 0 0,0 0-1 0 0,1 0 1 0 0,-1 0 0 0 0,0 0-1 0 0,1 0 1 0 0,-1 1-1 0 0,0-1 1 0 0,0 0-1 0 0,1 0 1 0 0,-1 1-1 0 0,0-1 1 0 0,0 0-1 0 0,1 0 1 0 0,-1 1 0 0 0,0-1-1 0 0,0 0 1 0 0,0 1-1 0 0,1 8 22 0 0,-2-7-1 0 0,0 1 0 0 0,1-1 1 0 0,-1-1-1 0 0,0 1 0 0 0,0 0 1 0 0,-1 0-1 0 0,1 0 0 0 0,0 0 1 0 0,0-1-1 0 0,-1 1 1 0 0,1 0-1 0 0,-1-1 0 0 0,0 0 1 0 0,-1 2-1 0 0,-30 15 363 0 0,9-5-6 0 0,-61 35 657 0 0,61-36-440 0 0,0 1 1 0 0,1 2 0 0 0,1 0 0 0 0,-35 31 1759 0 0,68-42-1208 0 0,-1-3-903 0 0,-1 0 0 0 0,0 0 0 0 0,1-1 0 0 0,-1-1 1 0 0,0 1-1 0 0,1-1 0 0 0,9-3 0 0 0,6 0 91 0 0,8-1 99 0 0,-1-2 0 0 0,50-17 1 0 0,58-32 613 0 0,-33 2 16 0 0,-100 51-433 0 0,-6 3-806 0 0,-1 0-1 0 0,0 0 1 0 0,1 0 0 0 0,-1 0 0 0 0,0 0 0 0 0,1 0 0 0 0,-1 0 0 0 0,0 0 0 0 0,0 0 0 0 0,1 0 0 0 0,-1 0 0 0 0,0-1 0 0 0,1 1 0 0 0,-1 0 0 0 0,0 0 0 0 0,0 0 0 0 0,1 0-1 0 0,-1 0 1 0 0,0-1 0 0 0,1 1 0 0 0,-1 0 0 0 0,0 0 0 0 0,0-1 0 0 0,0 1 0 0 0,1 0 0 0 0,-1 0 0 0 0,0-1 0 0 0,0 1 0 0 0,0 0 0 0 0,0 0 0 0 0,0-1 0 0 0,1 1-1 0 0,-1 0 1 0 0,0-1 0 0 0,0 1 0 0 0,0 0 0 0 0,0-1 0 0 0,0 1 0 0 0,0 0 0 0 0,0 0 0 0 0,0-1 0 0 0,0 1 0 0 0,0-1 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3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0 487 5495 0 0,'0'0'423'0'0,"2"3"-278"0"0,13 23 1649 0 0,-1 0 0 0 0,-1 1 0 0 0,15 50-1 0 0,18 93 8166 0 0,-34-121-7784 0 0,-1 6-458 0 0,1 7-779 0 0,-2-35-3776 0 0,-4-18-3724 0 0</inkml:trace>
  <inkml:trace contextRef="#ctx0" brushRef="#br0" timeOffset="1">355 327 7423 0 0,'1'-2'575'0'0,"62"-51"1036"0"0,-55 47-1017 0 0,-1 0 1 0 0,1 1-1 0 0,1 0 1 0 0,-1 0 0 0 0,1 0-1 0 0,16-5 1 0 0,19-10 1995 0 0,-5 2 336 0 0,0 1 0 0 0,52-13 0 0 0,-58 19-1402 0 0,57-23 3059 0 0,-86 32-4387 0 0,-1 0 1 0 0,0 0 0 0 0,0 0-1 0 0,0 0 1 0 0,3-4-1 0 0,-4 4-167 0 0,0 1-1 0 0,0-1 0 0 0,1 0 0 0 0,-1 1 0 0 0,0-1 0 0 0,0 1 0 0 0,1 0 0 0 0,3-2 0 0 0,-2 2-7 0 0,-4 1-19 0 0,1 0 0 0 0,-1 0-1 0 0,0 0 1 0 0,0 0 0 0 0,1 0 0 0 0,-1 0 0 0 0,0 0-1 0 0,0 0 1 0 0,1 0 0 0 0,-1 0 0 0 0,0 0-1 0 0,0 0 1 0 0,1-1 0 0 0,-1 1 0 0 0,0 0 0 0 0,0 0-1 0 0,1 0 1 0 0,-1 0 0 0 0,0-1 0 0 0,0 1-1 0 0,0 0 1 0 0,1 0 0 0 0,-1 0 0 0 0,0-1-1 0 0,0 1 1 0 0,0 0 0 0 0,0 0 0 0 0,0-1 0 0 0,0 1-1 0 0,1 0 1 0 0,-1 0 0 0 0,0-1 0 0 0,0 1-1 0 0,0 0 1 0 0,0-1 0 0 0,0 1-1 0 0,0 0 0 0 0,0-1-1 0 0,1 1 1 0 0,-1-1 0 0 0,0 1 0 0 0,0 0-1 0 0,1-1 1 0 0,-1 1 0 0 0,0 0 0 0 0,1-1-1 0 0,-1 1 1 0 0,0 0 0 0 0,1 0 0 0 0,-1-1-1 0 0,0 1 1 0 0,1 0 0 0 0,-1 0 0 0 0,1 0 0 0 0,-1-1-1 0 0,0 1 1 0 0,1 0 0 0 0,-1 0 0 0 0,1 0-1 0 0,-1 0 1 0 0,1 0 0 0 0,-1 0 0 0 0,0 0-1 0 0,1 0 1 0 0,-1 0 0 0 0,1 0 0 0 0,-1 0-1 0 0,1 0 1 0 0,5 0-56 0 0,-6 0 48 0 0,0 0 0 0 0,1-1 0 0 0,-1 1 0 0 0,0 0 0 0 0,0 0-1 0 0,0 0 1 0 0,0 0 0 0 0,0 0 0 0 0,0 0 0 0 0,0 0 0 0 0,0-1 0 0 0,0 1-1 0 0,0 0 1 0 0,0 0 0 0 0,0 0 0 0 0,0 0 0 0 0,0 0 0 0 0,0 0-1 0 0,0-1 1 0 0,0 1 0 0 0,0 0 0 0 0,0 0 0 0 0,0 0 0 0 0,0 0 0 0 0,0 0-1 0 0,0-1 1 0 0,0 1 0 0 0,0 0 0 0 0,0 0 0 0 0,0 0 0 0 0,0 0 0 0 0,0 0-1 0 0,0 0 1 0 0,0-1 0 0 0,0 1 0 0 0,0 0 0 0 0,-1 0 0 0 0,1 0-6 0 0,0-1-1 0 0,0 1 1 0 0,0 0 0 0 0,0-1 0 0 0,0 1 0 0 0,0 0 0 0 0,0 0 0 0 0,0-1 0 0 0,0 1 0 0 0,0 0 0 0 0,0-1 0 0 0,0 1-1 0 0,0 0 1 0 0,0 0 0 0 0,1-1 0 0 0,-1 1 0 0 0,0 0 0 0 0,0 0 0 0 0,0-1 0 0 0,0 1 0 0 0,0 0 0 0 0,1 0 0 0 0,-1-1 0 0 0,0 1-1 0 0,0 0 1 0 0,0 0 0 0 0,1 0 0 0 0,-1-1 0 0 0,0 1 0 0 0,0 0 0 0 0,1 0 0 0 0,-1 0 0 0 0,0 0 0 0 0,0 0 0 0 0,1-1-1 0 0,-1 1 1 0 0,0 0 0 0 0,0 0 0 0 0,1 0 0 0 0,-1 0 0 0 0,0 0 0 0 0,1 0 0 0 0,-1 0 0 0 0,1 0-23 0 0,-1 0 1 0 0,1 0 0 0 0,-1 0 0 0 0,1 0 0 0 0,-1-1-1 0 0,0 1 1 0 0,1 0 0 0 0,-1 0 0 0 0,1 0-1 0 0,-1-1 1 0 0,0 1 0 0 0,1 0 0 0 0,-1 0-1 0 0,0-1 1 0 0,0 1 0 0 0,1 0 0 0 0,-1-1-1 0 0,0 1 1 0 0,1 0 0 0 0,-1-1 0 0 0,-1-3-1133 0 0,0 3 1065 0 0,1 1 0 0 0,0 0 0 0 0,0-1-1 0 0,0 1 1 0 0,-1 0 0 0 0,1-1 0 0 0,0 1-1 0 0,0 0 1 0 0,0-1 0 0 0,0 1 0 0 0,0 0-1 0 0,0-1 1 0 0,0 1 0 0 0,0 0 0 0 0,0-1-1 0 0,0 1 1 0 0,0-1 0 0 0,0 1 0 0 0,0 0-1 0 0,0-1 1 0 0,0 1 0 0 0,0 0 0 0 0,1-1-1 0 0,1-1-749 0 0,4-4-1944 0 0,-16-10-10766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0 5327 0 0,'1'3'80'0'0,"0"1"1"0"0,0-1-1 0 0,-1 1 0 0 0,1-1 0 0 0,-1 0 0 0 0,0 6 0 0 0,1 7 218 0 0,24 104 8556 0 0,1 4-2912 0 0,9 6-840 0 0,7 67 673 0 0,-18-79-4879 0 0,-12-62-885 0 0,13 59-8 0 0,-11-37-5 0 0,-9-32-11 0 0,-5-41-421 0 0,-6-38-14117 0 0,4 7 6821 0 0</inkml:trace>
  <inkml:trace contextRef="#ctx0" brushRef="#br0" timeOffset="1">526 448 4319 0 0,'0'0'12'0'0,"0"-1"-1"0"0,-1 1 1 0 0,1 0 0 0 0,0-1-1 0 0,0 1 1 0 0,-1 0-1 0 0,1-1 1 0 0,0 1-1 0 0,-1 0 1 0 0,1 0-1 0 0,0-1 1 0 0,-1 1-1 0 0,1 0 1 0 0,0 0-1 0 0,-1 0 1 0 0,1-1-1 0 0,-1 1 1 0 0,1 0 0 0 0,0 0-1 0 0,-1 0 1 0 0,1 0-1 0 0,-1 0 1 0 0,1 0-1 0 0,0 0 1 0 0,-1 0-1 0 0,1 0 1 0 0,-1 0-1 0 0,1 0 1 0 0,0 0-1 0 0,-1 0 1 0 0,1 0-1 0 0,-1 0 1 0 0,1 1 0 0 0,0-1-1 0 0,-1 0 1 0 0,1 0-1 0 0,-1 1 1 0 0,-17 10 407 0 0,7-4 1557 0 0,7-4-1331 0 0,0 1 1 0 0,0-1 0 0 0,0 0-1 0 0,1 1 1 0 0,-1 0 0 0 0,1 0-1 0 0,0 0 1 0 0,-5 9 0 0 0,-11 12 1765 0 0,-8 6 605 0 0,-25 40-1 0 0,27-38-662 0 0,-58 60 0 0 0,51-60-1131 0 0,15-15-237 0 0,-29 20-1 0 0,29-25-286 0 0,0 2 1 0 0,-17 19-1 0 0,31-31-607 0 0,0 1 0 0 0,0-1 0 0 0,-1-1 0 0 0,1 1 0 0 0,0 0 0 0 0,-1-1 0 0 0,0 0 0 0 0,0 1 0 0 0,1-2 0 0 0,-1 1 0 0 0,-5 1 0 0 0,7-2-85 0 0,0-1 1 0 0,1 1-1 0 0,-1-1 1 0 0,1 1 0 0 0,-1 0-1 0 0,0-1 1 0 0,1 1 0 0 0,-1 0-1 0 0,1 0 1 0 0,0 0-1 0 0,-1 0 1 0 0,1 0 0 0 0,0 1-1 0 0,0-1 1 0 0,-1 0-1 0 0,1 1 1 0 0,0-1 0 0 0,0 0-1 0 0,0 1 1 0 0,0 1-1 0 0,0-2-539 0 0,3-2-215 0 0,9-8-1984 0 0,1-2-3828 0 0,4-5-2936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4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2127 0 0,'42'-10'-725'0'0,"2"5"4222"0"0,-24 5 2304 0 0,0 0 0 0 0,27 5 0 0 0,-37-3-3741 0 0,0 0 0 0 0,0 1 0 0 0,13 5 1 0 0,8 7-9 0 0,-29-15-1915 0 0,12 15-102 0 0,-10-10-62 0 0,-4-4-111 0 0,0 8-1781 0 0</inkml:trace>
  <inkml:trace contextRef="#ctx0" brushRef="#br0" timeOffset="1">2 242 4519 0 0,'0'0'347'0'0,"8"-16"9253"0"0,18-3-5786 0 0,0 2-1 0 0,1 0 1 0 0,44-19 0 0 0,-11 6-768 0 0,-42 20-3046 0 0,-16 9-7 0 0,38-18-3049 0 0,21-11-6669 0 0,-39 19 1089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1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0 10047 0 0,'0'0'776'0'0,"7"11"3387"0"0,-4-4-3043 0 0,0 0 1 0 0,0 1 0 0 0,-1 0-1 0 0,0 0 1 0 0,0-1-1 0 0,-1 1 1 0 0,1 12-1 0 0,-2-15-853 0 0,0 0 0 0 0,0 0-1 0 0,-1 0 1 0 0,0 0 0 0 0,0-1 0 0 0,0 1-1 0 0,-1 0 1 0 0,0-1 0 0 0,1 1 0 0 0,-2-1-1 0 0,1 1 1 0 0,0-1 0 0 0,-7 8-1 0 0,-1 0-124 0 0,-2 0 0 0 0,1 0 0 0 0,-2-1 0 0 0,-21 15 1 0 0,-60 32-80 0 0,92-57-45 0 0,-131 67 1372 0 0,6-2 671 0 0,37-19-1221 0 0,96-50-840 0 0,1 1 0 0 0,-1 0 0 0 0,1 1 0 0 0,11-2 0 0 0,41-2 0 0 0,-24 2 0 0 0,20-2 0 0 0,87-11 0 0 0,-114 11 0 0 0,0-1 0 0 0,52-18 0 0 0,-68 19-528 0 0,0 1 1 0 0,-1 1-1 0 0,24-4 0 0 0,-29 7-101 0 0,-1-1 0 0 0,1 1 1 0 0,-1 0-1 0 0,1 0 0 0 0,0 1 0 0 0,-1 0 0 0 0,1 0 1 0 0,-1 0-1 0 0,0 0 0 0 0,10 5 0 0 0,-2 1-9567 0 0</inkml:trace>
  <inkml:trace contextRef="#ctx0" brushRef="#br0" timeOffset="1">891 474 29487 0 0,'0'0'3236'0'0,"0"2"-3197"0"0,-1-1-229 0 0,1-1 0 0 0,0 1 1 0 0,0-1-1 0 0,0 1 0 0 0,0-1 0 0 0,0 1 1 0 0,0-1-1 0 0,0 1 0 0 0,0-1 0 0 0,0 1 1 0 0,1-1-1 0 0,-1 1 0 0 0,0-1 1 0 0,0 1-1 0 0,0-1 0 0 0,0 1 0 0 0,1-1 1 0 0,-1 0-1 0 0,0 1 0 0 0,1-1 1 0 0,-1 1-1 0 0,0-1 0 0 0,1 1 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4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6967 0 0,'5'-3'277'0'0,"-1"0"0"0"0,1 0 0 0 0,0 0 0 0 0,-1-1-1 0 0,7-6 1 0 0,0 0 4602 0 0,-9 9-4189 0 0,-1 0-1 0 0,0 1 0 0 0,1-1 1 0 0,-1 1-1 0 0,1 0 0 0 0,-1-1 1 0 0,0 1-1 0 0,1 0 0 0 0,-1 0 1 0 0,1 0-1 0 0,1 0 0 0 0,18 2 2897 0 0,-19-2-3488 0 0,1 1 905 0 0,0-1-267 0 0,5 2-327 0 0,-1 1 0 0 0,0-1-1 0 0,0 1 1 0 0,0 0 0 0 0,10 7 0 0 0,-4 0-81 0 0,-10-8-32 0 0,0 2-9 0 0,2 1-235 0 0,6 6 193 0 0,0 1 1 0 0,-1 0-1 0 0,-1 0 1 0 0,0 1-1 0 0,0 0 1 0 0,-1 1-1 0 0,7 16 1 0 0,-9-13-218 0 0,-1 1 0 0 0,-1-1 1 0 0,4 24-1 0 0,-7-33-21 0 0,-1 1 1 0 0,0 0-1 0 0,0-1 0 0 0,-1 1 0 0 0,0-1 0 0 0,0 1 1 0 0,-1-1-1 0 0,0 1 0 0 0,-4 8 0 0 0,2-8-7 0 0,-2-2-161 0 0,5-6-678 0 0,-4-27-18873 0 0</inkml:trace>
  <inkml:trace contextRef="#ctx0" brushRef="#br0" timeOffset="1">243 13 8951 0 0,'2'-13'10112'0'0,"3"19"-8832"0"0,1 2 1088 0 0,3 2-1920 0 0,2-1-6568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8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6271 0 0,'3'0'486'0'0,"79"-25"588"0"0,41-8 4526 0 0,-50 18-4270 0 0,-35 6-2378 0 0,-29 6-1860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8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4831 0 0,'-9'96'1087'0'0,"-4"21"3238"0"0,9-92-2925 0 0,1-1 0 0 0,0 31 0 0 0,3-53-1344 0 0,1 0 0 0 0,-1 0-1 0 0,0 1 1 0 0,1-1 0 0 0,0 0-1 0 0,-1 0 1 0 0,1 0 0 0 0,0 0-1 0 0,0 0 1 0 0,0 0 0 0 0,0 0-1 0 0,0 0 1 0 0,2 2 0 0 0,11 10-4436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8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5439 0 0,'0'0'576'0'0,"10"5"-576"0"0,-2 1 784 0 0,4-2-352 0 0,-1 0 288 0 0,3-4-616 0 0,0 0 0 0 0,-2-2-104 0 0,1 2-2160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9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99 119 3223 0 0,'1'-2'403'0'0,"-1"1"-273"0"0,0 0 1 0 0,0 0-1 0 0,0 0 0 0 0,0 0 0 0 0,0 1 1 0 0,0-1-1 0 0,1 0 0 0 0,-1 0 1 0 0,0 0-1 0 0,1 0 0 0 0,-1 1 0 0 0,0-1 1 0 0,1 0-1 0 0,-1 0 0 0 0,1 1 1 0 0,-1-1-1 0 0,1 0 0 0 0,-1 1 0 0 0,1-1 1 0 0,0 1-1 0 0,-1-1 0 0 0,1 1 0 0 0,1-2 1 0 0,0 2 79 0 0,0-1 0 0 0,0 1 0 0 0,0-1 0 0 0,0 0 1 0 0,0 0-1 0 0,0 0 0 0 0,-1 0 0 0 0,1 0 0 0 0,0 0 1 0 0,2-2-1 0 0,-2 2 78 0 0,1-1 0 0 0,0 1 0 0 0,0 0 1 0 0,1 1-1 0 0,-1-1 0 0 0,0 1 0 0 0,0-1 1 0 0,0 1-1 0 0,0 0 0 0 0,1 0 1 0 0,-1 0-1 0 0,4 1 0 0 0,13-1 590 0 0,-5-2-453 0 0,-1-2 0 0 0,0 0 0 0 0,0 0-1 0 0,0-1 1 0 0,0-1 0 0 0,18-11 0 0 0,-15 9-99 0 0,17-8 287 0 0,-10 7-566 0 0,-12 5-2 0 0,-7 3-37 0 0,5 3-8 0 0,5 1 704 0 0,-15-2-733 0 0,0-1 0 0 0,0 0 0 0 0,0 0 0 0 0,1 1 0 0 0,-1-1-1 0 0,0 0 1 0 0,0 1 0 0 0,0-1 0 0 0,0 0 0 0 0,0 1-1 0 0,0-1 1 0 0,0 0 0 0 0,1 0 0 0 0,-1 1 0 0 0,0-1 0 0 0,0 0-1 0 0,0 1 1 0 0,0-1 0 0 0,0 0 0 0 0,-1 1 0 0 0,1-1-1 0 0,0 0 1 0 0,0 1 0 0 0,0 0 0 0 0,-1 1 28 0 0,1 1-1 0 0,-1-1 1 0 0,0 1 0 0 0,0-1-1 0 0,0 1 1 0 0,0-1 0 0 0,0 1-1 0 0,0-1 1 0 0,-1 0 0 0 0,-2 4-1 0 0,-4 5 2 0 0,1 0 96 0 0,0 0-1 0 0,-1-1 1 0 0,-16 17-1 0 0,0-1 117 0 0,-87 122 1730 0 0,71-90-1084 0 0,26-37-431 0 0,-18 22 0 0 0,-28 40 1256 0 0,16-20-103 0 0,39-57-1408 0 0,3-3-75 0 0,-1 0 0 0 0,1-1-1 0 0,0 1 1 0 0,0 0-1 0 0,0 0 1 0 0,0 0 0 0 0,-2 6-1 0 0,-2-10 136 0 0,-2 0-1833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9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2071 0 0,'3'8'184'0'0,"-1"3"-184"0"0,-1-2 0 0 0,1 2 0 0 0,-4 1 936 0 0,2 1 152 0 0,0-1 32 0 0,-1-1 8 0 0,-1 2-520 0 0,2-3-96 0 0,0 0-32 0 0,0-2 0 0 0,0-1 256 0 0</inkml:trace>
  <inkml:trace contextRef="#ctx0" brushRef="#br0" timeOffset="1">104 7 6735 0 0,'2'2'520'0'0,"85"55"3826"0"0,-66-45-1740 0 0,0 0 1 0 0,1-1 0 0 0,27 8 0 0 0,1 2 675 0 0,-37-13-2749 0 0,-12-7-641 0 0,0 0-1 0 0,1 1 1 0 0,-1-1 0 0 0,0 0-1 0 0,1-1 1 0 0,-1 1-1 0 0,1 0 1 0 0,0 0 0 0 0,-1-1-1 0 0,1 1 1 0 0,0 0-1 0 0,-1-1 1 0 0,1 0 0 0 0,0 1-1 0 0,-1-1 1 0 0,4 0-1 0 0,2-1-924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1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0 5095 0 0,'-2'4'68'0'0,"-1"0"0"0"0,0 0-1 0 0,0 0 1 0 0,0-1-1 0 0,-1 0 1 0 0,1 1 0 0 0,-1-1-1 0 0,-6 4 1 0 0,-13 12 1998 0 0,-4 7 3031 0 0,-29 21-1 0 0,-16 16 1187 0 0,71-62-5683 0 0,7-2-1632 0 0,1-1 1 0 0,-1 1-1 0 0,0-1 0 0 0,0 0 1 0 0,1 0-1 0 0,-1-1 1 0 0,8-5-1 0 0,-7 5-1264 0 0,9-6-3906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22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2127 0 0,'3'-1'160'0'0,"13"-2"733"0"0,1-1-1 0 0,-1 0 0 0 0,0-1 1 0 0,27-13-1 0 0,-6 3-155 0 0,-30 12-657 0 0,1 0 0 0 0,0-1 0 0 0,-1 0 0 0 0,0 0 1 0 0,0 0-1 0 0,0-1 0 0 0,0 0 0 0 0,-1 0 0 0 0,0-1 0 0 0,0 0 0 0 0,6-8 0 0 0,-10 12-69 0 0,-1 0-1 0 0,1 0 0 0 0,0 0 0 0 0,0 1 0 0 0,0-1 1 0 0,4-2-1 0 0,5-5-134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2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1 331 3823 0 0,'0'0'298'0'0,"8"2"-188"0"0,-4-2 231 0 0,1 0 0 0 0,-1 0 0 0 0,0 0-1 0 0,1-1 1 0 0,-1 1 0 0 0,0-1-1 0 0,9-2 1 0 0,28-13 2599 0 0,120-57 4483 0 0,77-46-2136 0 0,-166 84-3458 0 0,29-15 115 0 0,-62 27-1294 0 0,-39 22-641 0 0,0 1 0 0 0,0-1-1 0 0,0 1 1 0 0,0 0 0 0 0,0-1 0 0 0,0 1 0 0 0,0-1 0 0 0,0 1 0 0 0,0 0 0 0 0,0-1 0 0 0,0 1 0 0 0,0-1-1 0 0,0 1 1 0 0,0 0 0 0 0,-1-1 0 0 0,1 1 0 0 0,0-1 0 0 0,0 1 0 0 0,0 0 0 0 0,-1-1 0 0 0,1 1 0 0 0,0 0 0 0 0,0-1-1 0 0,-1 1 1 0 0,1 0 0 0 0,0 0 0 0 0,-1-1 0 0 0,1 1 0 0 0,0 0 0 0 0,-1 0 0 0 0,1 0 0 0 0,-1-1 0 0 0,1 1-1 0 0,-1 0-18 0 0,0 1-1 0 0,0-1 0 0 0,0 0 1 0 0,0 1-1 0 0,0-1 0 0 0,0 0 1 0 0,1 1-1 0 0,-1 0 0 0 0,0-1 1 0 0,0 1-1 0 0,1-1 0 0 0,-1 1 1 0 0,0 0-1 0 0,1-1 0 0 0,-1 1 1 0 0,1 0-1 0 0,-1 0 0 0 0,1-1 1 0 0,-1 1-1 0 0,0 2 0 0 0,1-2-76 0 0,-1 1-1 0 0,0-1 1 0 0,0 0 0 0 0,0 1-1 0 0,0-1 1 0 0,0 0 0 0 0,0 0-1 0 0,-3 3 1 0 0,3-4-523 0 0,0 2 1 0 0,-1-1 0 0 0,1 0-1 0 0,0 0 1 0 0,0 0 0 0 0,0 0-1 0 0,0 1 1 0 0,0-1 0 0 0,0 1-1 0 0,0-1 1 0 0,0 2 0 0 0,-1 0-644 0 0,-6 10-6409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23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3247 0 0,'0'0'251'0'0,"8"-2"-150"0"0,19-6 10729 0 0,-27 8-10701 0 0,-1 0 0 0 0,0 0 0 0 0,0 0 0 0 0,0 0 0 0 0,1 0 0 0 0,-1 0 0 0 0,0 1 0 0 0,1-1 0 0 0,-1 0 0 0 0,0 1 0 0 0,0-1 0 0 0,1 0 1 0 0,-1 1-1 0 0,0-1 0 0 0,0 1 0 0 0,3 11 2704 0 0,1-5-3257 0 0,-1 2 890 0 0,-1-7 4 0 0,0 1 2 0 0,43 82 2609 0 0,-34-64-2356 0 0,-3-8-353 0 0,-2 1 0 0 0,1 0-1 0 0,-2 0 1 0 0,5 17-1 0 0,-2 22 1614 0 0,2 102 1 0 0,-2-85-805 0 0,-5-44 39 0 0,-1-24-1077 0 0,-2 4 67 0 0,0-14-627 0 0,0 0-1 0 0,-1 1 0 0 0,0-1 1 0 0,-4-10-1 0 0,-17-32-4982 0 0,16 35-975 0 0,0-3-1759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36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1248 4895 0 0,'22'-40'579'0'0,"-2"-1"0"0"0,24-72 0 0 0,15-94 1997 0 0,-46 161-2105 0 0,16-75 1253 0 0,-5 0 0 0 0,-5-2 0 0 0,4-156 0 0 0,-23 264-1586 0 0,1 0 90 0 0,0 0 0 0 0,-2 0 0 0 0,0 1 0 0 0,0-1 0 0 0,-2 0 0 0 0,-4-17 0 0 0,7 31-181 0 0,-1 0 1 0 0,1 0 0 0 0,-1-1 0 0 0,1 1 0 0 0,-1 0-1 0 0,1 0 1 0 0,-1 0 0 0 0,0 0 0 0 0,0 0 0 0 0,1 0-1 0 0,-1 0 1 0 0,0 0 0 0 0,0 0 0 0 0,0 0 0 0 0,0 1-1 0 0,0-1 1 0 0,0 0 0 0 0,0 0 0 0 0,0 1 0 0 0,-2-1 0 0 0,1 0 562 0 0,-9 11-311 0 0,8-7-269 0 0,1 1 1 0 0,-1-1 0 0 0,0 1-1 0 0,1 0 1 0 0,0 0-1 0 0,-1 0 1 0 0,2 0 0 0 0,-1 0-1 0 0,-2 6 1 0 0,-7 40 111 0 0,11-50-141 0 0,-8 61 295 0 0,1 112 0 0 0,4-42 207 0 0,-3-16 878 0 0,6-1 0 0 0,22 172-1 0 0,-20-271-999 0 0,0 0 0 0 0,9 27 1 0 0,-10-39-292 0 0,0 0 0 0 0,0 1 1 0 0,1-1-1 0 0,-1-1 0 0 0,0 1 1 0 0,1 0-1 0 0,0 0 1 0 0,0 0-1 0 0,0-1 0 0 0,0 1 1 0 0,0-1-1 0 0,0 0 0 0 0,0 1 1 0 0,1-1-1 0 0,0 0 1 0 0,-1 0-1 0 0,1-1 0 0 0,0 1 1 0 0,3 1-1 0 0,-4-3-35 0 0,-1 0 0 0 0,1 0 0 0 0,-1 0 0 0 0,1 0 0 0 0,-1 0 0 0 0,1-1-1 0 0,-1 1 1 0 0,1-1 0 0 0,-1 1 0 0 0,1-1 0 0 0,-1 1 0 0 0,0-1 0 0 0,1 0 0 0 0,-1 0 0 0 0,0 1 0 0 0,2-2 0 0 0,0 0 71 0 0,2-2-81 0 0,1-1 0 0 0,-1 1-1 0 0,0-1 1 0 0,-1 1 0 0 0,1-1-1 0 0,-1-1 1 0 0,0 1 0 0 0,0-1 0 0 0,5-9-1 0 0,3-9 104 0 0,9-28 0 0 0,-19 48-147 0 0,12-37-2085 0 0,2-28-6269 0 0,-13 52-370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24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5783 0 0,'-6'7'512'0'0,"0"4"-408"0"0,0 2-104 0 0,-1-1 0 0 0,-2 1 1448 0 0,1-1 272 0 0,2 5 48 0 0,0-1 16 0 0,-2-4-600 0 0,0 2-112 0 0,4-3-24 0 0,-1-2 696 0 0,3 4-1488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24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4143 0 0,'4'-1'138'0'0,"-1"0"0"0"0,0-1-1 0 0,1 1 1 0 0,-1 1 0 0 0,0-1-1 0 0,1 0 1 0 0,-1 1-1 0 0,1 0 1 0 0,-1 0 0 0 0,1 0-1 0 0,-1 0 1 0 0,1 0-1 0 0,-1 1 1 0 0,5 1 0 0 0,-6-2 217 0 0,0 1 52 0 0,-1-1 0 0 0,1 1 0 0 0,0 0-1 0 0,0 0 1 0 0,-1 0 0 0 0,1 0-1 0 0,-1 0 1 0 0,1 0 0 0 0,-1 0 0 0 0,1 0-1 0 0,-1 1 1 0 0,2 2 0 0 0,5 3 3291 0 0,-6-4-1705 0 0,-1-1-1829 0 0,2 2 427 0 0,0 0 0 0 0,0 0 0 0 0,0 0 0 0 0,-1 1 0 0 0,0-1 0 0 0,0 1 0 0 0,0-1 0 0 0,-1 1 1 0 0,1 0-1 0 0,-1-1 0 0 0,0 1 0 0 0,0 7 0 0 0,-2 0 125 0 0,0 1 1 0 0,-1-1-1 0 0,-6 23 1 0 0,-1 7 98 0 0,5-33-739 0 0,4-9-133 0 0,-1 1 1 0 0,1-1-1 0 0,0 0 1 0 0,0 1-1 0 0,0-1 1 0 0,-1 0-1 0 0,1 1 1 0 0,0-1-1 0 0,0 1 1 0 0,0-1-1 0 0,0 0 1 0 0,0 1-1 0 0,0-1 1 0 0,0 1-1 0 0,0-1 1 0 0,0 0-1 0 0,0 1 1 0 0,0-1-1 0 0,0 1 1 0 0,0-1-1 0 0,0 0 1 0 0,0 1-1 0 0,0-1 1 0 0,1 1-1 0 0,-1-1 1 0 0,0 0-1 0 0,0 1 1 0 0,0-1-1 0 0,1 0 1 0 0,-1 1-1 0 0,4 8-6625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31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0 139 5671 0 0,'0'0'436'0'0,"4"-1"-288"0"0,18-5 457 0 0,-18 4-172 0 0,0-2 47 0 0,42-21 5743 0 0,26-14-654 0 0,-65 36-5299 0 0,-5 2-169 0 0,1 0 1 0 0,-1 0-1 0 0,0 0 0 0 0,1 0 1 0 0,-1 0-1 0 0,0-1 1 0 0,0 1-1 0 0,0-1 1 0 0,0 0-1 0 0,0 1 1 0 0,0-1-1 0 0,-1 0 0 0 0,1 0 1 0 0,-1 0-1 0 0,1 0 1 0 0,1-3-1 0 0,-3 4-73 0 0,1 0 0 0 0,-1 0 0 0 0,1 0-1 0 0,0 0 1 0 0,0 0 0 0 0,0 0 0 0 0,-1 0-1 0 0,1 0 1 0 0,0 0 0 0 0,0 0 0 0 0,0 1 0 0 0,0-1-1 0 0,0 0 1 0 0,0 1 0 0 0,1-1 0 0 0,1 0 0 0 0,6-3-21 0 0,-4-2-733 0 0,-5 5 673 0 0,0 1 0 0 0,0 0 0 0 0,0 0 0 0 0,1 0 0 0 0,-1-1 0 0 0,0 1 0 0 0,0 0-1 0 0,0 0 1 0 0,0 0 0 0 0,0 0 0 0 0,1-1 0 0 0,-1 1 0 0 0,0 0 0 0 0,0 0 0 0 0,0 0 0 0 0,1 0-1 0 0,-1 0 1 0 0,0-1 0 0 0,0 1 0 0 0,0 0 0 0 0,1 0 0 0 0,-1 0 0 0 0,0 0 0 0 0,0 0 0 0 0,0 0 0 0 0,1 0-1 0 0,-1 0 1 0 0,0 0 0 0 0,0 0 0 0 0,1 0 0 0 0,-1 0 0 0 0,0 0 0 0 0,0 0 0 0 0,1 0 0 0 0,-1 0-1 0 0,0 0 1 0 0,0 0 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32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6767 0 0,'3'9'223'0'0,"1"1"0"0"0,-1-1 0 0 0,-1 1 0 0 0,0 0-1 0 0,0-1 1 0 0,-1 1 0 0 0,0 0 0 0 0,-1 18 0 0 0,0-8 1016 0 0,1 0 1 0 0,1 0-1 0 0,5 23 0 0 0,2 24 1472 0 0,-4 79 2121 0 0,-4-77-1462 0 0,19 134 1 0 0,2-73-1406 0 0,-19-116-1841 0 0,-3-9-83 0 0,1-1 1 0 0,0 1-1 0 0,1-1 0 0 0,2 6 1 0 0,-4-9-142 0 0,-1-10-2023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32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0 5959 0 0,'-5'16'233'0'0,"0"0"0"0"0,-13 26 0 0 0,3-8 863 0 0,1-4 955 0 0,-1 0 1 0 0,-2-2-1 0 0,-30 40 0 0 0,35-50-904 0 0,4-7 300 0 0,-15 18-1 0 0,19-25 193 0 0</inkml:trace>
  <inkml:trace contextRef="#ctx0" brushRef="#br0" timeOffset="1">356 50 6159 0 0,'3'2'472'0'0,"32"24"-16"0"0,-32-24 954 0 0,0 0-660 0 0,0 1 0 0 0,1-1 0 0 0,-1 1 0 0 0,0 0 0 0 0,4 5 1 0 0,0-1 560 0 0,18 22 3266 0 0,-17-18-3045 0 0,-6-9-672 0 0,0 2-407 0 0,1 0 0 0 0,0 0 0 0 0,0-1 0 0 0,4 5 0 0 0,-7-7-406 0 0,5 4 157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33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0 7135 0 0,'0'0'3130'0'0,"0"2"-2309"0"0,-1 4-655 0 0,1-4 1 0 0,-1-1 0 0 0,1 0 0 0 0,0 0 1 0 0,0 1-1 0 0,-1-1 0 0 0,1 0 1 0 0,0 0-1 0 0,0 1 0 0 0,0-1 0 0 0,1 0 1 0 0,-1 1-1 0 0,0-1 0 0 0,0 0 1 0 0,1 0-1 0 0,-1 1 0 0 0,1-1 0 0 0,-1 0 1 0 0,1 1-1 0 0,0-1-480 0 0,11 3-678 0 0,36 4-3942 0 0,-34-10 3986 0 0,-12 2 775 0 0,-1 0 0 0 0,0 0 1 0 0,0-1-1 0 0,0 1 0 0 0,0 0 0 0 0,1 0 0 0 0,-1 0 0 0 0,0 0 0 0 0,0 0 0 0 0,0 0 0 0 0,2 1 0 0 0,-3 12 56 0 0,-1-10 158 0 0,1-1-1 0 0,-1 1 0 0 0,1-1 1 0 0,-1 1-1 0 0,0-1 1 0 0,0 0-1 0 0,0 0 0 0 0,0 1 1 0 0,-1-1-1 0 0,1 0 0 0 0,-1 0 1 0 0,1 0-1 0 0,-3 2 0 0 0,-2 2 270 0 0,0-1 1 0 0,-13 8-1 0 0,-6 6 756 0 0,9-9 153 0 0,9-6 2424 0 0,14-5-3548 0 0,-7 1-93 0 0,1 0 0 0 0,-1 0-1 0 0,0 1 1 0 0,0-1-1 0 0,0 0 1 0 0,0 0 0 0 0,1 1-1 0 0,-1-1 1 0 0,0 0 0 0 0,0 0-1 0 0,0 1 1 0 0,0-1-1 0 0,0 0 1 0 0,0 0 0 0 0,0 1-1 0 0,0-1 1 0 0,1 0 0 0 0,-1 1-1 0 0,0-1 1 0 0,0 0-1 0 0,-1 1 1 0 0,1-1 0 0 0,0 0-1 0 0,0 1 1 0 0,0-1 0 0 0,0 0-1 0 0,0 0 1 0 0,0 1 0 0 0,0-1-1 0 0,0 0 1 0 0,0 0-1 0 0,-1 1 1 0 0,1-1 0 0 0,0 1-1 0 0,-4 10 66 0 0,2-9-37 0 0,0 1-1 0 0,0 0 0 0 0,0-1 1 0 0,0 1-1 0 0,0-1 0 0 0,-1 0 1 0 0,1 1-1 0 0,-1-1 0 0 0,1 0 1 0 0,-1-1-1 0 0,-4 3 0 0 0,-10 7 182 0 0,4 1 88 0 0,13-12-287 0 0,0 0-1 0 0,0 0 1 0 0,0 1-1 0 0,0-1 1 0 0,0 0-1 0 0,-1 0 1 0 0,1 0-1 0 0,0 0 1 0 0,0 0-1 0 0,0 0 1 0 0,0 0-1 0 0,0 0 0 0 0,0 0 1 0 0,0 0-1 0 0,0 0 1 0 0,0 0-1 0 0,0 0 1 0 0,0 0-1 0 0,0 0 1 0 0,0 1-1 0 0,0-1 1 0 0,0 0-1 0 0,0 0 1 0 0,0 0-1 0 0,0 0 0 0 0,0 0 1 0 0,0 0-1 0 0,0 0 1 0 0,0 0-1 0 0,0 0 1 0 0,0 0-1 0 0,0 0 1 0 0,0 1-1 0 0,0-1 1 0 0,0 0-1 0 0,0 0 0 0 0,0 0 1 0 0,0 0-1 0 0,0 0 1 0 0,0 0-1 0 0,0 0 1 0 0,0 0-1 0 0,0 0 1 0 0,0 0-1 0 0,0 0 1 0 0,0 0-1 0 0,0 1 1 0 0,0-1-1 0 0,0 0 0 0 0,0 0 1 0 0,0 0-1 0 0,1 0 1 0 0,-1 0-1 0 0,0 0 1 0 0,0 0-1 0 0,0 0 1 0 0,0 0-1 0 0,0 0 1 0 0,0 0-1 0 0,0 0 0 0 0,0 0 1 0 0,18-5 1186 0 0,-12 4-1507 0 0,31-9 422 0 0,-28 7-103 0 0,-5 2-11 0 0,-1 0 0 0 0,0 0 0 0 0,1 1 0 0 0,-1-1 0 0 0,1 1 0 0 0,-1 0-1 0 0,1 0 1 0 0,3 0 0 0 0,-4 0-1 0 0,-2 0 2 0 0,1 0 0 0 0,-1 0 0 0 0,0 0 0 0 0,0 0 0 0 0,0 0-1 0 0,0 0 1 0 0,0 1 0 0 0,0-1 0 0 0,1 0 0 0 0,-1 1 0 0 0,0-1 0 0 0,0 1 0 0 0,1 0 0 0 0,-9 10 157 0 0,-9 4 20 0 0,-15 0-137 0 0,28-14-42 0 0,-5 2 69 0 0,6-2 480 0 0,4-2-449 0 0,38-12 78 0 0,-35 10-177 0 0,19-1 0 0 0,-1 1 0 0 0,-22 3 0 0 0,-1 0 0 0 0,0 0 0 0 0,0 0 0 0 0,0 0 0 0 0,1 0 0 0 0,-1 0 0 0 0,0-1 0 0 0,0 1 0 0 0,1 0 0 0 0,-1 0 0 0 0,0 0 0 0 0,0 0 0 0 0,1 0 0 0 0,-1 0 0 0 0,0 0 0 0 0,0 0 0 0 0,1 0 0 0 0,-1 0 0 0 0,0 0 0 0 0,0 0 0 0 0,0 1 0 0 0,1-1 0 0 0,-1 0 0 0 0,0 0 0 0 0,0 0 0 0 0,1 0 0 0 0,-1 0 0 0 0,0 0 0 0 0,0 0 0 0 0,0 1 0 0 0,1-1 0 0 0,-1 0 0 0 0,0 0 0 0 0,0 0 0 0 0,0 1 0 0 0,0-1 0 0 0,0 0 0 0 0,1 0 0 0 0,-1 0 0 0 0,0 1 0 0 0,0-1 0 0 0,0 0 0 0 0,0 0 0 0 0,0 0 0 0 0,0 1 0 0 0,0-1 0 0 0,0 0 0 0 0,0 0 0 0 0,0 1 0 0 0,0-1 0 0 0,0 0 0 0 0,0 0 0 0 0,0 1 0 0 0,0-1 0 0 0,0 0 0 0 0,0 0 0 0 0,0 1 0 0 0,0-1 0 0 0,0 0 0 0 0,0 0 0 0 0,-1 0 0 0 0,1 1 0 0 0,0-1 0 0 0,0 0 0 0 0,-4 11 0 0 0,0-6 23 0 0,-1 1 0 0 0,0-1 1 0 0,0 0-1 0 0,-1 0 0 0 0,1-1 0 0 0,-1 0 0 0 0,-8 5 0 0 0,-12 10 72 0 0,-69 53 310 0 0,-26 23 1364 0 0,109-84 2893 0 0,24-12-2893 0 0,54-16-308 0 0,-19 4-671 0 0,6-3-167 0 0,3-1-318 0 0,23-6 176 0 0,-23 6 26 0 0,-46 14-373 0 0,0 0 0 0 0,0-1 1 0 0,0 0-1 0 0,0 0 0 0 0,0-1 0 0 0,-1 0 0 0 0,14-10 0 0 0,-22 14-250 0 0,6-6-625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33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3335 0 0,'0'0'258'0'0,"2"2"-166"0"0,2 2 300 0 0,0 0 0 0 0,0 0 0 0 0,0 1 0 0 0,0-1 0 0 0,-1 1 0 0 0,0 0 0 0 0,5 9 0 0 0,16 42 3924 0 0,-14-24-2491 0 0,-2 1 1 0 0,-2 0 0 0 0,0 0 0 0 0,0 35 0 0 0,-3-37-875 0 0,10 412 10134 0 0,-11-378-10760 0 0,-1-57-301 0 0,1 1-1 0 0,-1 0 0 0 0,1-1 0 0 0,0 1 1 0 0,5 10-1 0 0,-5-16-216 0 0,-1-1-1 0 0,0 0 1 0 0,1 1 0 0 0,0-1-1 0 0,-1 0 1 0 0,1 0-1 0 0,0 0 1 0 0,0 0 0 0 0,0 0-1 0 0,1 0 1 0 0,-1 0 0 0 0,0-1-1 0 0,1 1 1 0 0,-1-1 0 0 0,0 0-1 0 0,1 0 1 0 0,0 0 0 0 0,-1 0-1 0 0,1 0 1 0 0,0 0-1 0 0,4 0 1 0 0,-3-1-332 0 0,0 0 0 0 0,-1 0 0 0 0,1 0 0 0 0,0 0-1 0 0,0-1 1 0 0,0 1 0 0 0,-1-1 0 0 0,1 0 0 0 0,0 0 0 0 0,-1-1 0 0 0,1 1 0 0 0,-1-1 0 0 0,1 1-1 0 0,-1-1 1 0 0,6-4 0 0 0,9-9-8171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33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3247 0 0,'15'-11'2907'0'0,"1"1"-1"0"0,-1 1 1 0 0,2 1-1 0 0,18-7 0 0 0,6-4 1626 0 0,37-12 499 0 0,-20 5-3007 0 0,-33 16-618 0 0,40-22 0 0 0,-50 24-1316 0 0,-1 1 0 0 0,1 0 1 0 0,0 1-1 0 0,18-5 1 0 0,-31 11-311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34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0 4255 0 0,'0'0'332'0'0,"1"4"-220"0"0,22 77 4687 0 0,-4 1 0 0 0,-4 0-1 0 0,8 110 1 0 0,-17-71-1130 0 0,22 187 1511 0 0,-24-253-5156 0 0,-3-51-45 0 0,-1 0 1 0 0,1 0-1 0 0,0 0 1 0 0,0 0-1 0 0,0 0 1 0 0,2 4-1 0 0,-3-7-726 0 0</inkml:trace>
  <inkml:trace contextRef="#ctx0" brushRef="#br0" timeOffset="1">474 381 8319 0 0,'-70'72'3140'0'0,"37"-41"1581"0"0,-31 43 0 0 0,29-34-2910 0 0,-220 252 7215 0 0,252-289-9723 0 0,-7 8 1624 0 0,7-9-3899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34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12 5959 0 0,'31'-5'245'0'0,"-16"2"2099"0"0,28 0 0 0 0,-36 3 145 0 0,0 0 0 0 0,0 1 1 0 0,13 2-1 0 0,-17-1-1453 0 0,1-1 0 0 0,-1 0 0 0 0,0 1 0 0 0,1 0 0 0 0,-1 0 0 0 0,0 0 0 0 0,4 3 0 0 0,-3-1-678 0 0,1-1 1 0 0,-1 2-1 0 0,0-1 0 0 0,-1 0 0 0 0,1 1 1 0 0,0 0-1 0 0,2 4 0 0 0,-5-7-69 0 0,0 0-508 0 0,1 1 0 0 0,-1-1 0 0 0,0 1 0 0 0,0 0-1 0 0,0-1 1 0 0,0 1 0 0 0,0 0 0 0 0,0-1 0 0 0,0 4 0 0 0,-1-2-172 0 0,4 22-19792 0 0</inkml:trace>
  <inkml:trace contextRef="#ctx0" brushRef="#br0" timeOffset="1">1 323 8927 0 0,'0'0'3254'0'0,"3"0"-662"0"0,13-2-138 0 0,49-3 4889 0 0,-50 3-6006 0 0,-1-1 1 0 0,24-7-1 0 0,-19 4-836 0 0,-1-1 1 0 0,1-1 0 0 0,25-16-1 0 0,-23 12-3144 0 0,-6 3-3327 0 0,4-3-3478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37.9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213 513 2303 0 0,'8'-11'124'0'0,"-1"3"-3"0"0,0 0 1 0 0,-1-1 0 0 0,0 0 0 0 0,0 0-1 0 0,-1 0 1 0 0,-1-1 0 0 0,7-17 0 0 0,-9 18 113 0 0,1 0 0 0 0,0 0 0 0 0,1 1 1 0 0,4-9-1 0 0,-5 11-139 0 0,-1 0-1 0 0,1-1 1 0 0,-1 1 0 0 0,0 0 0 0 0,-1-1 0 0 0,0 1 0 0 0,1-12-1 0 0,-2 16 17 0 0,-10-10 204 0 0,6 7-219 0 0,-1 1-1 0 0,0-1 1 0 0,0 1-1 0 0,0 0 1 0 0,0 1-1 0 0,-1 0 1 0 0,0-1-1 0 0,1 2 1 0 0,-1-1-1 0 0,-1 1 0 0 0,-9-3 1 0 0,11 4-71 0 0,1 0-1 0 0,-1 0 1 0 0,0 0 0 0 0,0 1 0 0 0,1-1 0 0 0,-1 1-1 0 0,0 1 1 0 0,0-1 0 0 0,0 1 0 0 0,1 0 0 0 0,-1 0-1 0 0,0 0 1 0 0,1 0 0 0 0,-1 1 0 0 0,1 0 0 0 0,-5 2-1 0 0,0 1 49 0 0,0 1 0 0 0,0 0 0 0 0,1 0-1 0 0,0 0 1 0 0,1 1 0 0 0,-1 1 0 0 0,1-1 0 0 0,-8 12-1 0 0,7-8 331 0 0,1 0-1 0 0,1 0 1 0 0,-1 1-1 0 0,2-1 0 0 0,0 1 1 0 0,0 1-1 0 0,1-1 0 0 0,0 1 1 0 0,1-1-1 0 0,-2 23 1 0 0,5-24 93 0 0,-1 0 1 0 0,2 0 0 0 0,0 0 0 0 0,0-1 0 0 0,1 1 0 0 0,0 0-1 0 0,4 11 1 0 0,4 15 574 0 0,-7-22-284 0 0,11 28 0 0 0,-12-38-613 0 0,0 0-1 0 0,0-1 0 0 0,1 1 1 0 0,0-1-1 0 0,0 0 1 0 0,0 0-1 0 0,0 0 0 0 0,1 0 1 0 0,7 6-1 0 0,-7-7 22 0 0,0 1 1 0 0,1-1-1 0 0,0 0 0 0 0,0-1 0 0 0,-1 1 0 0 0,2-1 0 0 0,-1 0 0 0 0,0 0 1 0 0,0-1-1 0 0,1 0 0 0 0,-1 1 0 0 0,10-1 0 0 0,-7-1 28 0 0,0 0-1 0 0,-1-1 0 0 0,1 0 1 0 0,-1-1-1 0 0,1 1 0 0 0,-1-1 0 0 0,0-1 1 0 0,13-5-1 0 0,-9 2 55 0 0,0 0 0 0 0,-1 0 0 0 0,1-1 0 0 0,17-16 0 0 0,32-39 405 0 0,-47 48-563 0 0,60-78 347 0 0,-58 74-386 0 0,-2 0 1 0 0,-1 0-1 0 0,11-22 0 0 0,-18 30-38 0 0,-1 0 0 0 0,0 0 0 0 0,4-16 0 0 0,1-4 44 0 0,-4 10-79 0 0,0 1 1 0 0,-2-1-1 0 0,0 0 0 0 0,-1 0 1 0 0,-1 0-1 0 0,-2-22 0 0 0,0 16-2 0 0,0 8 43 0 0,-1 1-1 0 0,0 0 0 0 0,-2 0 1 0 0,0 0-1 0 0,-8-21 1 0 0,12 38-42 0 0,0-1 1 0 0,-1 0-1 0 0,1 1 1 0 0,0-1-1 0 0,-1 1 0 0 0,1-1 1 0 0,-1 0-1 0 0,1 1 1 0 0,-1-1-1 0 0,1 1 1 0 0,-1-1-1 0 0,1 1 1 0 0,-1 0-1 0 0,1-1 0 0 0,-1 1 1 0 0,0-1-1 0 0,1 1 1 0 0,-1 0-1 0 0,-1-1 1 0 0,0 0 16 0 0,-11-5 43 0 0,-1 4-43 0 0,-2 3 18 0 0,11 0-41 0 0,0 1 0 0 0,1-1 0 0 0,-1 1 0 0 0,1 0 0 0 0,0 0-1 0 0,0 1 1 0 0,0-1 0 0 0,0 1 0 0 0,0 0 0 0 0,0 0 0 0 0,0 1-1 0 0,1-1 1 0 0,-5 7 0 0 0,2-3-1 0 0,1 1 0 0 0,0-1 0 0 0,0 1-1 0 0,1 0 1 0 0,0 0 0 0 0,-4 13 0 0 0,-1 3 0 0 0,6-18 0 0 0,0 0 0 0 0,1 1 0 0 0,0-1 0 0 0,-2 12 0 0 0,3-12 3 0 0,-1 11 9 0 0,0 0 0 0 0,-1-1 0 0 0,-1 1 1 0 0,-9 26-1 0 0,11-40 1 0 0,1 1 0 0 0,1-1 0 0 0,-1 0 0 0 0,1 1 0 0 0,-1-1 1 0 0,1 1-1 0 0,0-1 0 0 0,0 0 0 0 0,1 6 0 0 0,-1-4-1 0 0,1-1 1 0 0,-1 0-1 0 0,0 1 1 0 0,0-1-1 0 0,-2 9 0 0 0,1-9 1 0 0,1 0 1 0 0,0-1-1 0 0,0 1 0 0 0,0 0 0 0 0,0-1 0 0 0,1 1 0 0 0,-1 0 0 0 0,1-1 0 0 0,0 1 0 0 0,0 0 0 0 0,0-1 0 0 0,1 1 0 0 0,2 4 0 0 0,1 4 222 0 0,-4-10-159 0 0,0 0 1 0 0,0 0-1 0 0,0-1 1 0 0,1 1-1 0 0,-1 0 1 0 0,0 0 0 0 0,1-1-1 0 0,0 1 1 0 0,-1-1-1 0 0,1 0 1 0 0,3 3-1 0 0,11-4 815 0 0,-14-1-864 0 0,-1 1 0 0 0,1-1 0 0 0,-1 1 1 0 0,1-1-1 0 0,-1 1 0 0 0,0-1 0 0 0,1 0 0 0 0,-1 0 0 0 0,0 0 0 0 0,0 0 1 0 0,0 0-1 0 0,1 0 0 0 0,-1 0 0 0 0,0 0 0 0 0,1-2 0 0 0,11-9 122 0 0,-10 10-134 0 0,0 1 1 0 0,-1-1 0 0 0,1 1 0 0 0,-1-1-1 0 0,1 0 1 0 0,-1 0 0 0 0,0 0 0 0 0,0 0-1 0 0,0 0 1 0 0,0-1 0 0 0,0 1 0 0 0,0 0-1 0 0,-1-1 1 0 0,1 0 0 0 0,1-3 0 0 0,19-30 50 0 0,0 0-15 0 0,-9 9-51 0 0,-5 10 0 0 0,0-1 0 0 0,6-19 0 0 0,-13 36 0 0 0,0-4 0 0 0,1-1 0 0 0,-1 1 0 0 0,0 0 0 0 0,0 0 0 0 0,0-1 0 0 0,-1 1 0 0 0,1-1 0 0 0,-2-9 0 0 0,0 7 0 0 0,-3-12 0 0 0,-3 10 0 0 0,2 12 0 0 0,2 7 0 0 0,3-9 0 0 0,-4 20 0 0 0,2-13 0 0 0,0 1 0 0 0,1-1 0 0 0,0 1 0 0 0,0-1 0 0 0,1 1 0 0 0,0 0 0 0 0,0-1 0 0 0,1 1 0 0 0,0-1 0 0 0,0 1 0 0 0,1-1 0 0 0,0 1 0 0 0,0-1 0 0 0,1 0 0 0 0,3 8 0 0 0,-4-10 0 0 0,8 14 0 0 0,-8-15 0 0 0,5 4 0 0 0,2 1 0 0 0,2 1 0 0 0,3 1 0 0 0,-8-9 0 0 0,-2-2 0 0 0,14 5 0 0 0,-12-7 0 0 0,-3 1 0 0 0,1 0-1283 0 0,0 1 0 0 0,0 0-1 0 0,0 1 1 0 0,0-1 0 0 0,6 2 0 0 0,0 0-3487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5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4031 0 0,'3'-3'344'0'0,"11"-6"-128"0"0,81-37 6942 0 0,-92 45-6854 0 0,0 0-1 0 0,1 0 1 0 0,-1 1 0 0 0,0-1 0 0 0,1 1 0 0 0,-1 0 0 0 0,1 0 0 0 0,-1 0 0 0 0,0 0 0 0 0,1 1 0 0 0,-1 0-1 0 0,0-1 1 0 0,5 3 0 0 0,-4-2 79 0 0,-2 0-153 0 0,1 0-1 0 0,-1 0 1 0 0,0 0-1 0 0,0 0 1 0 0,0 1 0 0 0,0-1-1 0 0,3 4 1 0 0,-4-4-52 0 0,1 0 426 0 0,0 2-27 0 0,1 8-104 0 0,0 0 1 0 0,0 0-1 0 0,-1 0 1 0 0,0 0-1 0 0,-1 0 1 0 0,0 0-1 0 0,-1 0 0 0 0,0 0 1 0 0,-1 0-1 0 0,-2 12 1 0 0,0-4 121 0 0,-8 47 1808 0 0,5-41-1296 0 0,5-23-519 0 0,2 11-160 0 0,1-3-309 0 0,-1-9-377 0 0,8-2-6283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5:56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8719 0 0,'0'0'1160'0'0,"1"2"167"0"0,0 5-493 0 0,0-1-1 0 0,-1 0 1 0 0,0 0-1 0 0,0 0 1 0 0,0 1 0 0 0,-3 10-1 0 0,-11 40 3378 0 0,9-39-2561 0 0,-4 24-1 0 0,9-40-1317 0 0,0 0-107 0 0,3 12-1578 0 0,0-5-4043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1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87 4631 0 0,'-12'-24'360'0'0,"12"24"-357"0"0,0 0-1 0 0,0-1 0 0 0,0 1 0 0 0,0 0 1 0 0,0 0-1 0 0,0 0 0 0 0,-1 0 0 0 0,1 0 0 0 0,0 0 1 0 0,0 0-1 0 0,0 0 0 0 0,0 0 0 0 0,0 0 1 0 0,0-1-1 0 0,0 1 0 0 0,0 0 0 0 0,0 0 1 0 0,0 0-1 0 0,-1 0 0 0 0,1 0 0 0 0,0 0 0 0 0,0-1 1 0 0,0 1-1 0 0,0 0 0 0 0,0 0 0 0 0,0 0 1 0 0,0 0-1 0 0,0 0 0 0 0,0-1 0 0 0,0 1 1 0 0,0 0-1 0 0,0 0 0 0 0,0 0 0 0 0,0 0 0 0 0,0 0 1 0 0,1-1-1 0 0,-1 1 0 0 0,0 0 0 0 0,0 0 1 0 0,0 0-1 0 0,0 0 0 0 0,0 0 0 0 0,0 0 1 0 0,0 0-1 0 0,0-1 0 0 0,0 1 0 0 0,0 0 0 0 0,0 0 1 0 0,1 0-1 0 0,-1 0 0 0 0,0 0 0 0 0,0 0 1 0 0,0 0-1 0 0,0 0 0 0 0,19-9 173 0 0,59-23 3811 0 0,-67 28-2975 0 0,-1 1 1 0 0,1 0-1 0 0,0 1 1 0 0,0 0-1 0 0,18 0 1435 0 0,-23 6-1345 0 0,-5-4-1025 0 0,-1 0 0 0 0,1 0 0 0 0,0 0 0 0 0,-1 0 0 0 0,1 1 1 0 0,-1-1-1 0 0,1 0 0 0 0,-1 0 0 0 0,1 1 0 0 0,-1-1 0 0 0,1 0 0 0 0,-1 1 1 0 0,1-1-1 0 0,-1 0 0 0 0,1 1 0 0 0,-1-1 0 0 0,1 1 0 0 0,-1-1 0 0 0,0 1 0 0 0,1-1 1 0 0,-1 1-1 0 0,1 0 0 0 0,0 5 239 0 0,0 1 1 0 0,0-1-1 0 0,0 1 1 0 0,-1 0-1 0 0,0-1 1 0 0,0 1-1 0 0,-1-1 0 0 0,0 1 1 0 0,0-1-1 0 0,0 1 1 0 0,-5 10-1 0 0,-2 6 628 0 0,5-15-590 0 0,1-1 1 0 0,-2 0-1 0 0,1 1 0 0 0,-7 9 0 0 0,7-14-318 0 0,-3 14 138 0 0,5-16-192 0 0,1-1 0 0 0,0 1-1 0 0,0-1 1 0 0,0 0 0 0 0,0 1-1 0 0,-1-1 1 0 0,1 1 0 0 0,0-1-1 0 0,-1 0 1 0 0,1 1 0 0 0,0-1-1 0 0,-1 0 1 0 0,1 1 0 0 0,0-1-1 0 0,-1 0 1 0 0,1 1-1 0 0,0-1 1 0 0,-1 0 0 0 0,1 0-1 0 0,-1 1 1 0 0,1-1 0 0 0,-1 0-1 0 0,1 0 1 0 0,0 0 0 0 0,-1 0-1 0 0,1 0 1 0 0,-1 0 0 0 0,1 0-1 0 0,-1 0 1 0 0,1 0 0 0 0,-1 0-1 0 0,1 0 1 0 0,-1 0-1 0 0,1 0 1 0 0,-1 0 0 0 0,-15-6-1769 0 0,14 5 1623 0 0,0 0-856 0 0,2 1 896 0 0,0 0 0 0 0,0-1 0 0 0,-1 1 0 0 0,1 0 0 0 0,0 0 0 0 0,0-1 0 0 0,-1 1-1 0 0,1 0 1 0 0,0 0 0 0 0,-1-1 0 0 0,1 1 0 0 0,0 0 0 0 0,-1 0 0 0 0,1 0 0 0 0,-1 0 0 0 0,1-1 0 0 0,0 1 0 0 0,-1 0 0 0 0,1 0 0 0 0,-1 0 0 0 0,0 0 0 0 0,-6-2-1932 0 0,-10-15-5611 0 0,13 13 4428 0 0,-20-18 1748 0 0,22 20 951 0 0,0 0 99 0 0,-16-12 369 0 0,16 13 145 0 0,2 1-63 0 0,0 0-1 0 0,0 0 1 0 0,0 0-1 0 0,0-1 1 0 0,0 1-1 0 0,0 0 1 0 0,0 0-1 0 0,0 0 1 0 0,0 0-1 0 0,0 0 1 0 0,0 0-1 0 0,0 0 1 0 0,0 0-1 0 0,0-1 1 0 0,0 1-1 0 0,0 0 1 0 0,0 0-1 0 0,0 0 1 0 0,0 0-1 0 0,0 0 1 0 0,-1 0-1 0 0,1 0 1 0 0,0 0-1 0 0,0 0 1 0 0,0 0 0 0 0,0 0-1 0 0,0-1 1 0 0,0 1-1 0 0,0 0 1 0 0,0 0-1 0 0,-1 0 1 0 0,1 0-1 0 0,0 0 1 0 0,0 0-1 0 0,0 0 1 0 0,0 0-1 0 0,0 0 1 0 0,0 0-1 0 0,0 0 1 0 0,-1 0-1 0 0,1 0 1 0 0,0 0-1 0 0,0 0 1 0 0,0 0-1 0 0,0 0 1 0 0,0 1-1 0 0,-1-1 23 0 0,1 0-1 0 0,0 0 1 0 0,0 1 0 0 0,-1-1-1 0 0,1 0 1 0 0,0 0-1 0 0,0 1 1 0 0,0-1-1 0 0,0 0 1 0 0,-1 1 0 0 0,1-1-1 0 0,0 0 1 0 0,0 1-1 0 0,0-1 1 0 0,0 0-1 0 0,0 1 1 0 0,0-1-1 0 0,0 0 1 0 0,0 1 0 0 0,0-1-1 0 0,0 0 1 0 0,0 1-1 0 0,0-1 1 0 0,0 1-1 0 0,0-1 1 0 0,0 0 0 0 0,1 1-1 0 0,8 44 2782 0 0,-2 1-1 0 0,-2 0 0 0 0,-2-1 1 0 0,-3 56-1 0 0,-11 19 870 0 0,5-70-1822 0 0,3-1 1 0 0,1 1-1 0 0,6 52 1 0 0,-4-96-1707 0 0,1-1 1 0 0,0 1-1 0 0,0 0 0 0 0,1-1 1 0 0,-1 1-1 0 0,1-1 1 0 0,0 1-1 0 0,1-1 1 0 0,-1 0-1 0 0,1 0 1 0 0,7 8-1 0 0,-9-12-203 0 0,0 0-1 0 0,0 0 1 0 0,0 0-1 0 0,0-1 1 0 0,0 1-1 0 0,0 0 1 0 0,0-1-1 0 0,1 1 1 0 0,-1-1-1 0 0,0 0 1 0 0,0 1-1 0 0,1-1 1 0 0,-1 0 0 0 0,0 0-1 0 0,1 0 1 0 0,-1 0-1 0 0,0 0 1 0 0,0 0-1 0 0,1 0 1 0 0,-1 0-1 0 0,0 0 1 0 0,1-1-1 0 0,-1 1 1 0 0,0 0 0 0 0,0-1-1 0 0,1 1 1 0 0,-1-1-1 0 0,0 0 1 0 0,0 1-1 0 0,2-2 1 0 0,0 0-543 0 0,0 0 0 0 0,0-1 0 0 0,0 1 0 0 0,0-1 0 0 0,-1 1 0 0 0,1-1 0 0 0,-1 0 0 0 0,0 0-1 0 0,3-4 1 0 0,1-6-5858 0 0,-1 0-1683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2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4487 0 0,'1'2'347'0'0,"1"12"9"0"0,-1-1 0 0 0,0 0-1 0 0,-1 1 1 0 0,0-1 0 0 0,-4 25 0 0 0,0-12 1831 0 0,-2-1 0 0 0,-1 0 1 0 0,-18 44-1 0 0,15-42-11 0 0,9-25-1934 0 0,-3 16 1168 0 0,4-16-1358 0 0,-1-4-1341 0 0,1-5 1043 0 0,-1 0 1 0 0,1 0 0 0 0,0 1 0 0 0,1-1-1 0 0,-1 0 1 0 0,1 0 0 0 0,1 0 0 0 0,-1 1 0 0 0,1-1-1 0 0,1 1 1 0 0,2-8 0 0 0,13-41-210 0 0,-16 50 462 0 0,4-7 20 0 0,0 0 0 0 0,0 0 0 0 0,14-18 0 0 0,-17 26 54 0 0,1 1 0 0 0,-1-1 0 0 0,1 1 0 0 0,0-1 0 0 0,0 1 1 0 0,0 0-1 0 0,0 1 0 0 0,0-1 0 0 0,1 1 0 0 0,-1 0 0 0 0,1 0 1 0 0,-1 0-1 0 0,10-2 0 0 0,24 0 1368 0 0,-36 4-898 0 0,1 1 22 0 0,-1-1-373 0 0,0 0-1 0 0,1 1 1 0 0,-1-1-1 0 0,0 1 1 0 0,0-1-1 0 0,0 1 1 0 0,0 0-1 0 0,0 0 1 0 0,0 0-1 0 0,0 0 1 0 0,0 0-1 0 0,0 1 1 0 0,0-1-1 0 0,0 1 1 0 0,-1-1-1 0 0,1 1 1 0 0,-1-1-1 0 0,2 3 1 0 0,-2-3 500 0 0,-3 12 737 0 0,1-6-1272 0 0,-2 0 0 0 0,1 0-1 0 0,-1 0 1 0 0,0 0 0 0 0,0-1-1 0 0,0 1 1 0 0,-1-1 0 0 0,0 0 0 0 0,-1 0-1 0 0,1-1 1 0 0,-8 8 0 0 0,-9 7 151 0 0,-36 27 0 0 0,36-32-176 0 0,6-2-105 0 0,8-7 20 0 0,0-1 1 0 0,0 0-1 0 0,-13 8 0 0 0,18-12-47 0 0,0 0 1 0 0,-1 0-1 0 0,1 0 0 0 0,0-1 0 0 0,-1 1 0 0 0,1-1 0 0 0,-1 1 0 0 0,1-1 1 0 0,-1 0-1 0 0,1 0 0 0 0,-1 0 0 0 0,1 0 0 0 0,0 0 0 0 0,-1-1 1 0 0,1 1-1 0 0,-1-1 0 0 0,-3-1 0 0 0,-5-2-33 0 0,9 3-98 0 0,15 0-145 0 0,-9 0 206 0 0,20-3-307 0 0,-23 4 347 0 0,0 0 0 0 0,1-1 0 0 0,-1 1 0 0 0,0 0 0 0 0,0-1 0 0 0,-1 1 0 0 0,1-1 0 0 0,0 0 0 0 0,0 1 0 0 0,0-1 0 0 0,0 1 0 0 0,0-1 0 0 0,-1 0-1 0 0,1 0 1 0 0,0 0 0 0 0,0 1 0 0 0,-1-1 0 0 0,1 0 0 0 0,0-2 0 0 0,0-3-14 0 0,-1 5 36 0 0,0 0-1 0 0,0 0 0 0 0,1 1 1 0 0,-1-1-1 0 0,0 0 0 0 0,0 0 1 0 0,0 0-1 0 0,1 1 0 0 0,-1-1 0 0 0,0 0 1 0 0,1 0-1 0 0,-1 1 0 0 0,1-1 1 0 0,-1 0-1 0 0,0 1 0 0 0,1-1 1 0 0,0 1-1 0 0,-1-1 0 0 0,1 0 1 0 0,-1 1-1 0 0,2-1 0 0 0,4-2-6 0 0,0 1-1 0 0,0 0 0 0 0,0 1 0 0 0,8-2 0 0 0,17-5-6 0 0,-24 6 17 0 0,-3 0 6 0 0,0 0 0 0 0,0 1-1 0 0,0 0 1 0 0,-1 0 0 0 0,1 0 0 0 0,0 0-1 0 0,0 1 1 0 0,1-1 0 0 0,-1 1-1 0 0,0 0 1 0 0,0 1 0 0 0,0-1 0 0 0,0 1-1 0 0,0-1 1 0 0,0 1 0 0 0,0 0-1 0 0,6 3 1 0 0,5 6 887 0 0,-14-9-468 0 0,0 1-305 0 0,2 7 155 0 0,-1 0 0 0 0,0 0 0 0 0,-1 0 0 0 0,0 1 0 0 0,0-1 0 0 0,-1 0 0 0 0,-1 18 0 0 0,-14 86 1923 0 0,9-67-3194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2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2847 0 0,'0'-2'149'0'0,"1"1"-1"0"0,0-1 1 0 0,0 0-1 0 0,0 1 1 0 0,1-1 0 0 0,-1 1-1 0 0,0-1 1 0 0,1 1-1 0 0,-1 0 1 0 0,1-1-1 0 0,-1 1 1 0 0,1 0-1 0 0,1-1 1 0 0,24-11 2237 0 0,-21 10-1933 0 0,9-4 1851 0 0,1 2 1 0 0,-1 0-1 0 0,1 0 0 0 0,26-3 0 0 0,-40 8-504 0 0,-1 0-1751 0 0,-1 0 0 0 0,1 0-1 0 0,-1 0 1 0 0,1-1 0 0 0,0 1 0 0 0,-1 0-1 0 0,1 0 1 0 0,-1 0 0 0 0,1 0 0 0 0,0 1-1 0 0,-1-1 1 0 0,1 0 0 0 0,-1 0-1 0 0,1 0 1 0 0,-1 0 0 0 0,1 0 0 0 0,-1 1-1 0 0,1-1 1 0 0,-1 0 0 0 0,1 1 0 0 0,-1-1-1 0 0,1 0 1 0 0,-1 1 0 0 0,1-1 0 0 0,-1 0-1 0 0,1 1 1 0 0,-1-1 0 0 0,0 1 0 0 0,1 0-1 0 0,0-1 35 0 0,-1 1-1 0 0,1 0 0 0 0,-1 0 0 0 0,1 0 1 0 0,-1 0-1 0 0,1-1 0 0 0,-1 1 0 0 0,0 0 1 0 0,1 0-1 0 0,-1 0 0 0 0,0 0 1 0 0,0 0-1 0 0,1 0 0 0 0,-1 0 0 0 0,0 0 1 0 0,0 0-1 0 0,0 0 0 0 0,-1 1 0 0 0,1-1-46 0 0,0 1-1 0 0,-1-1 0 0 0,1 0 0 0 0,-1 1 1 0 0,1-1-1 0 0,-1 0 0 0 0,0 0 0 0 0,1 0 1 0 0,-1 1-1 0 0,0-1 0 0 0,0 0 0 0 0,0 0 1 0 0,0 0-1 0 0,0 0 0 0 0,0-1 0 0 0,0 1 1 0 0,0 0-1 0 0,0 0 0 0 0,-2 0 0 0 0,-1 1 44 0 0,0-1 0 0 0,0 0-1 0 0,0 0 1 0 0,-8 1 0 0 0,6-1-46 0 0,5 0-18 0 0,0-1-1 0 0,-1 0 0 0 0,1 1 0 0 0,0-1 1 0 0,-1 1-1 0 0,1-1 0 0 0,0 1 0 0 0,0 0 0 0 0,0-1 1 0 0,0 1-1 0 0,0 0 0 0 0,0 0 0 0 0,0 0 1 0 0,0 0-1 0 0,0 0 0 0 0,-1 1 0 0 0,-10 22 229 0 0,-1 0 3 0 0,-6 2 138 0 0,-24 23 0 0 0,27-28-103 0 0,15-19-22 0 0,-3 8 1201 0 0,5-9-1406 0 0,0-1-1 0 0,0 1 1 0 0,0-1-1 0 0,-1 1 1 0 0,1-1-1 0 0,0 0 1 0 0,0 1-1 0 0,0-1 1 0 0,0 0-1 0 0,0 0 1 0 0,0 1-1 0 0,0-1 1 0 0,0 0-1 0 0,0 0 1 0 0,0 0 0 0 0,0 0-1 0 0,0-1 1 0 0,0 1-1 0 0,-1 0 1 0 0,1 0-1 0 0,0 0 1 0 0,0-1-1 0 0,0 1 1 0 0,1-1-1 0 0,25-14 219 0 0,-20 11-25 0 0,73-48 1068 0 0,-46 29-975 0 0,-31 20-301 0 0,14-6 206 0 0,-48 17-19462 0 0,19-3 13414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6391 0 0,'25'29'1317'0'0,"7"6"7309"0"0,-29-33-8126 0 0,0 0 0 0 0,-1 0 0 0 0,1 0 0 0 0,0-1 0 0 0,0 1 0 0 0,0-1 0 0 0,1 1 0 0 0,-1-1 0 0 0,0 0 0 0 0,0 0 0 0 0,1-1 0 0 0,-1 1 0 0 0,0-1 0 0 0,1 1 0 0 0,-1-1 0 0 0,1 0 0 0 0,5-1 0 0 0,-2 0-251 0 0,0 0 0 0 0,-1-1-1 0 0,1 0 1 0 0,0 0 0 0 0,-1-1 0 0 0,1 0 0 0 0,8-5-1 0 0,-7 3-103 0 0,27-15 172 0 0,32-26 0 0 0,-47 27-224 0 0,-17 15-70 0 0,1 1 0 0 0,0-1 0 0 0,0 0 0 0 0,7-3 0 0 0,-5 2-25 0 0,-5 4 3 0 0,-1 0-1 0 0,1 1 1 0 0,0-1-1 0 0,-1 0 1 0 0,1 1-1 0 0,0-1 1 0 0,0 0-1 0 0,-1 1 1 0 0,1 0-1 0 0,0-1 1 0 0,0 1-1 0 0,0-1 1 0 0,0 1-1 0 0,0 0 1 0 0,0-1-1 0 0,-1 1 1 0 0,1 0-1 0 0,0 0 0 0 0,0 0 1 0 0,0 0-1 0 0,0 0 1 0 0,0 0-1 0 0,0 0 1 0 0,0 0-1 0 0,2 1 1 0 0,-1-1 14 0 0,1 1 1 0 0,0 0 0 0 0,0 0-1 0 0,0 0 1 0 0,-1 0-1 0 0,1 1 1 0 0,0-1-1 0 0,2 3 1 0 0,-4-4 2 0 0,2 2 194 0 0,1-1 48 0 0,19 8 54 0 0,-10-4 7 0 0,1 0 1 0 0,0-1-1 0 0,19 3 0 0 0,-14-5 39 0 0,0 0-1 0 0,1-2 1 0 0,-1 0-1 0 0,0-2 1 0 0,24-4-1 0 0,-40 6-346 0 0,18-4 22 0 0,-20 4-34 0 0,-1 0 0 0 0,1 0-1 0 0,0-1 1 0 0,0 1-1 0 0,0 0 1 0 0,0 0 0 0 0,0 0-1 0 0,-1 0 1 0 0,1 0 0 0 0,0 1-1 0 0,0-1 1 0 0,0 0-1 0 0,0 0 1 0 0,-1 1 0 0 0,1-1-1 0 0,1 1 1 0 0,-1 1-1 0 0,1 4 0 0 0,-3 2 0 0 0,-2 3 0 0 0,0-4-3167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3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1 5471 0 0,'-51'108'1713'0'0,"-36"49"6109"0"0,58-112-4247 0 0,-1-2 0 0 0,-48 52 0 0 0,63-79-2883 0 0,-25 19 0 0 0,39-34-884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8207 0 0,'16'4'533'0'0,"22"5"-1"0"0,17-1 5674 0 0,11 2 3864 0 0,-31 2-5387 0 0,-47 5-6078 0 0,0-7-985 0 0,-12 2-7401 0 0,3-6 2545 0 0</inkml:trace>
  <inkml:trace contextRef="#ctx0" brushRef="#br0" timeOffset="1">0 136 6159 0 0,'0'0'9787'0'0,"2"1"-8456"0"0,26 13 3185 0 0,-27-13-4982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3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4055 0 0,'0'0'312'0'0,"1"-1"-204"0"0,11-3 985 0 0,0 0-1 0 0,0 0 0 0 0,14-1 0 0 0,-7 1-218 0 0,-9 3 201 0 0,0 0-1 0 0,1 0 1 0 0,14 2-1 0 0,-8-1 505 0 0,-8 0-708 0 0,0 0 0 0 0,1 1-1 0 0,-1-1 1 0 0,1 2 0 0 0,-1 0-1 0 0,13 3 1 0 0,-20-4 647 0 0,24 2 3069 0 0,-19 0-4674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4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3767 0 0,'0'0'291'0'0,"2"-1"-192"0"0,8-2-5 0 0,21-8 789 0 0,36-6 0 0 0,-55 15-713 0 0,-1 0 0 0 0,0 1 0 0 0,1 0 0 0 0,-1 1 0 0 0,0 1 0 0 0,1-1 0 0 0,12 4 0 0 0,4 2 1822 0 0,-6-1 1096 0 0,23 3-1 0 0,-37-7-2470 0 0,-1-1 0 0 0,1 0-1 0 0,-1 0 1 0 0,1-1 0 0 0,-1 0-1 0 0,1 0 1 0 0,7-2 0 0 0,31-11 1557 0 0,56-9 0 0 0,-96 23-2057 0 0,0-1 1 0 0,0 1 0 0 0,0 1-1 0 0,0-1 1 0 0,0 1-1 0 0,0 0 1 0 0,-1 0 0 0 0,1 1-1 0 0,0-1 1 0 0,-1 1-1 0 0,1 1 1 0 0,6 3 0 0 0,4 3 616 0 0,-1 0-1 0 0,21 18 1 0 0,-33-26-326 0 0,-1 2-30 0 0,30 24 870 0 0,-31-25-1227 0 0,2-5-814 0 0,-3 3 681 0 0,1 0-1 0 0,-1-1 0 0 0,0 1 1 0 0,1 0-1 0 0,-1 0 0 0 0,0 0 1 0 0,1 0-1 0 0,-1-1 0 0 0,0 1 0 0 0,0 0 1 0 0,1 0-1 0 0,-1 0 0 0 0,0-1 1 0 0,0 1-1 0 0,1 0 0 0 0,-1-1 1 0 0,0 1-1 0 0,0 0 0 0 0,0 0 0 0 0,1-1 1 0 0,-1 0-1 0 0,4-9-6680 0 0,0-3-2066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38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3423 0 0,'1'4'264'0'0,"3"21"342"0"0,0 0-1 0 0,-1 0 0 0 0,-2 0 0 0 0,-3 44 0 0 0,1-40 320 0 0,0-4 1480 0 0,-6 46 1 0 0,0-28 173 0 0,5-24-774 0 0,-6 20 1 0 0,-10 24 7158 0 0,24-88-7905 0 0,3-21-698 0 0,-5 27-132 0 0,8-29-1 0 0,-7 29-16 0 0,4-21 0 0 0,1-1 50 0 0,1-4-5 0 0,16-53-118 0 0,-25 89-16 0 0,-4 8 9 0 0,2 2-158 0 0,-1 0 1 0 0,1-1-1 0 0,-1 1 0 0 0,1 0 1 0 0,0 0-1 0 0,-1 0 0 0 0,1-1 1 0 0,0 1-1 0 0,-1 0 0 0 0,1 0 1 0 0,0 0-1 0 0,0-1 0 0 0,0 3 1 0 0,0-1-1055 0 0,0-1 137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4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9 3247 0 0,'-11'8'283'0'0,"9"-7"-23"0"0,0 0 0 0 0,0 0 1 0 0,0 0-1 0 0,1 0 0 0 0,-1 1 0 0 0,-14 15 14332 0 0,31-19-13623 0 0,0-1 0 0 0,-1 0 0 0 0,1-1 0 0 0,-1-1 0 0 0,0-1 0 0 0,18-8 0 0 0,-24 11 20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5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7367 0 0,'0'0'568'0'0,"1"3"-373"0"0,3 14 1061 0 0,3 22 0 0 0,-4-13 5538 0 0,-2 45 1 0 0,-3-29-3412 0 0,2-42-3388 0 0,0 0 0 0 0,0 0 0 0 0,0 0 0 0 0,0 0 0 0 0,0 1 0 0 0,0-1 0 0 0,-1 0 0 0 0,1 0 0 0 0,0 0 1 0 0,0 0-1 0 0,0 0 0 0 0,0 0 0 0 0,0 0 0 0 0,0 0 0 0 0,0 0 0 0 0,0 0 0 0 0,0 0 0 0 0,0 1 0 0 0,0-1 0 0 0,0 0 0 0 0,0 0 1 0 0,0 0-1 0 0,0 0 0 0 0,0 0 0 0 0,0 0 0 0 0,0 0 0 0 0,0 0 0 0 0,0 0 0 0 0,0 0 0 0 0,0 0 0 0 0,0 1 0 0 0,0-1 0 0 0,0 0 0 0 0,1 0 1 0 0,-1 0-1 0 0,0 0 0 0 0,0 0 0 0 0,0 0 0 0 0,0 0 0 0 0,0 0 0 0 0,0 0 0 0 0,0 0 0 0 0,0 0 0 0 0,0 0 0 0 0,0 0 0 0 0,0 0 1 0 0,0 0-1 0 0,0 0 0 0 0,1 1 0 0 0,-1-1 0 0 0,0 0 0 0 0,0 0 0 0 0,0 0 0 0 0,0 0 0 0 0,0 0 0 0 0,0 0 0 0 0,0 0 0 0 0,0 0 0 0 0,0 0 1 0 0,0 0-1 0 0,1 0 0 0 0,-1 0 0 0 0,0 0 0 0 0,0-1 0 0 0,0 1 0 0 0,0 0 0 0 0,0 0 0 0 0,6-7-1316 0 0,7-15-7386 0 0,-8 8 1231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5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1 4831 0 0,'1'1'3946'0'0,"20"27"7936"0"0,-20-26-12247 0 0,0-1 1886 0 0,0 11 739 0 0,-1-7-1801 0 0,0 0-76 0 0,0 0 1 0 0,-1 0 0 0 0,0 0-1 0 0,0 0 1 0 0,-1 0-1 0 0,1 0 1 0 0,-1-1 0 0 0,-3 6-1 0 0,-21 36 1976 0 0,16-30-1566 0 0,-4-2-19 0 0,9-10-372 0 0,6-7-902 0 0,0 2 141 0 0,16-13-953 0 0,-15 12 1012 0 0,3 9-771 0 0,-2 0 1058 0 0,-4-4 21 0 0,0-1 1 0 0,0 1-1 0 0,0 0 0 0 0,0 0 1 0 0,0-1-1 0 0,0 1 0 0 0,-1-1 1 0 0,0 1-1 0 0,1-1 0 0 0,-1 0 1 0 0,-4 4-1 0 0,0 1 39 0 0,0-1-1 0 0,-14 9 1 0 0,-64 49 206 0 0,35-29-31 0 0,46-33-164 0 0,-4 7-14 0 0,9-3-29 0 0,0-1-11 0 0,2-4-100 0 0,102-7-365 0 0,9-1 342 0 0,-100 7 138 0 0,-8 0 91 0 0,0-1 1 0 0,0 1-1 0 0,1 1 0 0 0,-1-1 0 0 0,0 1 0 0 0,0 0 1 0 0,0 1-1 0 0,0 0 0 0 0,10 4 0 0 0,-15-5 205 0 0,-1 0 34 0 0,12 12 363 0 0,-12-12-385 0 0,-2 3-8 0 0,-1 3-272 0 0,-1 0 0 0 0,0 0 0 0 0,-1-1 0 0 0,0 1 0 0 0,0 0 0 0 0,0-1 0 0 0,-1 0 0 0 0,0 0 0 0 0,0-1 0 0 0,0 1 0 0 0,-1-1 0 0 0,0 0 0 0 0,0-1 0 0 0,-12 8 0 0 0,-2 0-47 0 0,8-4 0 0 0,-1-1 0 0 0,-26 11 0 0 0,-3 1 0 0 0,30-13 0 0 0,-1-1 0 0 0,-20 7 0 0 0,9-6-340 0 0,6-1-960 0 0,0 0 0 0 0,-27 2 0 0 0,41-7 1040 0 0,0 1 0 0 0,0-1 1 0 0,-1 0-1 0 0,1-1 0 0 0,0 1 1 0 0,0-1-1 0 0,0 1 1 0 0,-1-1-1 0 0,1-1 0 0 0,0 1 1 0 0,0 0-1 0 0,0-1 0 0 0,1 0 1 0 0,-1 0-1 0 0,-6-5 0 0 0,9 7-135 0 0,0-1 0 0 0,0 0 0 0 0,0 1 0 0 0,1-1 0 0 0,-1 0 0 0 0,0 0 0 0 0,1 0 0 0 0,-1 0 0 0 0,1 0 0 0 0,-1 0 0 0 0,1 0 0 0 0,0 0 0 0 0,-1 0 0 0 0,1 0 0 0 0,0 0 0 0 0,-1 0 0 0 0,1 0 0 0 0,0 0 0 0 0,0 0 0 0 0,0 0 0 0 0,0 0 0 0 0,0 0 0 0 0,0 0 0 0 0,0 0 0 0 0,1 0 0 0 0,-1 0 0 0 0,0 0 0 0 0,1 0 0 0 0,0-2 0 0 0,0 0-221 0 0,1 0 0 0 0,-1 1 0 0 0,1-1-1 0 0,0 0 1 0 0,0 1 0 0 0,0-1 0 0 0,5-3 0 0 0,-2 2 555 0 0,1 0 1 0 0,-1 0 0 0 0,1 1 0 0 0,0-1 0 0 0,0 1-1 0 0,0 1 1 0 0,0-1 0 0 0,1 1 0 0 0,10-2-1 0 0,6 0 1558 0 0,34-1-1 0 0,-32 3 68 0 0,22 1 4277 0 0,63 6 0 0 0,11-1-118 0 0,-36-3-4131 0 0,-41 1-481 0 0,50-6 1 0 0,1-13-1112 0 0,-64 6 0 0 0,-29 11 0 0 0,1-1 0 0 0,-1-1 0 0 0,0 1 0 0 0,0 0 0 0 0,0 0 0 0 0,0-1 0 0 0,0 1 0 0 0,-1-1 0 0 0,1 0 0 0 0,0 0 0 0 0,1-2 0 0 0,-2 3-21 0 0,-1 1 0 0 0,0-1 0 0 0,1 1 0 0 0,-1-1 0 0 0,0 1 0 0 0,1-1 0 0 0,-1 0 0 0 0,0 1 0 0 0,0-1 1 0 0,0 0-1 0 0,1 1 0 0 0,-1-1 0 0 0,0 0 0 0 0,0 1 0 0 0,0-1 0 0 0,0 0 0 0 0,0 1 0 0 0,0-1 0 0 0,0 0 0 0 0,-1 1 0 0 0,1-1 0 0 0,0 0 0 0 0,0 1 0 0 0,0-1 0 0 0,-1 0 0 0 0,0 0 0 0 0,0-1-340 0 0,1-2-193 0 0,-1-1 227 0 0,-13-19-18465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6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0 2159 0 0,'1'4'160'0'0,"3"13"2056"0"0,3 27 0 0 0,-5-32 870 0 0,0 2 3060 0 0,-2-14-6157 0 0,0 0 0 0 0,-1 0-1 0 0,1 0 1 0 0,0 0 0 0 0,0 0 0 0 0,0 0-1 0 0,0 1 1 0 0,1-1 0 0 0,-1 0-1 0 0,0 0 1 0 0,0 0 0 0 0,0 0 0 0 0,0 0-1 0 0,0 0 1 0 0,0 0 0 0 0,0 1-1 0 0,0-1 1 0 0,0 0 0 0 0,0 0 0 0 0,0 0-1 0 0,0 0 1 0 0,0 0 0 0 0,0 0-1 0 0,0 0 1 0 0,1 0 0 0 0,-1 1 0 0 0,0-1-1 0 0,0 0 1 0 0,0 0 0 0 0,0 0-1 0 0,0 0 1 0 0,0 0 0 0 0,0 0 0 0 0,1 0-1 0 0,-1 0 1 0 0,0 0 0 0 0,0 0-1 0 0,0 0 1 0 0,0 0 0 0 0,0 0 0 0 0,0 0-1 0 0,0 0 1 0 0,1 0 0 0 0,-1 0-1 0 0,0 0 1 0 0,0 0 0 0 0,0 0 0 0 0,0 0-1 0 0,0 0 1 0 0,0 0 0 0 0,1 0-1 0 0,-1 0 1 0 0,0 0 0 0 0,0 0 0 0 0,0-1-1 0 0,0 1 1 0 0,0 0 0 0 0,0 0 0 0 0,0 0-1 0 0,0 0 1 0 0,0 0 0 0 0,1 0-1 0 0,-1 0 1 0 0,0 0 0 0 0,0-1 0 0 0,12-10-105 0 0,10-19 307 0 0,-20 25-150 0 0,0 1 0 0 0,1 0 0 0 0,0 0 0 0 0,0 0 0 0 0,0 0 0 0 0,0 0 0 0 0,5-4 0 0 0,-3 3 36 0 0,-3 4 23 0 0,11-2 242 0 0,-3-1 1200 0 0,-4 3 2698 0 0,-13 15-599 0 0,7-13-3619 0 0,0-1-1 0 0,-1 0 1 0 0,1 0-1 0 0,0 0 1 0 0,0 0-1 0 0,0 1 1 0 0,0-1-1 0 0,-1 0 1 0 0,1 0-1 0 0,0 1 1 0 0,0-1-1 0 0,0 0 1 0 0,0 0-1 0 0,0 0 1 0 0,0 1-1 0 0,0-1 0 0 0,0 0 1 0 0,0 0-1 0 0,0 1 1 0 0,0-1-1 0 0,0 0 1 0 0,0 0-1 0 0,0 1 1 0 0,0-1-1 0 0,0 0 1 0 0,0 0-1 0 0,0 1 1 0 0,0-1-1 0 0,0 0 1 0 0,0 0-1 0 0,0 1 1 0 0,1-1-1 0 0,-1 0 0 0 0,0 1 1 0 0,11 2 174 0 0,4 0-192 0 0,0-1 0 0 0,19 0-1 0 0,-24-2-4 0 0,-9 0 1 0 0,-1 0 0 0 0,1 0 0 0 0,-1-1 0 0 0,0 1 0 0 0,1 0 0 0 0,-1 0 1 0 0,1 0-1 0 0,-1 1 0 0 0,0-1 0 0 0,1 0 0 0 0,-1 0 0 0 0,1 0 0 0 0,-1 0 0 0 0,0 0 1 0 0,1 0-1 0 0,-1 0 0 0 0,0 1 0 0 0,1-1 0 0 0,-1 0 0 0 0,0 0 0 0 0,1 1 0 0 0,-1-1 1 0 0,1 1-1 0 0,4 3 10 0 0,-3-3 54 0 0,-4 0-49 0 0,1 1-1 0 0,0-1 1 0 0,0 1 0 0 0,-1-1-1 0 0,1 0 1 0 0,0 0 0 0 0,-1 0-1 0 0,0 0 1 0 0,-2 2-1 0 0,2-2 12 0 0,-5 4 9 0 0,-1-1 0 0 0,0-1 0 0 0,0 1 0 0 0,-9 2 0 0 0,-21 10 157 0 0,16-5-122 0 0,-1-1 0 0 0,-35 10 0 0 0,-24 10 354 0 0,81-29-414 0 0,-22 10 138 0 0,-1-1 0 0 0,0-1 0 0 0,-27 7 0 0 0,50-16 312 0 0,13-4 76 0 0,-6 0-406 0 0,68-18 1049 0 0,114-21 0 0 0,-162 38-978 0 0,216-32 396 0 0,-153 25-506 0 0,-75 9-91 0 0,1 2 0 0 0,0 0 0 0 0,-1 0 0 0 0,21 3 0 0 0,-35-2-1 0 0,0 0 0 0 0,1 0 0 0 0,-1 0 1 0 0,0 0-1 0 0,0 0 0 0 0,0 0 0 0 0,0 0 0 0 0,0 0 0 0 0,0 0 1 0 0,0 0-1 0 0,0 0 0 0 0,0 0 0 0 0,0 0 0 0 0,0 0 0 0 0,0 0 1 0 0,1 0-1 0 0,-1 0 0 0 0,0 0 0 0 0,0 0 0 0 0,0 0 0 0 0,0 0 0 0 0,0 0 1 0 0,0 0-1 0 0,0 0 0 0 0,0 0 0 0 0,0 0 0 0 0,0 0 0 0 0,0 0 1 0 0,0 1-1 0 0,0-1 0 0 0,0 0 0 0 0,0 0 0 0 0,0 0 0 0 0,0 0 1 0 0,0 0-1 0 0,0 0 0 0 0,1 0 0 0 0,-1 0 0 0 0,0 0 0 0 0,0 0 0 0 0,0 0 1 0 0,0 0-1 0 0,0 1 0 0 0,0-1 0 0 0,0 0 0 0 0,0 0 0 0 0,-1 0 1 0 0,1 0-1 0 0,0 0 0 0 0,0 0 0 0 0,0 0 0 0 0,0 0 0 0 0,0 0 1 0 0,0 0-1 0 0,0 0 0 0 0,0 0 0 0 0,0 1 0 0 0,0-1 0 0 0,0 0 0 0 0,0 0 1 0 0,0 0-1 0 0,0 0 0 0 0,0 0 0 0 0,0 0 0 0 0,0 0 0 0 0,0 0 1 0 0,-9 6-139 0 0,-10 4-205 0 0,-90 28-4061 0 0,24-9-721 0 0,47-17 2475 0 0,10-4 547 0 0,0-1-1 0 0,0-1 1 0 0,-33 2 0 0 0,23-1 4876 0 0,39-6-2084 0 0,1 1-415 0 0,1-1 1 0 0,-1 0 0 0 0,0 1-1 0 0,0-1 1 0 0,0 0 0 0 0,1 0-1 0 0,-1-1 1 0 0,1 1 0 0 0,-1 0-1 0 0,1-1 1 0 0,-1 0 0 0 0,1 1-1 0 0,-1-1 1 0 0,1 0 0 0 0,-1 0-1 0 0,1 0 1 0 0,-1-1 0 0 0,4 0 0 0 0,-5 1-74 0 0,2-1-59 0 0,2-1-81 0 0,0 0 12 0 0,0 0 0 0 0,1 1 0 0 0,-1-1 0 0 0,1 1 0 0 0,0 0 0 0 0,-1 1 0 0 0,8-1 0 0 0,-11 1 213 0 0,1 15 109 0 0,-12 14 104 0 0,9-27-234 0 0,0-2-261 0 0,-1 0-1 0 0,1 0 1 0 0,0 0-1 0 0,0 0 1 0 0,0 0-1 0 0,0 0 1 0 0,-1 0 0 0 0,1 1-1 0 0,0-1 1 0 0,0 0-1 0 0,0 0 1 0 0,0 0-1 0 0,0 0 1 0 0,0 1-1 0 0,-1-1 1 0 0,1 0 0 0 0,0 0-1 0 0,0 0 1 0 0,0 0-1 0 0,0 1 1 0 0,0-1-1 0 0,0 0 1 0 0,0 0-1 0 0,0 0 1 0 0,0 1 0 0 0,0-1-1 0 0,0 0 1 0 0,0 0-1 0 0,0 1 1 0 0,0-1-1 0 0,0 0 1 0 0,0 0-1 0 0,0 0 1 0 0,0 1 0 0 0,0-1-1 0 0,0 0 1 0 0,0 0-1 0 0,0 0 1 0 0,1 0-1 0 0,-1 1 1 0 0,0-1-1 0 0,0 0 1 0 0,0 0 0 0 0,0 0-1 0 0,0 0 1 0 0,1 1-1 0 0,3 6-589 0 0,-4-3 554 0 0,-1 0 0 0 0,1 1 0 0 0,-1-1 0 0 0,0 0 0 0 0,0 0 0 0 0,-1 0 0 0 0,1 0-1 0 0,-1-1 1 0 0,-2 5 0 0 0,-22 32 294 0 0,16-26-200 0 0,5-9 41 0 0,4-5-88 0 0,0 1-1 0 0,1-1 1 0 0,-1 1 0 0 0,0-1 0 0 0,1 1-1 0 0,-1 0 1 0 0,1-1 0 0 0,-1 1-1 0 0,1 0 1 0 0,-1-1 0 0 0,1 1 0 0 0,-1 0-1 0 0,1 0 1 0 0,0-1 0 0 0,-1 1 0 0 0,1 0-1 0 0,0 0 1 0 0,-1 1 0 0 0,16-1-38 0 0,-9-1-6 0 0,21 1-67 0 0,-16-1 133 0 0,-6 0 1 0 0,0 0-1 0 0,0 0 1 0 0,0 0-1 0 0,8 3 1 0 0,24-1 97 0 0,-35-1-43 0 0,1-1 83 0 0,-2 0-115 0 0,1 0 1 0 0,-1 0 0 0 0,0 0 0 0 0,0 0 0 0 0,0 1 0 0 0,1-1 0 0 0,-1 0 0 0 0,0 1 0 0 0,0-1-1 0 0,0 1 1 0 0,0-1 0 0 0,1 1 0 0 0,-5 5-18 0 0,0-1 0 0 0,0 0-1 0 0,-1 0 1 0 0,0 0 0 0 0,0-1-1 0 0,0 1 1 0 0,-1-1 0 0 0,1 0 0 0 0,-1 0-1 0 0,0 0 1 0 0,-8 4 0 0 0,-11 5 156 0 0,-30 13 0 0 0,47-23-160 0 0,-105 40 1130 0 0,110-42 92 0 0,22-2-425 0 0,35-7 1 0 0,-14 2-198 0 0,316-21 2618 0 0,-299 23-3256 0 0,31-1 0 0 0,-79 6-438 0 0,-9 2-933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7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4895 0 0,'0'0'375'0'0,"2"0"-244"0"0,8 0 18 0 0,-8 0 550 0 0,-1 0-546 0 0,1 1 0 0 0,-1-1 0 0 0,0 0 0 0 0,0 1 1 0 0,1-1-1 0 0,-1 1 0 0 0,0-1 0 0 0,0 1 0 0 0,0-1 0 0 0,0 1 1 0 0,2 1-1 0 0,-2-1 44 0 0,0 0 1 0 0,0 0 0 0 0,0-1-1 0 0,1 1 1 0 0,-1-1-1 0 0,0 1 1 0 0,0-1 0 0 0,1 1-1 0 0,-1-1 1 0 0,0 1-1 0 0,3-1 1 0 0,-3 3 1146 0 0,6 12-358 0 0,-1 0 0 0 0,-1 0 0 0 0,0 0 0 0 0,-1 1 0 0 0,-1-1 0 0 0,3 25 1 0 0,-5-1 531 0 0,-2-1 1 0 0,-1 1 0 0 0,-10 54-1 0 0,-38 110 1534 0 0,-32 142 1564 0 0,80-333-4493 0 0,1-4-76 0 0,-1 1 0 0 0,2 0 0 0 0,-1 13 0 0 0,1-22-47 0 0,0 0 0 0 0,0 0 1 0 0,0 0-1 0 0,0 1 0 0 0,0-1 1 0 0,0 0-1 0 0,0 0 0 0 0,0 1 0 0 0,0-1 1 0 0,0 0-1 0 0,0 0 0 0 0,0 1 1 0 0,0-1-1 0 0,0 0 0 0 0,1 0 1 0 0,-1 1-1 0 0,0-1 0 0 0,0 0 1 0 0,0 0-1 0 0,0 0 0 0 0,0 1 1 0 0,0-1-1 0 0,1 0 0 0 0,-1 0 0 0 0,0 0 1 0 0,0 0-1 0 0,0 1 0 0 0,1-1 1 0 0,-1 0-1 0 0,1 0 0 0 0,1-1 0 0 0,-1 1 0 0 0,0 0 0 0 0,0-1 0 0 0,0 1 0 0 0,0-1 0 0 0,0 0 0 0 0,0 1 0 0 0,0-1 0 0 0,0 0 0 0 0,0 0 0 0 0,0 1 0 0 0,0-1 0 0 0,0 0 0 0 0,1-2 0 0 0,17-20 0 0 0,-14 15 0 0 0,20-27 0 0 0,-1-2 0 0 0,27-58 0 0 0,-44 82 0 0 0,13-23 0 0 0,1 1 0 0 0,43-54 0 0 0,-55 79 0 0 0,0 4 0 0 0,-8 6 0 0 0,0 0 0 0 0,-1 0 0 0 0,1 0 0 0 0,0 0 0 0 0,-1 0 0 0 0,1 0 0 0 0,-1 0 0 0 0,1 0 0 0 0,0 1 0 0 0,-1-1 0 0 0,1 0 0 0 0,-1 0 0 0 0,1 1 0 0 0,1 0 0 0 0,1 0 0 0 0,0 2 0 0 0,6 14 0 0 0,-6-12 0 0 0,2 10 0 0 0,0 8 0 0 0,10 73 0 0 0,-5-19 0 0 0,-4-55 0 0 0,-4-18 0 0 0,4 7 0 0 0,1-1 0 0 0,2-2 0 0 0,4-8 0 0 0,-8-2-434 0 0,-1 0 1 0 0,1 0-1 0 0,-1 0 1 0 0,1-1-1 0 0,-1 1 0 0 0,0-1 1 0 0,0 0-1 0 0,0 0 1 0 0,0-1-1 0 0,3-4 0 0 0,-2 3-817 0 0,0 0 0 0 0,-1-1-1 0 0,0 0 1 0 0,0 0 0 0 0,0 0-1 0 0,4-11 1 0 0,-3 4-7084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8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9 219 4895 0 0,'0'3'375'0'0,"1"4"-159"0"0,0-1-1 0 0,-1 1 0 0 0,0 0 1 0 0,0 9-1 0 0,-7 29 5777 0 0,6-36-4049 0 0,-1 14 4841 0 0,16-21-13575 0 0</inkml:trace>
  <inkml:trace contextRef="#ctx0" brushRef="#br0" timeOffset="1">158 0 4319 0 0,'0'0'3632'0'0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8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4055 0 0,'0'0'312'0'0,"1"3"-204"0"0,0 3 780 0 0,-1 0 0 0 0,0 0 0 0 0,0 0 0 0 0,0 1 0 0 0,0-1 0 0 0,-1 0 0 0 0,0 0 0 0 0,-1 0 0 0 0,1 0 0 0 0,-1 0 0 0 0,0 0 0 0 0,-5 10 0 0 0,-5 5 2232 0 0,-1 0 0 0 0,-14 19 1 0 0,12-20-2215 0 0,-3 4 1884 0 0,-42 40 1 0 0,57-61-2606 0 0,2-2 506 0 0,4-2-689 0 0,1 0 1 0 0,-1 0-1 0 0,0 0 1 0 0,0-1-1 0 0,1 0 0 0 0,-1 1 1 0 0,0-1-1 0 0,-1 0 1 0 0,6-5-1 0 0,-4 4-2 0 0,45-40 0 0 0,-48 40 0 0 0,16-5 0 0 0,-12 5 0 0 0,-4 2 0 0 0,1 0 0 0 0,-1 1 0 0 0,1-1 0 0 0,-1 0 0 0 0,0 1 0 0 0,1 0 0 0 0,0-1 0 0 0,-1 1 0 0 0,1 0 0 0 0,-1-1 0 0 0,1 1 0 0 0,-1 0 0 0 0,1 0 0 0 0,-1 0 0 0 0,1 1 0 0 0,2 0 0 0 0,9 1 0 0 0,-8 0 0 0 0,-1 0 0 0 0,0-1 0 0 0,0 1 0 0 0,0 1 0 0 0,-1-1 0 0 0,7 5 0 0 0,-1-1 0 0 0,1 1 0 0 0,17 6 0 0 0,-23-11 0 0 0,1 0 0 0 0,0-1 0 0 0,0 0 0 0 0,0 0 0 0 0,0 0 0 0 0,1 0 0 0 0,-1-1 0 0 0,6 0 0 0 0,39-4 0 0 0,0-3 0 0 0,54-14 0 0 0,-96 19 0 0 0,0 1 0 0 0,0-1 0 0 0,0 2 0 0 0,1-1 0 0 0,-1 1 0 0 0,0 0 0 0 0,0 1 0 0 0,1 0 0 0 0,-1 0 0 0 0,0 1 0 0 0,11 3 0 0 0,-2 2 0 0 0,4 3 0 0 0,-16-6 0 0 0,-3-4 0 0 0,0 1 0 0 0,-1 0 0 0 0,1 0 0 0 0,-1 0 0 0 0,1 0 0 0 0,-1 0 0 0 0,1 1 0 0 0,-1-1 0 0 0,0 0 0 0 0,1 1 0 0 0,-1-1 0 0 0,1 2 0 0 0,1 2 0 0 0,12 10 0 0 0,-12-11 0 0 0,6 11 0 0 0,-5-6 0 0 0,-8 2 0 0 0,-4-4-165 0 0,7-7 46 0 0,1 0 0 0 0,-1 0 0 0 0,0 1 0 0 0,0-1 0 0 0,1 0 0 0 0,-1 0 0 0 0,0 0 0 0 0,0 0 0 0 0,0-1 0 0 0,1 1 0 0 0,-1 0 0 0 0,0 0 0 0 0,0 0 0 0 0,1-1 0 0 0,-1 1 0 0 0,0 0 0 0 0,0-1 0 0 0,0 0-812 0 0,0 0 0 0 0,-8-8-6516 0 0,4-3-1673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76 5495 0 0,'0'0'423'0'0,"-1"-1"-278"0"0,-19-14 1249 0 0,9 8 5294 0 0,13 7-4735 0 0,4-1-984 0 0,0 1 0 0 0,0-2-1 0 0,0 1 1 0 0,10-4 0 0 0,18-4 1199 0 0,-29 8-1864 0 0,0 0 0 0 0,1-1-1 0 0,-1 0 1 0 0,6-2 0 0 0,-6 1-87 0 0,0 1-1 0 0,0 0 0 0 0,0 1 1 0 0,8-2-1 0 0,21-4 608 0 0,-26 5-583 0 0,0 1 0 0 0,0-1-1 0 0,-1 1 1 0 0,1 1 0 0 0,0-1 0 0 0,14 2-1 0 0,-21 0 211 0 0,-1 0-227 0 0,-2 4-52 0 0,0-1 0 0 0,0 0-1 0 0,-1 0 1 0 0,1 0 0 0 0,-1 0 0 0 0,0 0-1 0 0,0 0 1 0 0,-5 4 0 0 0,-33 28 944 0 0,18-18-634 0 0,-5 4-154 0 0,-47 28-1 0 0,42-29-254 0 0,21-14-73 0 0,33-17 0 0 0,0 0 0 0 0,1 1 0 0 0,0 1 0 0 0,0 1 0 0 0,1 1 0 0 0,0 1 0 0 0,0 1 0 0 0,37-1 0 0 0,-49 4 0 0 0,1 1 0 0 0,-1 1 0 0 0,1 0 0 0 0,-1 0 0 0 0,0 1 0 0 0,0 1 0 0 0,0 0 0 0 0,0 0 0 0 0,21 10 0 0 0,-28-11 0 0 0,-1 0 0 0 0,1 0 0 0 0,0 0 0 0 0,-1 1 0 0 0,1 0 0 0 0,-1-1 0 0 0,0 1 0 0 0,4 4 0 0 0,-1 0 0 0 0,12 13 0 0 0,-15-13 0 0 0,-1 0 0 0 0,3 0 0 0 0,-1 1 0 0 0,0 0 0 0 0,-1-1 0 0 0,0 2 0 0 0,3 12 0 0 0,-4-4 0 0 0,-2-10 0 0 0,-1 1 0 0 0,-1 0 0 0 0,1-1 0 0 0,-1 1 0 0 0,-1 0 0 0 0,1-1 0 0 0,-1 0 0 0 0,-1 0 0 0 0,1 0 0 0 0,-8 10 0 0 0,1-4 0 0 0,1-1 0 0 0,-2 0 0 0 0,1 0 0 0 0,-17 12 0 0 0,25-22 0 0 0,1-1 0 0 0,-1 1 0 0 0,0-1 0 0 0,1 1 0 0 0,-1-1 0 0 0,0 0 0 0 0,0 1 0 0 0,0-1 0 0 0,0 0 0 0 0,0 0 0 0 0,-1 0 0 0 0,-1 0 0 0 0,-2 0 0 0 0,-8 2 0 0 0,9-4 0 0 0,3-1 0 0 0,-8-3-91 0 0,8 3-44 0 0,0-1 0 0 0,1 1 0 0 0,-1-1-1 0 0,1 1 1 0 0,-1-1 0 0 0,1 0 0 0 0,0 1 0 0 0,0-1-1 0 0,0 0 1 0 0,1 0 0 0 0,-1 0 0 0 0,0-5 0 0 0,-1-40-2770 0 0,2 25 985 0 0,-10-94-3576 0 0,10 114 5567 0 0,-5-7 215 0 0,4 10-233 0 0,1-1-1 0 0,-1 1 1 0 0,1-1-1 0 0,-1 1 0 0 0,1-1 1 0 0,-1 1-1 0 0,1 0 1 0 0,-1-1-1 0 0,0 1 1 0 0,1 0-1 0 0,-1-1 1 0 0,0 1-1 0 0,1 0 1 0 0,-1 0-1 0 0,0 0 1 0 0,1-1-1 0 0,-1 1 0 0 0,0 0 1 0 0,1 0-1 0 0,-1 0 1 0 0,0 0-1 0 0,1 0 1 0 0,-1 0-1 0 0,0 1 1 0 0,0-1-1 0 0,1 0 1 0 0,-1 0-1 0 0,0 0 1 0 0,1 1-1 0 0,-1-1 0 0 0,0 0 1 0 0,1 1-1 0 0,-1-1 1 0 0,1 0-1 0 0,-1 1 1 0 0,1-1-1 0 0,-1 1 1 0 0,0 0-1 0 0,-24 22 1639 0 0,23-21-1499 0 0,-71 85 3068 0 0,22-24-2162 0 0,-76 80 1427 0 0,111-128-2174 0 0,15-14-206 0 0,-3-1-157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49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3599 0 0,'98'-41'1909'0'0,"-56"21"4732"0"0,0 3 1 0 0,75-20-1 0 0,-116 37-6513 0 0,13-3 906 0 0,-10 4-463 0 0,-10 4-57 0 0,-1 0-1609 0 0,0-1-1 0 0,-14 6 0 0 0,-6-1-7314 0 0,12-5 1483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16:50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5959 0 0,'-5'18'615'0'0,"-5"14"4175"0"0,-23 53 1 0 0,0 1 2570 0 0,21-49-5128 0 0,1-6 29 0 0,1 0 0 0 0,-10 60 0 0 0,20-88-2077 0 0,0-3-181 0 0,0 1-1 0 0,1 0 0 0 0,-1 0 1 0 0,0-1-1 0 0,0 1 0 0 0,1 0 1 0 0,-1 0-1 0 0,1-1 0 0 0,-1 1 1 0 0,0-1-1 0 0,1 1 0 0 0,0 0 1 0 0,0 0-1 0 0,0 0-3 0 0,-1 0 0 0 0,1-1 0 0 0,-1 1 0 0 0,1-1 0 0 0,0 1 0 0 0,-1-1 0 0 0,1 1 0 0 0,-1-1 0 0 0,1 1 0 0 0,0-1 0 0 0,-1 0 0 0 0,1 0 0 0 0,0 1 0 0 0,1-1 0 0 0,0 1 0 0 0,1-1 0 0 0,-1 0 0 0 0,0 0 0 0 0,1 0 0 0 0,-1-1 0 0 0,1 1 0 0 0,-1 0 0 0 0,0-1 0 0 0,1 0 0 0 0,-1 1 0 0 0,0-1 0 0 0,0 0 0 0 0,0 0 0 0 0,0 0 0 0 0,4-3 0 0 0,5-3 0 0 0,16-16 0 0 0,-12 10 0 0 0,9-7 0 0 0,48-35 0 0 0,-64 50 0 0 0,-1 0 0 0 0,1 0 0 0 0,0 1 0 0 0,13-6 0 0 0,-4 2 0 0 0,-14 6 0 0 0,1 1 0 0 0,-1-1 0 0 0,1 1 0 0 0,-1 0 0 0 0,1 0 0 0 0,0 0 0 0 0,-1 0 0 0 0,7 0 0 0 0,-9 1 0 0 0,1-1 0 0 0,0 1 0 0 0,0 0 0 0 0,-1 0 0 0 0,1 0 0 0 0,0 0 0 0 0,-1 1 0 0 0,1-1 0 0 0,0 0 0 0 0,0 1 0 0 0,-1-1 0 0 0,1 1 0 0 0,-1 0 0 0 0,1-1 0 0 0,0 1 0 0 0,-1 0 0 0 0,0 0 0 0 0,2 1 0 0 0,2 1 0 0 0,-3-1 0 0 0,0-1 0 0 0,1 0 0 0 0,-1 1 0 0 0,0-1 0 0 0,0 1 0 0 0,0-1 0 0 0,0 1 0 0 0,0 0 0 0 0,-1 0 0 0 0,1 0 0 0 0,0 0 0 0 0,1 3 0 0 0,1 2 0 0 0,-1-2 0 0 0,1 0 0 0 0,-1 0 0 0 0,0 0 0 0 0,0 0 0 0 0,-1 0 0 0 0,0 1 0 0 0,0-1 0 0 0,0 1 0 0 0,0-1 0 0 0,-1 1 0 0 0,0 0 0 0 0,0-1 0 0 0,-1 1 0 0 0,0 8 0 0 0,-1-5 0 0 0,0 0 0 0 0,-1 0 0 0 0,0 0 0 0 0,-1 0 0 0 0,0-1 0 0 0,-8 17 0 0 0,6-17 0 0 0,0 0 0 0 0,0-1 0 0 0,-1 1 0 0 0,0-1 0 0 0,0 0 0 0 0,0 0 0 0 0,-1-1 0 0 0,0 0 0 0 0,-9 6 0 0 0,4-7 0 0 0,10-5-1 0 0,0 0 0 0 0,0 0-1 0 0,0 0 1 0 0,1 0 0 0 0,-1 0 0 0 0,0-1 0 0 0,0 1-1 0 0,1 0 1 0 0,-1-1 0 0 0,-3-1 0 0 0,4-2-1507 0 0,1-12-6067 0 0,3-7-2593 0 0</inkml:trace>
  <inkml:trace contextRef="#ctx0" brushRef="#br0" timeOffset="1">350 150 2847 0 0,'0'3'214'0'0,"-14"128"17265"0"0,5-74-13904 0 0,-3 9-371 0 0,-24 181 2172 0 0,34-227-5402 0 0,2 1 0 0 0,0-1 0 0 0,1 1 0 0 0,2-1 0 0 0,0 0 0 0 0,1 0 0 0 0,1 0 0 0 0,0 0-1 0 0,2-1 1 0 0,13 30 0 0 0,8-2-3486 0 0,5-3-3446 0 0,-8-18-2493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38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4831 0 0,'9'8'375'0'0,"-5"2"-244"0"0,-4-8-83 0 0,0-1 1 0 0,-1 1-1 0 0,1-1 0 0 0,0 0 1 0 0,-1 1-1 0 0,1-1 0 0 0,-1 1 1 0 0,1-1-1 0 0,-1 0 1 0 0,0 1-1 0 0,1-1 0 0 0,-1 0 1 0 0,-2 2-1 0 0,2-1 102 0 0,0-1 0 0 0,0 1-1 0 0,0 0 1 0 0,0 0 0 0 0,0 0-1 0 0,0-1 1 0 0,1 1 0 0 0,-1 0-1 0 0,0 0 1 0 0,0 3 0 0 0,4 39 1872 0 0,0 0 102 0 0,-5-19-447 0 0,-1 0 1 0 0,-7 28-1 0 0,4-25-394 0 0,-23 90 3989 0 0,0-18 2301 0 0,37-120-6517 0 0,12-26-499 0 0,-10 15-509 0 0,-6 19-31 0 0,0-1 1 0 0,0 1-1 0 0,-1-1 0 0 0,-1 0 1 0 0,0 1-1 0 0,-1-1 1 0 0,0-14-1 0 0,-2 14-17 0 0,0 9 0 0 0,1-1 0 0 0,-1 0 0 0 0,1 0 0 0 0,0 0 0 0 0,0 0 0 0 0,0 0 0 0 0,1 1 0 0 0,0-1 0 0 0,0 0 0 0 0,0 0 0 0 0,1 1 0 0 0,3-9 0 0 0,20-43-21 0 0,-20 43 13 0 0,0 0-1 0 0,1 0 1 0 0,1 1-1 0 0,0 0 1 0 0,0 0-1 0 0,18-20 1 0 0,-25 32 8 0 0,0-1 0 0 0,0 1 0 0 0,1-1 0 0 0,-1 1 0 0 0,0 0 0 0 0,1-1 0 0 0,-1 1 0 0 0,0 0 0 0 0,1-1 0 0 0,-1 1 0 0 0,0 0 0 0 0,1-1 0 0 0,-1 1 0 0 0,1 0 0 0 0,-1 0 0 0 0,0-1 0 0 0,1 1 0 0 0,-1 0 0 0 0,1 0 0 0 0,-1 0 0 0 0,1 0 0 0 0,-1 0 0 0 0,1 0 0 0 0,-1 0 0 0 0,1 0 0 0 0,-1 0 0 0 0,1 0 0 0 0,-1 0 0 0 0,1 0 0 0 0,-1 0 0 0 0,0 0 0 0 0,1 0 0 0 0,-1 0 0 0 0,1 1 0 0 0,0-1 0 0 0,1 0 2 0 0,-1 0 0 0 0,0 0-1 0 0,1 0 1 0 0,-1 1 0 0 0,0-1 0 0 0,1 0 0 0 0,-1 1 0 0 0,0-1-1 0 0,1 1 1 0 0,-1-1 0 0 0,0 1 0 0 0,0 0 0 0 0,1-1-1 0 0,-1 1 1 0 0,0 0 0 0 0,0 0 0 0 0,1 1 0 0 0,1 1 21 0 0,-1-2-20 0 0,-1 0-1 0 0,1 1 1 0 0,-1-1 0 0 0,1 1-1 0 0,-1-1 1 0 0,0 1 0 0 0,1 0-1 0 0,1 3 1 0 0,0 1-3 0 0,0-3 0 0 0,0 0 0 0 0,-1 1 0 0 0,0 0 0 0 0,1-1 0 0 0,-2 1 0 0 0,1 0 0 0 0,1 4 0 0 0,1 3 0 0 0,-1-5 0 0 0,0-1 0 0 0,0 1 0 0 0,-1 0 0 0 0,1 0 0 0 0,-2 1 0 0 0,1-1 0 0 0,1 11 0 0 0,0 1 0 0 0,4 28 0 0 0,-6-40 0 0 0,5 23 0 0 0,-1-15 0 0 0,3-3 0 0 0,-7-10-168 0 0,0 0 1 0 0,1 0-1 0 0,-1-1 1 0 0,1 1-1 0 0,0 0 1 0 0,-1-1-1 0 0,1 1 1 0 0,-1-1-1 0 0,1 0 1 0 0,0 1-1 0 0,-1-1 1 0 0,1 0-1 0 0,0 0 1 0 0,-1 0-1 0 0,1 0 1 0 0,0-1-1 0 0,-1 1 1 0 0,1 0-1 0 0,2-1 1 0 0,0-1-944 0 0,0 1 0 0 0,0-1 0 0 0,0 1 0 0 0,0-1 0 0 0,0 0 0 0 0,5-4 1 0 0,4-7-8220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06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0 595 3311 0 0,'3'-2'251'0'0,"2"-1"-286"0"0,108-78 3227 0 0,-97 68-2106 0 0,-1-2 1 0 0,0 1-1 0 0,0-2 1 0 0,20-29-1 0 0,-20 22-434 0 0,0-1-1 0 0,-2-1 0 0 0,-1 0 0 0 0,-1-1 1 0 0,-1 0-1 0 0,-1-1 0 0 0,-2 0 0 0 0,6-32 1 0 0,-12 44-334 0 0,1 0 1 0 0,-2-24 0 0 0,0 35-248 0 0,-1-1 0 0 0,1 0 0 0 0,-1 1 0 0 0,0-1-1 0 0,0 1 1 0 0,0 0 0 0 0,-1-1 0 0 0,0 1 0 0 0,1 0-1 0 0,-1 0 1 0 0,-1 0 0 0 0,-4-7 0 0 0,6 10-33 0 0,0 0 1 0 0,0 0-1 0 0,0 0 1 0 0,0 0-1 0 0,0 0 0 0 0,0 0 1 0 0,-1 1-1 0 0,1-1 1 0 0,0 0-1 0 0,0 1 0 0 0,-1-1 1 0 0,1 1-1 0 0,0-1 1 0 0,-1 1-1 0 0,1 0 1 0 0,-1-1-1 0 0,1 1 0 0 0,0 0 1 0 0,-3 0-1 0 0,1 1 17 0 0,1-1 0 0 0,-1 1 0 0 0,1-1 1 0 0,0 1-1 0 0,-1 0 0 0 0,1 0 0 0 0,0 0 0 0 0,-1 0 0 0 0,1 1 0 0 0,-3 1 0 0 0,-1 2 105 0 0,0 1 0 0 0,0-1 0 0 0,1 1 0 0 0,-1 0-1 0 0,1 1 1 0 0,-4 6 0 0 0,6-8-35 0 0,1 0 1 0 0,-1 1-1 0 0,1-1 0 0 0,0 1 0 0 0,0 0 0 0 0,1 0 1 0 0,0 0-1 0 0,0 0 0 0 0,0 0 0 0 0,0 0 0 0 0,1 0 1 0 0,0 0-1 0 0,1 0 0 0 0,-1-1 0 0 0,1 1 0 0 0,0 0 1 0 0,4 11-1 0 0,3 6 190 0 0,1 0 0 0 0,2 0 1 0 0,13 23-1 0 0,-5-12-6 0 0,1 5 14 0 0,0-3 75 0 0,-2 1-1 0 0,-1 0 0 0 0,16 58 0 0 0,-26-70-71 0 0,-2 0 0 0 0,0 0 0 0 0,2 42 0 0 0,-7-47-129 0 0,-5 132 1889 0 0,1-120-1874 0 0,-1 0 0 0 0,-2 0 0 0 0,-1 0 1 0 0,-20 51-1 0 0,26-78-241 0 0,0 0 1 0 0,-1 0-1 0 0,0-1 0 0 0,0 1 0 0 0,0-1 1 0 0,-1 0-1 0 0,1 0 0 0 0,-1 0 1 0 0,0 0-1 0 0,0-1 0 0 0,0 0 0 0 0,-1 1 1 0 0,1-1-1 0 0,-6 2 0 0 0,7-4 1 0 0,1 1 0 0 0,-1-1 0 0 0,0 0 0 0 0,0 0 0 0 0,0 0 0 0 0,1-1 0 0 0,-1 1 0 0 0,0-1-1 0 0,0 1 1 0 0,0-1 0 0 0,0 0 0 0 0,0 0 0 0 0,0-1 0 0 0,0 1 0 0 0,0 0 0 0 0,1-1 0 0 0,-1 0 0 0 0,0 0-1 0 0,0 1 1 0 0,0-2 0 0 0,1 1 0 0 0,-1 0 0 0 0,1-1 0 0 0,-1 1 0 0 0,1-1 0 0 0,-4-3 0 0 0,-3-4-2044 0 0,1-2-5107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07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0 147 5119 0 0,'0'0'396'0'0,"2"-1"-256"0"0,67-2 4874 0 0,-44 3 30 0 0,49-7 1 0 0,-14-1 50 0 0,-38 6-3421 0 0,25-5 0 0 0,-39 5-1573 0 0,0 0 1 0 0,-1-1-1 0 0,1 0 1 0 0,-1 0-1 0 0,0-1 1 0 0,13-8-1 0 0,-5 1-808 0 0,19-19 1 0 0,-4 0-7931 0 0,-12 12 79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07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 13247 0 0,'0'0'1019'0'0,"3"0"-668"0"0,38-4 2641 0 0,41-5 7809 0 0,-43 1-7081 0 0,-5-5-3907 0 0,-8-1 607 0 0,-11 4 595 0 0,-9 6-2689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07.7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4175 0 0,'-11'237'4251'0'0,"10"-177"-2155"0"0,6 116 5405 0 0,-2-147-5463 0 0,2 1 0 0 0,0-1 0 0 0,18 55 0 0 0,-21-80-1851 0 0,0 1 0 0 0,0 0 1 0 0,0 0-1 0 0,1-1 0 0 0,-1 1 0 0 0,1-1 0 0 0,0 0 1 0 0,0 0-1 0 0,1 0 0 0 0,-1 0 0 0 0,1 0 0 0 0,0-1 1 0 0,0 1-1 0 0,0-1 0 0 0,0 0 0 0 0,1-1 0 0 0,-1 1 0 0 0,1-1 1 0 0,0 0-1 0 0,0 0 0 0 0,-1 0 0 0 0,1-1 0 0 0,0 1 1 0 0,1-1-1 0 0,-1 0 0 0 0,0-1 0 0 0,6 1 0 0 0,17-1 233 0 0,35-5 0 0 0,15-1 91 0 0,-69 7-506 0 0,-5-1-10 0 0,0 1 1 0 0,0-1-1 0 0,0 0 0 0 0,1 0 1 0 0,-1-1-1 0 0,0 1 0 0 0,0-1 1 0 0,0 0-1 0 0,7-3 1 0 0,-9 3-79 0 0,0 0 0 0 0,1 0 0 0 0,-1 0 0 0 0,0 0 0 0 0,0-1 0 0 0,0 1 0 0 0,0-1 0 0 0,3-2 0 0 0,7-9-7061 0 0,1-1-4524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08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 5383 0 0,'0'0'416'0'0,"2"0"-272"0"0,27-10 1269 0 0,18-4 6346 0 0,2 0-874 0 0,-30 8-3090 0 0,26-3-1 0 0,-5 5-2284 0 0,-29 2-9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08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4863 0 0,'1'98'1686'0'0,"5"129"11196"0"0,-4-189-9651 0 0,10 52 0 0 0,-9-74-2493 0 0,1 0 0 0 0,0-1 0 0 0,1 0-1 0 0,1 0 1 0 0,0 0 0 0 0,9 14 0 0 0,-12-25-438 0 0,1 1 1 0 0,-1-1 0 0 0,1 0 0 0 0,7 6 0 0 0,-9-9-140 0 0,8 8-117 0 0,17 13-44 0 0,-19-18 0 0 0,1-4 0 0 0,-6 0 0 0 0,-2 0 0 0 0,1 0 0 0 0,-1-1 0 0 0,0 1 0 0 0,0 0 0 0 0,0-1 0 0 0,1 1 0 0 0,-1-1 0 0 0,0 0 0 0 0,0 1 0 0 0,0-1 0 0 0,0 0 0 0 0,0 1 0 0 0,1-3 0 0 0,3-1-384 0 0,1 0 0 0 0,-1 0 0 0 0,-1 0 0 0 0,1-1 0 0 0,4-5 0 0 0,-2 0-1872 0 0,0-1 0 0 0,0 1-1 0 0,7-18 1 0 0,-8 14-6983 0 0</inkml:trace>
  <inkml:trace contextRef="#ctx0" brushRef="#br0" timeOffset="1">13 265 7831 0 0,'11'-4'1429'0'0,"0"0"0"0"0,0 1 0 0 0,1 0-1 0 0,14-1 1 0 0,-19 3-171 0 0,84-11 8788 0 0,1 7-4246 0 0,-77 5-5513 0 0,0 1 0 0 0,24 5-1 0 0,-25-2-3905 0 0,-2 0-3794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08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 11831 0 0,'34'-9'996'0'0,"-9"2"4451"0"0,35-5-1 0 0,-46 10-3924 0 0,-13 2-1320 0 0,1-1-1 0 0,-1 1 1 0 0,1-1-1 0 0,-1 1 1 0 0,1 0 0 0 0,0 0-1 0 0,-1 0 1 0 0,1 0 0 0 0,0 0-1 0 0,-1 0 1 0 0,1 0 0 0 0,-1 0-1 0 0,1 1 1 0 0,0-1 0 0 0,-1 0-1 0 0,1 1 1 0 0,-1 0-1 0 0,1-1 1 0 0,-1 1 0 0 0,3 2-1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1.5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3247 0 0,'2'156'1165'0'0,"-4"-57"386"0"0,13 240 10497 0 0,-11-323-11009 0 0,2 0 0 0 0,0 0 0 0 0,0 0-1 0 0,10 30 1 0 0,-10-40-894 0 0,0 0 0 0 0,0-1 1 0 0,1 1-1 0 0,0 0 0 0 0,0-1 0 0 0,0 0 0 0 0,1 0 0 0 0,0 0 0 0 0,0 0 0 0 0,0 0 0 0 0,0-1 0 0 0,1 0 1 0 0,0 0-1 0 0,10 7 0 0 0,4-3-13 0 0,-16-7-113 0 0,0 0 1 0 0,0-1-1 0 0,0 1 1 0 0,1-1-1 0 0,-1 1 1 0 0,0-1-1 0 0,1 0 1 0 0,-1 0 0 0 0,0 0-1 0 0,1-1 1 0 0,-1 1-1 0 0,0-1 1 0 0,0 0-1 0 0,1 0 1 0 0,-1 0-1 0 0,0 0 1 0 0,0-1-1 0 0,3-1 1 0 0,-3 0-329 0 0,1 1 1 0 0,0-1 0 0 0,-1 0 0 0 0,7-7-1 0 0,10-18-6368 0 0,-9 8-926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1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8463 0 0,'41'100'2701'0'0,"-13"-39"3160"0"0,31 64 2096 0 0,-43-91-6530 0 0,3-1 0 0 0,0 0 0 0 0,2-2 0 0 0,50 57 1 0 0,-68-85-1386 0 0,0-1 0 0 0,0 1 1 0 0,0-1-1 0 0,0 0 0 0 0,0 0 0 0 0,0 0 1 0 0,6 2-1 0 0,0 1-7 0 0,-8-5-38 0 0,-1 0 0 0 0,1 1-1 0 0,-1-1 1 0 0,1 0 0 0 0,0 1 0 0 0,-1-1 0 0 0,1 0 0 0 0,-1 0-1 0 0,1 1 1 0 0,0-1 0 0 0,-1 0 0 0 0,1 0 0 0 0,-1 0-1 0 0,1 0 1 0 0,0 0 0 0 0,-1 0 0 0 0,1 0 0 0 0,0 0 0 0 0,-1 0-1 0 0,1 0 1 0 0,-1 0 0 0 0,1 0 0 0 0,0-1 0 0 0,0 1-62 0 0,-1-1 0 0 0,1 1 0 0 0,-1-1 0 0 0,0 1 0 0 0,1-1 0 0 0,-1 1 0 0 0,0-1 0 0 0,1 1 0 0 0,-1-1 0 0 0,0 0 1 0 0,0 1-1 0 0,1-1 0 0 0,-1 1 0 0 0,0-1 0 0 0,0 0 0 0 0,0 1 0 0 0,0-1 0 0 0,0 0 0 0 0,0-4-786 0 0,0 0 0 0 0,-1 0-1 0 0,0 0 1 0 0,-1-5-1 0 0,-2-7-5969 0 0,-1-4-1867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2.2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7567 0 0,'-4'18'595'0'0,"-1"1"0"0"0,-1 0-1 0 0,-16 33 1 0 0,6-16 2937 0 0,0 4 231 0 0,-11 29 902 0 0,-38 66 0 0 0,13-31-1800 0 0,41-80-2458 0 0,1 5 209 0 0,10-29-617 0 0,0 0 0 0 0,0 0 0 0 0,0 1 0 0 0,0-1 0 0 0,0 0 1 0 0,0 0-1 0 0,0 1 0 0 0,0-1 0 0 0,0 0 0 0 0,0 0 0 0 0,0 1 0 0 0,0-1 0 0 0,0 0 0 0 0,0 0 0 0 0,0 0 0 0 0,0 1 0 0 0,0-1 1 0 0,0 0-1 0 0,0 0 0 0 0,1 1 0 0 0,-1-1 0 0 0,0 0 0 0 0,0 0 0 0 0,0 0 0 0 0,0 0 0 0 0,1 1 0 0 0,-1-1 0 0 0,0 0 0 0 0,0 0 1 0 0,0 0-1 0 0,0 0 0 0 0,1 0 0 0 0,-1 1 0 0 0,0-1 0 0 0,0 0 0 0 0,1 0 0 0 0,-1 0 0 0 0,0 0 0 0 0,0 0 0 0 0,1 0 0 0 0,-1 0 1 0 0,0 0-1 0 0,0 0 0 0 0,1 0 0 0 0,-1 0 0 0 0,0 0 0 0 0,0 0 0 0 0,0 0 0 0 0,1 0 0 0 0,-1 0 0 0 0,0 0 0 0 0,0 0 0 0 0,1 0 1 0 0,-1-1-1 0 0,0 1 0 0 0,0 0 0 0 0,0 0 0 0 0,1 0 0 0 0,-1 0 0 0 0,0 0 0 0 0,0-1 0 0 0,1 1 0 0 0,13-7-189 0 0,-14 6 210 0 0,9-4-614 0 0,-1-1-1 0 0,-1 0 1 0 0,1 0 0 0 0,-1-1-1 0 0,10-12 1 0 0,14-20-7294 0 0,-29 36 7122 0 0,17-24-7030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39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1 4543 0 0,'0'17'256'0'0,"-6"30"-1"0"0,-16 50 4769 0 0,8-38-880 0 0,-3 5-794 0 0,-3 15 693 0 0,6-31-1371 0 0,14-46-2227 0 0,1 7 164 0 0,0-2-2400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2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11719 0 0,'7'16'565'0'0,"-1"-1"0"0"0,-1 1 0 0 0,0 0 0 0 0,-1 0 0 0 0,4 30 0 0 0,-2 84 7286 0 0,-5-104-6265 0 0,0 24 677 0 0,-3 1 0 0 0,-12 79 0 0 0,-11 11-920 0 0,19-103-1291 0 0,5-25-39 0 0,-1-1-1 0 0,-4 16 0 0 0,3-16-96 0 0,2-10-352 0 0,7-15-2055 0 0,1-3-4837 0 0,2-2-2325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3.4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6391 0 0,'3'0'4987'0'0,"20"1"647"0"0,-14 0-4804 0 0,-1-1 1 0 0,0 0-1 0 0,14-2 1 0 0,26-8 1793 0 0,15-2-640 0 0,-60 12-1826 0 0,-3 0-154 0 0,0 0-1 0 0,0 1 1 0 0,0-1-1 0 0,0 0 0 0 0,0 0 1 0 0,0 0-1 0 0,0 0 0 0 0,0 0 1 0 0,0 1-1 0 0,0-1 1 0 0,0 0-1 0 0,0 0 0 0 0,1 0 1 0 0,-1 0-1 0 0,0 0 1 0 0,0 0-1 0 0,0 1 0 0 0,0-1 1 0 0,0 0-1 0 0,0 0 0 0 0,0 0 1 0 0,1 0-1 0 0,-1 0 1 0 0,0 0-1 0 0,0 0 0 0 0,0 0 1 0 0,0 0-1 0 0,0 0 0 0 0,1 0 1 0 0,-1 0-1 0 0,0 0 1 0 0,0 0-1 0 0,0 0 0 0 0,0 0 1 0 0,1 0-1 0 0,-1 0 0 0 0,0 0 1 0 0,1 1-1 0 0,-1-1 0 0 0,0 0 0 0 0,1 0 0 0 0,-1 0 1 0 0,0 0-1 0 0,1 0 0 0 0,-1 0 0 0 0,0 1 0 0 0,1-1 1 0 0,-1 0-1 0 0,0 0 0 0 0,0 0 0 0 0,1 1 0 0 0,-1-1 1 0 0,0 0-1 0 0,0 0 0 0 0,1 1 0 0 0,-1-1 0 0 0,0 0 1 0 0,0 0-1 0 0,0 1 0 0 0,1-1 0 0 0,-1 0 0 0 0,0 1 0 0 0,0-1 1 0 0,0 0-1 0 0,0 1 0 0 0,0-1 0 0 0,0 1 0 0 0,2 3 25 0 0,-1 0-3 0 0,0 20 66 0 0,-4 26-17 0 0,2-30-46 0 0,0-1 1 0 0,3 31-1 0 0,10 43 172 0 0,17 120 940 0 0,-24-172-890 0 0,-1 0-1 0 0,-3 62 1 0 0,-16 80 464 0 0,14-166-654 0 0,-1-2 1 0 0,-1 1-1 0 0,-1 0 1 0 0,0-1 0 0 0,0 1-1 0 0,-15 28 1 0 0,18-42-18 0 0,-1 1 0 0 0,0-1 0 0 0,-1 0 0 0 0,1 1 0 0 0,0-1 0 0 0,-1 0 0 0 0,1-1 0 0 0,-1 1 0 0 0,1 0 0 0 0,-1-1 0 0 0,0 1 0 0 0,0-1 0 0 0,-3 1 0 0 0,-2 1 53 0 0,0-1 0 0 0,0 0-1 0 0,-13 2 1 0 0,19-4 8 0 0,-1 0 4 0 0,-7 2 16 0 0,7-1 132 0 0,1 0-113 0 0,-4 2 549 0 0,7-1-240 0 0,11-2-45 0 0,22-7 11 0 0,26-7-194 0 0,-34 8-224 0 0,0 2 0 0 0,46-2 0 0 0,-72 6 0 0 0,43 2 0 0 0,-9-2 0 0 0,-27-2 0 0 0,-5-8 0 0 0,-1 6 0 0 0,2-15 0 0 0,-2 8 0 0 0,-1 11 0 0 0,0-1 0 0 0,0 0 0 0 0,0 1 0 0 0,0-1 0 0 0,0 0 0 0 0,0 1 0 0 0,0-1 0 0 0,0 0 0 0 0,0 1 0 0 0,-1-1 0 0 0,1 1 0 0 0,0-1 0 0 0,0 0 0 0 0,-1 1 0 0 0,1-1 0 0 0,0 1 0 0 0,-1-1 0 0 0,1 1 0 0 0,-1-1 0 0 0,1 1 0 0 0,0-1 0 0 0,-1 1 0 0 0,1-1 0 0 0,-1 1 0 0 0,1-1 0 0 0,-1 1 0 0 0,0-1 0 0 0,-8 3 0 0 0,-102 53 0 0 0,99-51 0 0 0,-1-2 0 0 0,0 1 0 0 0,12-2 0 0 0,6 0 0 0 0,11-2 0 0 0,-1-4 0 0 0,0-1 0 0 0,0 0 0 0 0,28-16 0 0 0,36-32 0 0 0,-63 42 0 0 0,6-5 0 0 0,-15 13 0 0 0,2 7 0 0 0,-4 0-322 0 0,16 7-8384 0 0,-2-7-1490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4.1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1 6623 0 0,'0'0'507'0'0,"-1"2"-86"0"0,-10 15 2431 0 0,0-1 0 0 0,-19 22 0 0 0,-20 23 301 0 0,-2 2-1103 0 0,6-7 503 0 0,46-55-2425 0 0,-1 0 0 0 0,1-1-1 0 0,-1 1 1 0 0,1 0 0 0 0,-1 0-1 0 0,1-1 1 0 0,0 1 0 0 0,-1 0 0 0 0,1 0-1 0 0,0 0 1 0 0,0 0 0 0 0,0-1 0 0 0,-1 1-1 0 0,1 0 1 0 0,0 0 0 0 0,0 0-1 0 0,0 0 1 0 0,0 0 0 0 0,1-1 0 0 0,-1 1-1 0 0,0 0 1 0 0,1 1 0 0 0,-1-1-198 0 0,0 1 507 0 0,3 1-55 0 0,3 2-125 0 0,0 0 0 0 0,1 0 0 0 0,0 0 0 0 0,0-1 0 0 0,0 0 0 0 0,8 3 1 0 0,51 19 2429 0 0,-36-16-2144 0 0,-6-5-268 0 0,-18-4-584 0 0,0 0 0 0 0,0 0 1 0 0,0 0-1 0 0,10 4 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4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3599 0 0,'0'0'320'0'0,"17"3"-256"0"0,-3 1-64 0 0,0 1 0 0 0,2-2 2336 0 0,-1 2 448 0 0,-2-1 96 0 0,1 1 24 0 0,-2-2-1408 0 0,1-1 872 0 0,2-1-1216 0 0,-1-1-752 0 0,0 0-144 0 0,-1-3-32 0 0,2 0-12392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4.9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 2959 0 0,'2'-1'220'0'0,"22"-11"-377"0"0,3 7 4999 0 0,-10 3 2298 0 0,22 2 1 0 0,-3 0-2567 0 0,27 2-1426 0 0,-45 0-2181 0 0,1-1-1 0 0,24-3 1 0 0,-32 3-967 0 0,-7-1 0 0 0,-1 0 0 0 0,1 1 0 0 0,0-1 0 0 0,0-1 0 0 0,7 0 0 0 0,-5 0-851 0 0,7 0-4380 0 0,5 3 171 0 0</inkml:trace>
  <inkml:trace contextRef="#ctx0" brushRef="#br0" timeOffset="1">165 113 7855 0 0,'-9'166'2919'0'0,"-30"80"12617"0"0,34-210-13777 0 0,2 0 1 0 0,2 47-1 0 0,1-72-1633 0 0,-1-10-154 0 0,1 0 1 0 0,0 0 0 0 0,0 0-1 0 0,0 0 1 0 0,0 0 0 0 0,0 1-1 0 0,1-1 1 0 0,-1 0 0 0 0,0 0-1 0 0,0-1 1 0 0,1 1 0 0 0,-1 0 0 0 0,0 0-1 0 0,1 0 1 0 0,-1 0 0 0 0,1 0-1 0 0,-1 0 1 0 0,1 0 0 0 0,-1 0-1 0 0,1-1 1 0 0,0 1 0 0 0,0 0-1 0 0,-1-1 1 0 0,1 1 0 0 0,0 0-1 0 0,1 0 1 0 0,-1 0-190 0 0,0-1-1 0 0,0 0 1 0 0,0 0-1 0 0,0 0 1 0 0,0 0 0 0 0,0 0-1 0 0,0 0 1 0 0,-1 0-1 0 0,1 0 1 0 0,0 0 0 0 0,0 0-1 0 0,1-1 1 0 0,14-7-6730 0 0,-2-5-2193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5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8719 0 0,'0'0'674'0'0,"2"0"-438"0"0,31-1 8216 0 0,63-9 1 0 0,-28 2-3989 0 0,-27-1-2920 0 0,-32 7-1506 0 0,-1-1 0 0 0,1 1 0 0 0,9-1 0 0 0,-16 3-418 0 0</inkml:trace>
  <inkml:trace contextRef="#ctx0" brushRef="#br0" timeOffset="1">44 248 10535 0 0,'0'0'812'0'0,"2"0"-528"0"0,10 3 1906 0 0,1-1-1 0 0,-1 0 1 0 0,1-1-1 0 0,-1 0 1 0 0,1-1 0 0 0,-1-1-1 0 0,20-3 1 0 0,-17 1-1297 0 0,0 0 1 0 0,0-2-1 0 0,18-7 1 0 0,-31 11-1034 0 0,47-21 942 0 0,-35 13-2436 0 0,2-3-6377 0 0,-3 2-2185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5.6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95 292 4863 0 0,'11'-17'597'0'0,"-1"0"-1"0"0,-1-1 0 0 0,-1 0 0 0 0,0-1 1 0 0,4-20-1 0 0,-10 32-12 0 0,0 0 1 0 0,-1 0-1 0 0,0 0 1 0 0,0 0-1 0 0,-1-1 1 0 0,0 1-1 0 0,0 0 1 0 0,-1-1-1 0 0,0 1 1 0 0,0 0-1 0 0,-1 0 1 0 0,1 0-1 0 0,-2 0 1 0 0,1 0-1 0 0,-1 0 1 0 0,0 1-1 0 0,-5-8 1 0 0,7 12-498 0 0,0 0-1 0 0,0 0 1 0 0,-1 0-1 0 0,1 0 1 0 0,-1 0 0 0 0,0 0-1 0 0,0 1 1 0 0,1-1 0 0 0,-1 0-1 0 0,0 1 1 0 0,0 0-1 0 0,-1-1 1 0 0,1 1 0 0 0,0 0-1 0 0,0 0 1 0 0,-1 0 0 0 0,1 1-1 0 0,0-1 1 0 0,-1 0-1 0 0,1 1 1 0 0,0 0 0 0 0,-1-1-1 0 0,1 1 1 0 0,-1 0 0 0 0,1 0-1 0 0,-1 1 1 0 0,1-1-1 0 0,-1 0 1 0 0,1 1 0 0 0,0-1-1 0 0,-1 1 1 0 0,1 0 0 0 0,0 0-1 0 0,-3 1 1 0 0,4-1-35 0 0,0 0 0 0 0,-1 0-1 0 0,1 1 1 0 0,0-1 0 0 0,0 0 0 0 0,0 1 0 0 0,0-1 0 0 0,0 0-1 0 0,1 1 1 0 0,-1-1 0 0 0,-1 4 0 0 0,-2 3 192 0 0,2-6-18 0 0,0 1 0 0 0,1 0 0 0 0,-1 0-1 0 0,1 0 1 0 0,-1 0 0 0 0,1 0-1 0 0,0 0 1 0 0,0 0 0 0 0,0 1-1 0 0,0 5 1 0 0,1-7 155 0 0,0-1-343 0 0,0 0 0 0 0,-1 0 0 0 0,1 0 0 0 0,0 0 0 0 0,0 0 0 0 0,1 1 0 0 0,-1-1-1 0 0,0 0 1 0 0,0 0 0 0 0,0 0 0 0 0,2 2 0 0 0,-1 2 46 0 0,8 49 943 0 0,-3-22-25 0 0,-1 0-1 0 0,0 35 1 0 0,-4 34-381 0 0,-5 163 1230 0 0,-29 75-1851 0 0,30-321 0 0 0,0 1 0 0 0,-6 19 0 0 0,5-27 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6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1 263 8927 0 0,'39'-35'2544'0'0,"-16"17"1863"0"0,0 2 1 0 0,30-16 0 0 0,42-19 1741 0 0,1 4-4345 0 0,-85 42-1758 0 0,-3 1-33 0 0,0 1-1 0 0,1 0 0 0 0,-1 0 0 0 0,1 0 1 0 0,10-1-1 0 0,30-7-12 0 0,-16 3 0 0 0,-30 8 0 0 0,-1-1 0 0 0,1 0 0 0 0,-1 0 0 0 0,0 0 0 0 0,1 0 0 0 0,-1-1 0 0 0,3-1 0 0 0,-3 2 0 0 0,0-1 0 0 0,0 1 0 0 0,0 0 0 0 0,0 0 0 0 0,1 0 0 0 0,-1 0 0 0 0,4-1 0 0 0,9 2 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6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7799 0 0,'0'0'603'0'0,"0"3"-396"0"0,3 84 2167 0 0,-3 47 6732 0 0,0 11 904 0 0,5-50-7342 0 0,-4-85-2666 0 0,0 0 0 0 0,1 0 0 0 0,0 0 0 0 0,1 0 0 0 0,0 0 0 0 0,1 0-1 0 0,-1-1 1 0 0,11 17 0 0 0,-12-23-4 0 0,-1 0-1 0 0,1-1 1 0 0,0 1-1 0 0,0-1 1 0 0,0 0-1 0 0,0 0 0 0 0,0 1 1 0 0,1-1-1 0 0,-1 0 1 0 0,1-1-1 0 0,-1 1 1 0 0,1 0-1 0 0,0-1 1 0 0,0 0-1 0 0,-1 1 1 0 0,1-1-1 0 0,0 0 0 0 0,0-1 1 0 0,0 1-1 0 0,0 0 1 0 0,0-1-1 0 0,1 0 1 0 0,-1 1-1 0 0,0-1 1 0 0,0 0-1 0 0,0-1 1 0 0,0 1-1 0 0,0-1 0 0 0,0 1 1 0 0,0-1-1 0 0,0 0 1 0 0,0 0-1 0 0,3-2 1 0 0,-1 1-169 0 0,0 0 1 0 0,-1-1-1 0 0,1 1 1 0 0,7-7 0 0 0,2-5-341 0 0</inkml:trace>
  <inkml:trace contextRef="#ctx0" brushRef="#br0" timeOffset="1">179 68 4055 0 0,'2'17'954'0'0,"9"20"9014"0"0,0 1-3450 0 0,22 79 2646 0 0,-2-3-7103 0 0,-23-86-2037 0 0,25 53-1 0 0,-31-75-23 0 0,0-1 0 0 0,0-1 0 0 0,0 0 0 0 0,1 0 0 0 0,-1 0 0 0 0,1 0 0 0 0,0 0 0 0 0,0 0 0 0 0,0-1 0 0 0,0 1 0 0 0,1-1 0 0 0,-1 0 0 0 0,1 0 0 0 0,0 0 0 0 0,0 0 0 0 0,0-1 0 0 0,0 0 0 0 0,8 4 0 0 0,4-2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6.7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1 2959 0 0,'-14'10'2112'0'0,"0"1"0"0"0,1 1 0 0 0,0 0 0 0 0,1 1 0 0 0,1 0 0 0 0,0 1 0 0 0,1 0 0 0 0,-13 23 0 0 0,-4 16 1962 0 0,-24 63-1 0 0,25-55-3053 0 0,-31 58 613 0 0,52-108-1633 0 0,6-10 0 0 0,4-6 0 0 0,5-6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39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1 252 5383 0 0,'0'0'4032'0'0,"1"3"-3808"0"0,9 21 264 0 0,-9-21-56 0 0,7 10 600 0 0,17 26 2488 0 0,-23-37-2876 0 0,-1 0-41 0 0,7 10-42 0 0,0 1 1 0 0,-1 0-1 0 0,-1 0 0 0 0,0 0 1 0 0,-1 0-1 0 0,-1 1 0 0 0,0 0 1 0 0,0 0-1 0 0,-1 0 0 0 0,-1 0 0 0 0,0 18 1 0 0,-3 18 1287 0 0,-2 1 0 0 0,-14 70-1 0 0,17-118-1428 0 0,-1 2 39 0 0,1 0 540 0 0,5-10-366 0 0,1-4-520 0 0,0 1-1 0 0,-1-1 1 0 0,0 0-1 0 0,-1 0 1 0 0,0 0-1 0 0,5-15 1 0 0,2-8 79 0 0,-1 9-119 0 0,1-4 21 0 0,1 0 1 0 0,23-38-1 0 0,-26 51-96 0 0,11-27 0 0 0,-13 26-123 0 0,14-24-1 0 0,12 1-115 0 0,-32 38 243 0 0,-1-1 0 0 0,1 0 0 0 0,-1 0 1 0 0,1 1-1 0 0,-1-1 0 0 0,1 0 0 0 0,0 0 0 0 0,-1 1 0 0 0,1-1 0 0 0,0 0 0 0 0,0 1 0 0 0,-1-1 0 0 0,1 1 0 0 0,0-1 0 0 0,0 1 1 0 0,0 0-1 0 0,0-1 0 0 0,0 1 0 0 0,-1 0 0 0 0,1 0 0 0 0,0-1 0 0 0,0 1 0 0 0,0 0 0 0 0,0 0 0 0 0,0 0 0 0 0,0 0 1 0 0,0 0-1 0 0,0 0 0 0 0,0 0 0 0 0,0 1 0 0 0,0-1 0 0 0,0 0 0 0 0,0 0 0 0 0,0 1 0 0 0,-1-1 0 0 0,2 1 0 0 0,9 5 54 0 0,0 3-45 0 0,2 9 133 0 0,12 21 1 0 0,-13-21-50 0 0,-3-3-18 0 0,22 24 0 0 0,-29-35-70 0 0,1-1-1 0 0,0 0 1 0 0,1 0 0 0 0,-1-1 0 0 0,0 1-1 0 0,1-1 1 0 0,-1 1 0 0 0,1-1-1 0 0,0 0 1 0 0,0 0 0 0 0,0-1 0 0 0,0 1-1 0 0,4 0 1 0 0,-2-1-7 0 0,0 0 0 0 0,0-1 0 0 0,0 1 0 0 0,0-1 0 0 0,0 0 0 0 0,0-1 0 0 0,0 0 0 0 0,0 0 0 0 0,0 0 0 0 0,-1-1 0 0 0,1 1 0 0 0,0-1 0 0 0,-1-1 0 0 0,1 1 0 0 0,-1-1 0 0 0,0 0 0 0 0,0 0 0 0 0,8-7 0 0 0,5-2 0 0 0,0-2 0 0 0,-2 0 0 0 0,0-1 0 0 0,0-1 0 0 0,24-32 0 0 0,-21 22-3 0 0,-7 9-8 0 0,-1 0 0 0 0,14-27 1 0 0,-22 38 4 0 0,0 0 1 0 0,-1 0 0 0 0,0-1-1 0 0,0 1 1 0 0,-1-1 0 0 0,0 1 0 0 0,0-1-1 0 0,-1 1 1 0 0,1-1 0 0 0,-1 0 0 0 0,-2-11-1 0 0,0 7-150 0 0,0 0 0 0 0,-1 1 0 0 0,0 0 0 0 0,0-1 0 0 0,-1 1 0 0 0,-1 1 0 0 0,0-1 0 0 0,0 1 0 0 0,-1-1 0 0 0,0 2 0 0 0,0-1 0 0 0,-9-8 0 0 0,12 14 89 0 0,-1 0 0 0 0,0 0-1 0 0,0 0 1 0 0,0 1-1 0 0,-6-4 1 0 0,2 2 41 0 0,3 1 19 0 0,0 1 0 0 0,0 0 1 0 0,-1 0-1 0 0,1 0 0 0 0,0 1 1 0 0,0-1-1 0 0,-1 1 0 0 0,1 1 1 0 0,-8-1-1 0 0,1 3 7 0 0,9-2 16 0 0,0 1-1 0 0,1 1 1 0 0,-1-1-1 0 0,1 0 1 0 0,0 1 0 0 0,-1-1-1 0 0,1 1 1 0 0,0-1-1 0 0,0 1 1 0 0,0 0 0 0 0,0 0-1 0 0,0 0 1 0 0,1 0-1 0 0,-1 1 1 0 0,1-1 0 0 0,-1 0-1 0 0,1 1 1 0 0,0-1-1 0 0,-2 5 1 0 0,0 4 106 0 0,0 0 0 0 0,0 0 1 0 0,-1 16-1 0 0,2-14-59 0 0,-2 30 453 0 0,1 2-1 0 0,5 58 1 0 0,0-42-407 0 0,10 131-5 0 0,-10-153-104 0 0,-1 443 0 0 0,-15-326 0 0 0,-37 163 0 0 0,28-218 0 0 0,-38 105 0 0 0,57-195 0 0 0,-35 89 0 0 0,33-88 0 0 0,0 0 0 0 0,-1 0 0 0 0,-1 0 0 0 0,0-1 0 0 0,-16 18 0 0 0,22-28 0 0 0,1 0 0 0 0,0 0 0 0 0,0 1 0 0 0,-1-1 0 0 0,1 0 0 0 0,-1 0 0 0 0,1 0 0 0 0,-1-1 0 0 0,1 1 0 0 0,-1 0 0 0 0,1-1 0 0 0,-1 1 0 0 0,0 0 0 0 0,1-1 0 0 0,-1 0 0 0 0,0 1 0 0 0,1-1 0 0 0,-1 0 0 0 0,0 0 0 0 0,0 0 0 0 0,1 0 0 0 0,-3-1 0 0 0,2 0 0 0 0,0 1 0 0 0,-1-1 0 0 0,1 0 0 0 0,0-1 0 0 0,0 1 0 0 0,0 0 0 0 0,0 0 0 0 0,0-1 0 0 0,0 0 0 0 0,1 1 0 0 0,-1-1 0 0 0,0 0 0 0 0,1 0 0 0 0,0 1 0 0 0,-3-6 0 0 0,0 0 0 0 0,0 0 0 0 0,1-1 0 0 0,0 1 0 0 0,1-1 0 0 0,0 0 0 0 0,-2-13 0 0 0,-3-52 0 0 0,6 63 0 0 0,0-23 0 0 0,2 0 0 0 0,1-1 0 0 0,2 1 0 0 0,1 0 0 0 0,1 1 0 0 0,2-1 0 0 0,1 2 0 0 0,2-1 0 0 0,22-45 0 0 0,-13 37 0 0 0,2 0 0 0 0,2 2 0 0 0,2 0 0 0 0,1 2 0 0 0,2 1 0 0 0,48-46 0 0 0,171-143 0 0 0,-50 46 0 0 0,33-41 0 0 0,-24 52 0 0 0,-119 100 0 0 0,-19 15-1624 0 0,17-15-5780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7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 12463 0 0,'8'6'671'0'0,"0"0"0"0"0,12 14-1 0 0,-11-10 1716 0 0,0 1 0 0 0,-1 1 0 0 0,10 17-1 0 0,-10-14 450 0 0,-1 0 0 0 0,8 25-1 0 0,-4 8-2669 0 0,-8-25-147 0 0,-1 0 0 0 0,-1 1-1 0 0,-3 35 1 0 0,-15 70-9 0 0,16-122-9 0 0,-4 20 0 0 0,-1 0 0 0 0,-2 0 0 0 0,-1 0 0 0 0,-1-1 0 0 0,-1 0 0 0 0,-1-1 0 0 0,-1-1 0 0 0,-1 1 0 0 0,-33 39 0 0 0,35-49 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8.2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4287 0 0,'3'1'332'0'0,"42"20"547"0"0,28 3 5709 0 0,-69-23-6108 0 0,-1 0 0 0 0,1 0 0 0 0,0-1 0 0 0,0 0 0 0 0,-1 1 0 0 0,8-2 0 0 0,14 0 68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8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3767 0 0,'-2'201'2083'0'0,"-3"31"6254"0"0,1 20 123 0 0,5-202-6409 0 0,2-1 0 0 0,11 55 0 0 0,-11-88-1700 0 0,1-1 0 0 0,0 0 0 0 0,1 0 0 0 0,1-1 0 0 0,0 1 0 0 0,1-1 0 0 0,0-1 0 0 0,2 1 1 0 0,-1-1-1 0 0,21 22 0 0 0,-26-31-341 0 0,1-1 0 0 0,0 0 0 0 0,0 0 0 0 0,0-1 0 0 0,0 1 0 0 0,0-1 0 0 0,1 0 0 0 0,-1 0 1 0 0,1 0-1 0 0,-1-1 0 0 0,1 1 0 0 0,0-1 0 0 0,-1 0 0 0 0,1-1 0 0 0,0 1 0 0 0,0-1 0 0 0,0 0 1 0 0,-1 0-1 0 0,1 0 0 0 0,8-2 0 0 0,-1-1-163 0 0,0 0 0 0 0,-1 0 1 0 0,0-1-1 0 0,0 0 0 0 0,0-1 1 0 0,0 0-1 0 0,12-9 0 0 0,-3 2-913 0 0,5-4-2377 0 0,-9 5-2785 0 0,1-5-2800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7:19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3023 0 0,'2'0'220'0'0,"78"-5"12003"0"0,-12 2-8163 0 0,41 0-1458 0 0,-107 3-2549 0 0,1 0-1 0 0,-1 1 1 0 0,1-1-1 0 0,-1 1 1 0 0,0 0-1 0 0,1 0 1 0 0,-1 0-1 0 0,0 0 1 0 0,0 0-1 0 0,0 0 1 0 0,0 0-1 0 0,0 1 1 0 0,0-1-1 0 0,0 1 1 0 0,0-1-1 0 0,0 1 1 0 0,-1 0-1 0 0,1 0 1 0 0,-1-1-1 0 0,1 1 0 0 0,-1 1 1 0 0,0-1-1 0 0,0 0 1 0 0,0 0-1 0 0,0 0 1 0 0,1 4-1 0 0,2 4 103 0 0,-2 0 0 0 0,1 0 0 0 0,-1 0-1 0 0,1 17 1 0 0,4 215 1972 0 0,-7-225-1998 0 0,5 106 1103 0 0,11 78 373 0 0,-3-76-978 0 0,-6-49-264 0 0,2 35 234 0 0,-7-69-342 0 0,1 54 306 0 0,-3-49-299 0 0,1-28-149 0 0,-2 21 0 0 0,-1 3-37 0 0,2-31-27 0 0,0 1 0 0 0,-1-1 0 0 0,-1 0 0 0 0,-4 20 0 0 0,5-29-43 0 0,0 0 1 0 0,0 0-1 0 0,0 1 1 0 0,-1-1-1 0 0,1-1 1 0 0,-1 1-1 0 0,0 0 1 0 0,0 0-1 0 0,0-1 1 0 0,0 1-1 0 0,-1-1 1 0 0,1 0-1 0 0,-1 1 1 0 0,1-1-1 0 0,-1 0 1 0 0,0-1-1 0 0,0 1 1 0 0,0 0-1 0 0,0-1 1 0 0,0 1-1 0 0,-5 1 1 0 0,-26 5-7 0 0,17-3 0 0 0,-34 12 0 0 0,46-15 0 0 0,0 0 0 0 0,1 1 0 0 0,-1-1 0 0 0,1 1 0 0 0,-1 0 0 0 0,1 1 0 0 0,0-1 0 0 0,0 1 0 0 0,0 0 0 0 0,1 0 0 0 0,-4 5 0 0 0,2 1 0 0 0,5-10 0 0 0,-1 1 0 0 0,1-1 0 0 0,0 1 0 0 0,0-1 0 0 0,0 1 0 0 0,0-1 0 0 0,0 1 0 0 0,0 0 0 0 0,0-1 0 0 0,0 1 0 0 0,0-1 0 0 0,0 1 0 0 0,1-1 0 0 0,-1 1 0 0 0,0-1 0 0 0,0 1 0 0 0,0-1 0 0 0,1 2 0 0 0,1-1 0 0 0,-1 1 0 0 0,1-1 0 0 0,-1 0 0 0 0,1 0 0 0 0,0 1 0 0 0,-1-1 0 0 0,1 0 0 0 0,0 0 0 0 0,0-1 0 0 0,0 1 0 0 0,0 0 0 0 0,0-1 0 0 0,0 1 0 0 0,0-1 0 0 0,0 0 0 0 0,0 1 0 0 0,0-1 0 0 0,0 0 0 0 0,0 0 0 0 0,4-1 0 0 0,2 0 0 0 0,1 0 0 0 0,-1 0 0 0 0,15-5 0 0 0,-12 2 0 0 0,0-1 0 0 0,0 0 0 0 0,-1 0 0 0 0,15-11 0 0 0,37-31 0 0 0,-55 42 0 0 0,8-9 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5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716 216 4255 0 0,'-74'-69'332'0'0,"57"49"-233"0"0,15 11-76 0 0,2 3-21 0 0,-1 0 228 0 0,-1 1-1 0 0,0 0 0 0 0,1 0 0 0 0,-2 0 0 0 0,1 1 0 0 0,-4-7 0 0 0,4 9 657 0 0,-1-2 16 0 0,-4-3-536 0 0,-1 1 0 0 0,0 0 0 0 0,0 0 0 0 0,-1 0 0 0 0,1 1 0 0 0,-1 1 0 0 0,0-1 0 0 0,-1 2 0 0 0,1-1 0 0 0,-1 1 0 0 0,1 0 0 0 0,-1 1 0 0 0,0 0 0 0 0,0 1 0 0 0,-13-1 0 0 0,10 2 50 0 0,0 1-1 0 0,1-1 1 0 0,-1 2-1 0 0,0 0 1 0 0,1 0 0 0 0,-1 1-1 0 0,1 1 1 0 0,0 0-1 0 0,0 1 1 0 0,0 0-1 0 0,-11 7 1 0 0,-12 8 991 0 0,-52 40 0 0 0,75-50-1175 0 0,0 1 0 0 0,1 0 0 0 0,0 0 0 0 0,1 1-1 0 0,0 1 1 0 0,1 0 0 0 0,-10 17 0 0 0,8-8 49 0 0,1 0-1 0 0,1 1 1 0 0,0 1 0 0 0,2-1-1 0 0,1 1 1 0 0,1 0 0 0 0,1 1-1 0 0,-2 43 1 0 0,6-48-115 0 0,1 0 0 0 0,0-1 1 0 0,1 1-1 0 0,2 0 0 0 0,0-1 0 0 0,1 0 0 0 0,1 0 0 0 0,0 0 1 0 0,1-1-1 0 0,2 0 0 0 0,13 24 0 0 0,65 84 961 0 0,-66-99-852 0 0,1-2 0 0 0,39 36 0 0 0,-54-55-260 0 0,0-1 0 0 0,0 0 1 0 0,0 0-1 0 0,1-1 0 0 0,-1 0 0 0 0,1 0 0 0 0,0-1 1 0 0,0 0-1 0 0,1 0 0 0 0,-1-1 0 0 0,15 3 0 0 0,-10-4 60 0 0,-1-1 0 0 0,0 0 0 0 0,1-1 0 0 0,-1 0 0 0 0,0 0 0 0 0,0-2 0 0 0,18-4 0 0 0,3-5 116 0 0,-1-2 0 0 0,0-1-1 0 0,-1-1 1 0 0,55-38 0 0 0,-59 35-104 0 0,0-1-1 0 0,-1-1 1 0 0,-1-2-1 0 0,34-38 1 0 0,-49 49-50 0 0,-1 0 0 0 0,0-1 0 0 0,-1 0 0 0 0,0 0 0 0 0,-1-1 0 0 0,-1 0 0 0 0,0 0 0 0 0,-1 0 0 0 0,0-1 0 0 0,-2 0-1 0 0,1 0 1 0 0,1-21 0 0 0,-4 15-35 0 0,-1 1 0 0 0,-1 0-1 0 0,-1 0 1 0 0,0 0 0 0 0,-2 0 0 0 0,0 0-1 0 0,-1 1 1 0 0,-2-1 0 0 0,1 1-1 0 0,-2 0 1 0 0,-1 1 0 0 0,0 0-1 0 0,-1 1 1 0 0,-1 0 0 0 0,0 0 0 0 0,-2 1-1 0 0,-22-23 1 0 0,26 31-57 0 0,0 0 0 0 0,-1 0 0 0 0,-1 1 0 0 0,1 1 0 0 0,-1 0 0 0 0,0 0 0 0 0,0 1 0 0 0,-1 0 0 0 0,1 1 0 0 0,-1 0 0 0 0,-13-2 0 0 0,21 6-136 0 0,1 0 1 0 0,0 0-1 0 0,0 0 0 0 0,-1 0 1 0 0,1 0-1 0 0,0 0 0 0 0,-1 1 1 0 0,1 0-1 0 0,0-1 0 0 0,-3 2 1 0 0,-17 11-7743 0 0,10-1-1577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5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4319 0 0,'3'3'332'0'0,"0"0"-400"0"0,53 56 1200 0 0,-43-45 360 0 0,-1 2 1 0 0,14 22 0 0 0,35 62 3550 0 0,15 25-685 0 0,-48-76-3396 0 0,105 207 2993 0 0,107 362-747 0 0,-9 89-2191 0 0,-66-154 134 0 0,60 137 972 0 0,-35-127-1423 0 0,-109-186-643 0 0,-45-42-57 0 0,-30-151 0 0 0,4 34 0 0 0,-7-195-303 0 0,2 0 0 0 0,0 0-1 0 0,1-1 1 0 0,10 23 0 0 0,-13-36-541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6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305 0 3567 0 0,'2'1'52'0'0,"0"1"0"0"0,0-1-1 0 0,0 0 1 0 0,0 0 0 0 0,-1 1-1 0 0,1-1 1 0 0,0 1 0 0 0,-1 0-1 0 0,1-1 1 0 0,-1 1 0 0 0,1 0-1 0 0,-1 0 1 0 0,0 0 0 0 0,2 4-1 0 0,-1 0 837 0 0,0 1-1 0 0,0 0 0 0 0,1 12 0 0 0,-1-7 306 0 0,-2 0-1 0 0,0 0 1 0 0,0 0-1 0 0,-1 1 1 0 0,0-2 0 0 0,-1 1-1 0 0,-1 0 1 0 0,0 0-1 0 0,0-1 1 0 0,-7 15-1 0 0,-7 11 1877 0 0,-35 58-1 0 0,37-69-2408 0 0,-66 99 1735 0 0,67-106-2159 0 0,-1-1-1 0 0,-1 0 1 0 0,-1-1-1 0 0,-20 17 1 0 0,10-17-397 0 0,13-14-1752 0 0,13-3 1354 0 0,0 0 1 0 0,0 0 0 0 0,0 0 0 0 0,0 0 0 0 0,0 0-1 0 0,1 0 1 0 0,-1-1 0 0 0,0 1 0 0 0,0 0 0 0 0,0-1-1 0 0,0 1 1 0 0,1 0 0 0 0,-2-2 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6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61 8431 0 0,'8'-3'752'0'0,"3"-2"-600"0"0,0-2-152 0 0,-2-1 0 0 0,4 2 1696 0 0,-1 1 320 0 0,2 0 56 0 0,-1 2 8 0 0,1-3-1224 0 0,-3 0-248 0 0,-2 0-56 0 0</inkml:trace>
  <inkml:trace contextRef="#ctx0" brushRef="#br0" timeOffset="1">0 211 6191 0 0,'0'0'656'0'0,"10"9"-656"0"0,-4-1 0 0 0,6 4 8592 0 0,-2-7-7728 0 0,-3-4 408 0 0,1-4-936 0 0,-3 0-16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7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 15 7487 0 0,'-24'29'1143'0'0,"8"-8"9421"0"0,27-25-10023 0 0,1-1-448 0 0,1 0-1 0 0,-2-1 1 0 0,1 0-1 0 0,14-12 1 0 0,4-1 164 0 0,-28 18 31 0 0,-3 2-270 0 0,0 1 0 0 0,0-1 0 0 0,1 0 0 0 0,-1 0 0 0 0,0 1 0 0 0,0-1 0 0 0,0 0 0 0 0,-1 0 0 0 0,-1 2 0 0 0,-1 1 18 0 0,-16 15 516 0 0,-27 21 0 0 0,33-29-74 0 0,-1 1 0 0 0,2 0 0 0 0,-1 1 1 0 0,-21 29-1 0 0,33-39-408 0 0,-12 14 1612 0 0,25-19-1094 0 0,-1-2-534 0 0,0 0-1 0 0,-1 0 1 0 0,18-11 0 0 0,8-3 95 0 0,-15 8-67 0 0,-9 4-34 0 0,0 1 1 0 0,0 0-1 0 0,19-5 1 0 0,-28 10 108 0 0,-9 18 3 0 0,-70 67 126 0 0,47-53-192 0 0,7-9 36 0 0,-44 33 0 0 0,43-37 14 0 0,1 6 32 0 0,65-36-176 0 0,-8-5 0 0 0,61-41 0 0 0,-85 51 4 0 0,-8 6 3 0 0,-1 0 46 0 0,-2 1 0 0 0,-10 16-42 0 0,-1 0-1 0 0,0-2 0 0 0,-1 1 1 0 0,-1-2-1 0 0,-1 0 0 0 0,0 0 1 0 0,-28 18-1 0 0,-7 5 47 0 0,28-20 3 0 0,-1-1-1 0 0,0-1 1 0 0,-1-1-1 0 0,-34 15 1 0 0,44-21 453 0 0,14-8-21 0 0,5-4-412 0 0,14-10 74 0 0,1 0 1 0 0,-1 2-1 0 0,35-15 0 0 0,28-14-9 0 0,28-11 181 0 0,-90 43-270 0 0,9-4-36 0 0,49-14 1 0 0,-69 25 21 0 0,-1 0 1 0 0,1 1-1 0 0,-1 0 0 0 0,1 0 1 0 0,-1 0-1 0 0,1 1 1 0 0,-1 1-1 0 0,1-1 0 0 0,-1 1 1 0 0,1 1-1 0 0,8 2 0 0 0,-15-3-19 0 0,1 0 0 0 0,0 0-1 0 0,-1 0 1 0 0,1 1-1 0 0,-1-1 1 0 0,1 1-1 0 0,-1 0 1 0 0,0-1 0 0 0,1 1-1 0 0,-1 0 1 0 0,0 0-1 0 0,0 1 1 0 0,-1-1 0 0 0,1 0-1 0 0,0 1 1 0 0,-1-1-1 0 0,0 1 1 0 0,1-1-1 0 0,-1 1 1 0 0,0 0 0 0 0,0-1-1 0 0,0 1 1 0 0,-1 0-1 0 0,1 0 1 0 0,-1 0 0 0 0,1-1-1 0 0,-1 1 1 0 0,0 0-1 0 0,0 0 1 0 0,0 0-1 0 0,-1 3 1 0 0,-3 14-30 0 0,-1 0-1 0 0,-1 0 1 0 0,-1 0 0 0 0,0-1-1 0 0,-1 0 1 0 0,-2 0 0 0 0,-19 30-1 0 0,27-46-151 0 0,0 1-1 0 0,-1-1 0 0 0,1 0 0 0 0,-1 0 0 0 0,0 0 1 0 0,-5 4-1 0 0,6-6-520 0 0,0 1 1 0 0,0-1-1 0 0,0 0 1 0 0,0 0-1 0 0,0 0 1 0 0,0-1-1 0 0,-5 2 1 0 0,-2-5-6895 0 0,-3-4-1583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8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3247 0 0,'0'0'251'0'0,"2"2"-160"0"0,5 3 548 0 0,0 2 0 0 0,1-1 1 0 0,-2 1-1 0 0,1 0 0 0 0,-1 0 0 0 0,0 1 0 0 0,8 14 1 0 0,-6-8 929 0 0,-1 1 0 0 0,0 0 0 0 0,8 31 0 0 0,-5 1 1790 0 0,-2 1-1 0 0,3 51 1 0 0,-11-99-3351 0 0,33 234 4727 0 0,-32-228-4663 0 0,1 0 0 0 0,0 0 0 0 0,0-1 0 0 0,1 1 0 0 0,5 9 0 0 0,-8-14-141 0 0,1 0-1 0 0,-1-1 1 0 0,1 1-1 0 0,0 0 1 0 0,-1 0-1 0 0,1-1 1 0 0,0 1-1 0 0,-1 0 1 0 0,1-1-1 0 0,0 1 1 0 0,0-1-1 0 0,0 1 1 0 0,-1-1-1 0 0,1 1 0 0 0,0-1 1 0 0,0 0-1 0 0,0 1 1 0 0,1-1-1 0 0,-1 0-130 0 0,0 0 1 0 0,0 0-1 0 0,0-1 0 0 0,0 1 0 0 0,0 0 0 0 0,0-1 0 0 0,0 1 0 0 0,-1-1 1 0 0,1 1-1 0 0,0-1 0 0 0,0 1 0 0 0,0-1 0 0 0,-1 0 0 0 0,1 1 0 0 0,0-1 0 0 0,-1 0 1 0 0,1 1-1 0 0,-1-1 0 0 0,1 0 0 0 0,0 0 0 0 0,-1 0 0 0 0,1-1 0 0 0,5-9-6018 0 0,2-1-1605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48.1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4031 0 0,'0'0'306'0'0,"5"1"-200"0"0,-1 0-42 0 0,-2-1-31 0 0,0 0 1 0 0,0 0 0 0 0,0 1 0 0 0,1-1 0 0 0,-1 1-1 0 0,0 0 1 0 0,0-1 0 0 0,0 1 0 0 0,0 0 0 0 0,-1 0-1 0 0,1 1 1 0 0,0-1 0 0 0,0 0 0 0 0,-1 0 0 0 0,1 1-1 0 0,0-1 1 0 0,-1 1 0 0 0,3 2 0 0 0,5 11 735 0 0,1 0 1 0 0,-2 0 0 0 0,0 0-1 0 0,-1 1 1 0 0,0 0 0 0 0,7 30-1 0 0,17 112 3486 0 0,12 86 360 0 0,-29-165-2825 0 0,-3 2-1 0 0,-3 0 1 0 0,-5 112-1 0 0,-24 137 3371 0 0,21-319-4971 0 0,-1-5 10 0 0,0 0 0 0 0,1 0 0 0 0,1 10 1 0 0,3-32-573 0 0,0 4 106 0 0,8-93-3674 0 0,-9 34-5214 0 0,-3 26 948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8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310 374 5959 0 0,'-4'9'410'0'0,"-1"0"-1"0"0,0-1 0 0 0,-1 1 0 0 0,0-1 1 0 0,0-1-1 0 0,-11 11 0 0 0,-48 38 6259 0 0,29-26-4283 0 0,10-7-863 0 0,-1-2 1 0 0,-1-1-1 0 0,-46 26 1 0 0,69-44-3127 0 0</inkml:trace>
  <inkml:trace contextRef="#ctx0" brushRef="#br0" timeOffset="1">802 97 3655 0 0,'7'-4'117'0'0,"0"0"0"0"0,0 1 0 0 0,0-1 0 0 0,15-3-1 0 0,-14 4 461 0 0,1 0-1 0 0,0-1 0 0 0,10-6 1 0 0,0-2 1359 0 0,29-17 2594 0 0,-44 27-4243 0 0,1 0-1 0 0,0 0 1 0 0,0 0 0 0 0,0 1 0 0 0,0 0-1 0 0,0 0 1 0 0,0 0 0 0 0,7 0-1 0 0,-11 1-182 0 0,0 0 0 0 0,0 0 0 0 0,0 1 0 0 0,0-1 0 0 0,0 0 0 0 0,0 0 0 0 0,-1 1 1 0 0,1-1-1 0 0,0 1 0 0 0,0-1 0 0 0,-1 0 0 0 0,1 1 0 0 0,0 0 0 0 0,0-1 0 0 0,-1 1 0 0 0,1-1 0 0 0,-1 1 0 0 0,1 0 0 0 0,-1-1 0 0 0,1 1 0 0 0,-1 0 0 0 0,1 0 0 0 0,0 0 0 0 0,7 21 1259 0 0,-7-19-987 0 0,2 10 386 0 0,-1 0-1 0 0,1 0 0 0 0,-2 0 0 0 0,0 15 1 0 0,-4 54 1122 0 0,2-53-1212 0 0,-4 33 415 0 0,1-35-923 0 0,2-1 1 0 0,2 1-1 0 0,0 0 1 0 0,5 30-1 0 0,-3-45-536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8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6967 0 0,'0'0'15440'0'0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9.1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298 7 6335 0 0,'0'0'486'0'0,"5"-3"-318"0"0,-5 3-168 0 0,1-1 1 0 0,0 1 0 0 0,0-1-1 0 0,0 1 1 0 0,0 0-1 0 0,0 0 1 0 0,-1-1 0 0 0,1 1-1 0 0,0 0 1 0 0,0 0-1 0 0,0 0 1 0 0,0 0 0 0 0,1 0-1 0 0,-1 0 1 0 0,-1 0 0 0 0,0 0 0 0 0,1 0 0 0 0,-1 0-1 0 0,0 1 1 0 0,0-1 0 0 0,0 0 0 0 0,1 0 0 0 0,-1 0 0 0 0,0 1-1 0 0,0-1 1 0 0,0 0 0 0 0,1 0 0 0 0,-1 1 0 0 0,0-1 0 0 0,0 0-1 0 0,0 0 1 0 0,0 1 0 0 0,0-1 0 0 0,0 0 0 0 0,0 1 0 0 0,0-1-1 0 0,0 0 1 0 0,0 0 0 0 0,1 1 0 0 0,-1-1 0 0 0,-1 0 0 0 0,1 1-1 0 0,0-1 1 0 0,-1 6 251 0 0,0 1 0 0 0,0-1 0 0 0,-5 11 0 0 0,0-1 672 0 0,-4 11 1170 0 0,-1 0 0 0 0,-2 0-1 0 0,0-1 1 0 0,-28 38 0 0 0,8-19 198 0 0,-57 60 0 0 0,19-36-1669 0 0,49-51-550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9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 2959 0 0,'12'-1'264'0'0,"1"-2"-264"0"0,-1-2 0 0 0,2 2 0 0 0,2-3 1344 0 0,-2 3 224 0 0,-2 0 32 0 0,1 1 16 0 0,-2 0-472 0 0,0 2-96 0 0,-2 0-24 0 0,0 2-4240 0 0</inkml:trace>
  <inkml:trace contextRef="#ctx0" brushRef="#br0" timeOffset="1">79 273 8375 0 0,'15'88'1625'0'0,"0"45"5897"0"0,-12-104-5670 0 0,0 2 287 0 0,2 0-1 0 0,15 59 1 0 0,-19-89-2780 0 0,1 5 1419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29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98 6159 0 0,'0'0'472'0'0,"2"-1"-306"0"0,23-4 948 0 0,12-7 5135 0 0,13-3 233 0 0,38-13-941 0 0,-17 4-2294 0 0,-56 21-2926 0 0,2-2-156 0 0,-3 1-8401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0.2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6159 0 0,'0'2'472'0'0,"5"13"926"0"0,0-1 0 0 0,4 32 0 0 0,1 3 3070 0 0,-7-33-2789 0 0,0 1 0 0 0,-2 0 0 0 0,1 0 0 0 0,-3 30 1 0 0,1 21 3 0 0,0-50-1996 0 0,0-17 69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0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4607 0 0,'79'-45'1907'0'0,"-65"38"-1440"0"0,0 0-1 0 0,0 1 1 0 0,1 1 0 0 0,0 1-1 0 0,0 0 1 0 0,23-4 0 0 0,-36 8-384 0 0,0 0 0 0 0,0-1 1 0 0,1 1-1 0 0,-1 0 1 0 0,0 0-1 0 0,0 0 0 0 0,0 1 1 0 0,1-1-1 0 0,-1 0 0 0 0,0 1 1 0 0,0-1-1 0 0,0 1 0 0 0,0 0 1 0 0,0 0-1 0 0,0 0 1 0 0,0 0-1 0 0,0 0 0 0 0,0 0 1 0 0,0 0-1 0 0,1 2 0 0 0,-1-1 12 0 0,-1 0 0 0 0,1 0 0 0 0,-1 0 0 0 0,0 0 0 0 0,1 1 0 0 0,-1-1 1 0 0,0 0-1 0 0,-1 0 0 0 0,1 1 0 0 0,0-1 0 0 0,-1 0 0 0 0,1 1 0 0 0,-1-1 0 0 0,0 1 0 0 0,0-1 0 0 0,0 1 0 0 0,0-1 0 0 0,0 3 0 0 0,-23 122 4543 0 0,21-119-4443 0 0,-21 108 3383 0 0,19-93-2446 0 0,2 1-1 0 0,2 46 1 0 0,1-49-652 0 0,1 19 971 0 0,11 57-1 0 0,-10-84-1218 0 0,0 0 0 0 0,1 0 0 0 0,0-1 0 0 0,1 0 0 0 0,1 0 0 0 0,0 0 0 0 0,0-1 0 0 0,13 16 0 0 0,-12-18-151 0 0,0-1 0 0 0,0 1 0 0 0,1-2 0 0 0,1 1 0 0 0,-1-1 0 0 0,1 0 0 0 0,15 8 0 0 0,-21-13-269 0 0,0-1 0 0 0,1 1 0 0 0,-1 0 0 0 0,1-1 1 0 0,0 0-1 0 0,-1 0 0 0 0,1 0 0 0 0,0 0 0 0 0,-1-1 0 0 0,1 1 0 0 0,0-1 0 0 0,0 0 1 0 0,0 0-1 0 0,0-1 0 0 0,-1 1 0 0 0,1-1 0 0 0,0 0 0 0 0,-1 1 0 0 0,1-2 0 0 0,0 1 0 0 0,-1 0 1 0 0,1-1-1 0 0,-1 0 0 0 0,0 1 0 0 0,5-4 0 0 0,-5 2-462 0 0,16-12-3793 0 0,-11 1-1502 0 0,-6 1-729 0 0</inkml:trace>
  <inkml:trace contextRef="#ctx0" brushRef="#br0" timeOffset="1">115 577 4519 0 0,'-8'-2'405'0'0,"-2"0"0"0"0,1 1-1 0 0,0 1 1 0 0,-17 0-1 0 0,9 0 6511 0 0,19 0-6595 0 0,-1-1 0 0 0,1 1 0 0 0,-1-1 0 0 0,0 0 0 0 0,1 1 0 0 0,-1-1 0 0 0,0 0 0 0 0,3-1 0 0 0,3-3 225 0 0,19-7 374 0 0,1 1 1 0 0,0 2 0 0 0,0 0-1 0 0,1 2 1 0 0,45-6-1 0 0,-69 12-792 0 0,-1 1-1 0 0,0 0 1 0 0,1 0 0 0 0,-1 0-1 0 0,1 0 1 0 0,-1 0 0 0 0,1 1-1 0 0,-1 0 1 0 0,1-1 0 0 0,-1 1-1 0 0,5 2 1 0 0,-7-2 249 0 0,-3 20 792 0 0,0-15-959 0 0,-1 1 0 0 0,1-1 0 0 0,-1 0 0 0 0,-1 1 0 0 0,1-1 1 0 0,-7 8-1 0 0,-30 33 614 0 0,9-11-722 0 0,24-26-55 0 0,0 0-945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1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37 6159 0 0,'0'0'472'0'0,"0"2"-306"0"0,0-2-224 0 0,-1 14 1553 0 0,1-13-1326 0 0,0-1 1 0 0,0 1 0 0 0,0-1-1 0 0,0 1 1 0 0,0-1-1 0 0,0 1 1 0 0,0-1-1 0 0,0 1 1 0 0,0-1 0 0 0,0 0-1 0 0,0 1 1 0 0,1-1-1 0 0,-1 1 1 0 0,0-1-1 0 0,0 1 1 0 0,0-1 0 0 0,0 0-1 0 0,1 1 1 0 0,-1-1-1 0 0,0 1 1 0 0,1-1 0 0 0,-1 0-1 0 0,0 1 1 0 0,1-1-1 0 0,-1 0 1 0 0,0 1-1 0 0,1-1 1 0 0,5 1 4 0 0,1-1 1 0 0,-1 0-1 0 0,1-1 0 0 0,-1 1 1 0 0,0-1-1 0 0,1 0 0 0 0,10-4 1 0 0,44-20 15 0 0,-49 19-157 0 0,1 0-1 0 0,0 1 1 0 0,1 1-1 0 0,-1 0 0 0 0,17-3 1 0 0,-28 7 64 0 0,0 0 0 0 0,0-1 0 0 0,0 1 0 0 0,0 0 0 0 0,0 0 0 0 0,0 1 1 0 0,0-1-1 0 0,0 0 0 0 0,0 1 0 0 0,0-1 0 0 0,0 1 0 0 0,0 0 0 0 0,0-1 0 0 0,0 1 0 0 0,0 0 0 0 0,-1 0 0 0 0,1 0 0 0 0,2 3 1 0 0,-2-2 129 0 0,0 0 0 0 0,-1 0 1 0 0,1 0-1 0 0,-1 0 1 0 0,1 1-1 0 0,-1-1 0 0 0,0 0 1 0 0,0 1-1 0 0,0-1 1 0 0,-1 1-1 0 0,1-1 1 0 0,0 5-1 0 0,0 2 436 0 0,0 0 1 0 0,-1 0-1 0 0,-1 1 1 0 0,1-1-1 0 0,-2 0 1 0 0,-3 17-1 0 0,-1-7-75 0 0,-1 0 1 0 0,-1 0-1 0 0,0-1 1 0 0,-1 0-1 0 0,-14 20 0 0 0,-64 78 611 0 0,58-78-963 0 0,25-33-379 0 0,-35 40 497 0 0,35-41-797 0 0,1 0-1 0 0,-1 0 0 0 0,-1-1 0 0 0,1 1 1 0 0,-1-1-1 0 0,1 0 0 0 0,-1-1 1 0 0,-7 4-1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1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0 495 9215 0 0,'43'25'1321'0'0,"18"16"5420"0"0,7 5 1184 0 0,-21-20-5997 0 0,-17-10-754 0 0,-18-9-730 0 0,0-1 0 0 0,0 0 0 0 0,1 0-1 0 0,0-2 1 0 0,23 7 0 0 0,-34-11-435 0 0,1 0 1 0 0,0 0-1 0 0,-1 0 1 0 0,1 0-1 0 0,-1 0 1 0 0,1-1-1 0 0,-1 1 1 0 0,1-1-1 0 0,-1 1 1 0 0,1-1-1 0 0,-1 0 1 0 0,4-2-1 0 0,10-6-1655 0 0,0-3-4371 0 0,-14 11 4351 0 0,15-12-7696 0 0</inkml:trace>
  <inkml:trace contextRef="#ctx0" brushRef="#br0" timeOffset="1">372 175 10047 0 0,'5'-5'396'0'0,"0"0"-1"0"0,0 0 0 0 0,6-8 1 0 0,13-12 3770 0 0,-9 13-572 0 0,22-13 0 0 0,21-6 175 0 0,61-17-1874 0 0,-104 42-2015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1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0 5119 0 0,'0'0'703'0'0,"3"10"2556"0"0,30 142 5419 0 0,-3 3-4864 0 0,13 157 1369 0 0,-39-278-4695 0 0,1 23 787 0 0,-5-57-1243 0 0,0 0 0 0 0,0 0 0 0 0,0 0 0 0 0,0 0 0 0 0,0 0 0 0 0,0 1 0 0 0,0-1 0 0 0,0 0 0 0 0,0 0 0 0 0,0 0 0 0 0,0 0 1 0 0,0 1-1 0 0,0-1 0 0 0,0 0 0 0 0,0 0 0 0 0,-1 0 0 0 0,1 0 0 0 0,0 0 0 0 0,0 0 0 0 0,0 1 0 0 0,0-1 0 0 0,0 0 0 0 0,0 0 0 0 0,0 0 0 0 0,0 0 0 0 0,0 0 0 0 0,-1 0 0 0 0,1 0 0 0 0,0 1 0 0 0,0-1 0 0 0,0 0 0 0 0,0 0 0 0 0,0 0 0 0 0,0 0 0 0 0,-1 0 0 0 0,1 0 1 0 0,0 0-1 0 0,0 0 0 0 0,0 0 0 0 0,0 0 0 0 0,-1 0 0 0 0,1 0 0 0 0,0 0 0 0 0,-9-4 519 0 0,-13-15-408 0 0,15 13 113 0 0,-14-12-214 0 0,-21-24 0 0 0,34 33-467 0 0,1-1 0 0 0,0 1 0 0 0,0-1 1 0 0,1-1-1 0 0,-7-14 0 0 0,7 11-1401 0 0,-7-28-1 0 0,6 3-4871 0 0,3 1-1118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49.0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1145 4663 0 0,'2'3'360'0'0,"11"16"-290"0"0,-9-15 169 0 0,-1 1 0 0 0,1-1-1 0 0,-2 1 1 0 0,1 0 0 0 0,0-1 0 0 0,-1 1-1 0 0,0 0 1 0 0,0 0 0 0 0,0 1 0 0 0,1 8-1 0 0,-1 4 1423 0 0,-1 1 0 0 0,0-1 0 0 0,-5 34 0 0 0,3-45-1301 0 0,-4 28 1710 0 0,-2-1 0 0 0,-14 45 0 0 0,4-33-770 0 0,-37 94 3362 0 0,42-114-3411 0 0,-6 12 3033 0 0,20-41-4103 0 0,0-3-156 0 0,-1 4 1 0 0,7-21 14 0 0,20-47 25 0 0,21-43-65 0 0,16-35 0 0 0,-39 97 0 0 0,-10 15 0 0 0,3 2 0 0 0,24-36 0 0 0,-38 63 0 0 0,0 0 0 0 0,1 1 0 0 0,8-8 0 0 0,-13 12 0 0 0,1 1 0 0 0,0 0 0 0 0,-1 0 0 0 0,1 0 0 0 0,0 0 0 0 0,0 0 0 0 0,0 0 0 0 0,3-1 0 0 0,-4 2 0 0 0,0 0 0 0 0,0 0 0 0 0,0-1 0 0 0,0 1 0 0 0,0 0 0 0 0,-1 0 0 0 0,1 1 0 0 0,0-1 0 0 0,0 0 0 0 0,0 0 0 0 0,0 0 0 0 0,-1 0 0 0 0,1 1 0 0 0,0-1 0 0 0,0 0 0 0 0,-1 1 0 0 0,1-1 0 0 0,0 1 0 0 0,0-1 0 0 0,-1 1 0 0 0,1-1 0 0 0,0 2 0 0 0,2 0 0 0 0,0 1 0 0 0,-1 0 0 0 0,0 0 0 0 0,1 0 0 0 0,-1 0 0 0 0,0 0 0 0 0,0 0 0 0 0,-1 0 0 0 0,1 1 0 0 0,-1-1 0 0 0,2 7 0 0 0,2 4 0 0 0,5 12 0 0 0,9 40 0 0 0,-13-42 0 0 0,11 49 0 0 0,-14-64 0 0 0,-3-8 0 0 0,1 0 0 0 0,-1 0 0 0 0,1-1 0 0 0,0 1 0 0 0,-1 0 0 0 0,1-1 0 0 0,-1 1 0 0 0,1-1 0 0 0,0 1 0 0 0,0 0 0 0 0,-1-1 0 0 0,1 0 0 0 0,0 1 0 0 0,0-1 0 0 0,-1 1 0 0 0,1-1 0 0 0,0 0 0 0 0,0 1 0 0 0,0-1 0 0 0,0 0 0 0 0,0 0 0 0 0,1 0 0 0 0,0 0 0 0 0,-1 0 0 0 0,0-1 0 0 0,0 1 0 0 0,1-1 0 0 0,-1 1 0 0 0,0-1 0 0 0,0 1 0 0 0,0-1 0 0 0,1 0 0 0 0,-1 0 0 0 0,0 0 0 0 0,0 1 0 0 0,1-3 0 0 0,4-4 0 0 0,-1 1 0 0 0,0-1 0 0 0,8-15 0 0 0,-10 17 0 0 0,-1 1 0 0 0,27-46 0 0 0,-2-1 0 0 0,38-100 0 0 0,63-293 0 0 0,-121 410 0 0 0,0 0 0 0 0,-3 0 0 0 0,-1-1 0 0 0,-1 0 0 0 0,-2 1 0 0 0,-2-1 0 0 0,-1 1 0 0 0,-1-1 0 0 0,-2 1 0 0 0,-2 0 0 0 0,-18-53 0 0 0,17 66 0 0 0,-1 1 0 0 0,-1 0 0 0 0,-1 1 0 0 0,0 0 0 0 0,-29-32 0 0 0,38 47 0 0 0,-1 0 0 0 0,0 1 0 0 0,1 0 0 0 0,-1-1 0 0 0,-1 2 0 0 0,1-1 0 0 0,0 0 0 0 0,-1 1 0 0 0,1 0 0 0 0,-1 0 0 0 0,0 0 0 0 0,-8-2 0 0 0,10 3 0 0 0,0 1 0 0 0,0 0 0 0 0,0-1 0 0 0,-1 1 0 0 0,1 0 0 0 0,0 1 0 0 0,0-1 0 0 0,0 1 0 0 0,0-1 0 0 0,0 1 0 0 0,0 0 0 0 0,0 0 0 0 0,0 0 0 0 0,1 0 0 0 0,-1 1 0 0 0,0-1 0 0 0,1 1 0 0 0,-1-1 0 0 0,1 1 0 0 0,-1 0 0 0 0,1 0 0 0 0,-3 3 0 0 0,2-1-6 0 0,0-1 0 0 0,-1 1 1 0 0,1 1-1 0 0,1-1 0 0 0,-1 0 0 0 0,0 1 0 0 0,1 0 1 0 0,0-1-1 0 0,0 1 0 0 0,1 0 0 0 0,-1 0 0 0 0,1 0 1 0 0,0 0-1 0 0,0 0 0 0 0,1 0 0 0 0,0 11 0 0 0,1 5-17 0 0,1 0-1 0 0,1 1 1 0 0,1-1-1 0 0,13 40 1 0 0,-8-30 52 0 0,67 183 74 0 0,0-1-19 0 0,1 148-84 0 0,-47-198 0 0 0,17 185 0 0 0,-42-294 0 0 0,11 82 0 0 0,-14-83 0 0 0,-2-52 0 0 0,0-1 0 0 0,0 0 0 0 0,0 1 0 0 0,0-1 0 0 0,0 1 0 0 0,0-1 0 0 0,0 0 0 0 0,0 1 0 0 0,0-1 0 0 0,0 0 0 0 0,0 1 0 0 0,0-1 0 0 0,0 1 0 0 0,0-1 0 0 0,0 0 0 0 0,0 1 0 0 0,-1-1 0 0 0,1 0 0 0 0,0 1 0 0 0,0-1 0 0 0,0 0 0 0 0,-1 1 0 0 0,1-1 0 0 0,-1 1 0 0 0,0-1 0 0 0,0-1 0 0 0,0 1 0 0 0,0 0 0 0 0,0 0 0 0 0,0-1 0 0 0,0 1 0 0 0,0 0 0 0 0,0-1 0 0 0,0 1 0 0 0,0-1 0 0 0,0 1 0 0 0,0-1 0 0 0,0 0 0 0 0,0 1 0 0 0,0-1 0 0 0,1 0 0 0 0,-1 0 0 0 0,0 0 0 0 0,-1-1 0 0 0,-15-21 0 0 0,-52-98-5910 0 0,-18-28-3829 0 0,48 95 5166 0 0,-60-65-1 0 0,84 103 4248 0 0,3 2 266 0 0,-1 0 1 0 0,-1 1 0 0 0,0 1-1 0 0,0 0 1 0 0,-19-11 0 0 0,8 8 292 0 0,-14-7 3700 0 0,38 22-3802 0 0,1-1-1 0 0,0 1 0 0 0,-1 0 1 0 0,1-1-1 0 0,0 1 1 0 0,0 0-1 0 0,-1-1 0 0 0,1 1 1 0 0,0-1-1 0 0,0 1 1 0 0,-1 0-1 0 0,1-1 0 0 0,0 1 1 0 0,0-1-1 0 0,0 1 0 0 0,0-1 1 0 0,0 1-1 0 0,0 0 1 0 0,0-1-1 0 0,0 1 0 0 0,0-1 1 0 0,0 1-1 0 0,0-1 1 0 0,0 1-1 0 0,0-1 0 0 0,0 1 1 0 0,0-1-1 0 0,0 1 0 0 0,0 0 1 0 0,0-1-1 0 0,1 1 1 0 0,-1-1-1 0 0,8-13 2865 0 0,3 5-1834 0 0,-1 1 0 0 0,1-1 0 0 0,23-11 0 0 0,-18 11-217 0 0,20-16 1 0 0,-36 25-933 0 0,183-139 3617 0 0,-133 104-2888 0 0,-17 11 267 0 0,63-34-1 0 0,-23 20-211 0 0,-69 36-759 0 0,0 0 1 0 0,1 0-1 0 0,-1 0 0 0 0,1 1 1 0 0,5-1-1 0 0,6-1-55 0 0,-13 5 51 0 0,1 0-997 0 0,-2-1 638 0 0,-1 0 1 0 0,1 1-1 0 0,0-1 0 0 0,0 1 1 0 0,0-1-1 0 0,-1 1 1 0 0,1 0-1 0 0,1 3 0 0 0,-2-4-79 0 0,1 2-201 0 0,0 0 0 0 0,-1-1 0 0 0,0 1 1 0 0,1 0-1 0 0,-1 0 0 0 0,0 0 0 0 0,-1 1 0 0 0,1-1 0 0 0,0 0 1 0 0,-1 0-1 0 0,1 6 0 0 0,1 7-4451 0 0,3 4-1931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2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7423 0 0,'22'6'2346'0'0,"25"1"0"0"0,-4-1 2882 0 0,-7 8-844 0 0,-36-12-4253 0 0,0-1-1 0 0,0 0 1 0 0,0 1 0 0 0,0-1-1 0 0,0 1 1 0 0,-1-1 0 0 0,1 1-1 0 0,0-1 1 0 0,-1 0 0 0 0,1 1-1 0 0,-2 1 1 0 0,-3 3 230 0 0,-1 0-1 0 0,1-1 1 0 0,-1 0-1 0 0,0 0 0 0 0,-1 0 1 0 0,-7 4-1 0 0,-3 3 333 0 0,-70 48 5520 0 0,88-60-6175 0 0,153-104-228 0 0,-147 96-34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2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1 4831 0 0,'1'91'7253'0'0,"-2"84"1865"0"0,-1-135-7499 0 0,-2-1 1 0 0,-13 56-1 0 0,5-47-520 0 0,-1 0 0 0 0,-2-1-1 0 0,-43 87 1 0 0,56-131-958 0 0,1-4-44 0 0,2-9 11 0 0,5-17 49 0 0,3 4-196 0 0,1-1 1 0 0,1 2 0 0 0,1-1 0 0 0,16-21-1 0 0,64-79-320 0 0,-85 114 311 0 0,10-12-188 0 0,35-35 0 0 0,-39 42 148 0 0,-12 12 81 0 0,0 0 0 0 0,0 0 0 0 0,1 1 0 0 0,-1-1 0 0 0,1 1 1 0 0,-1-1-1 0 0,1 1 0 0 0,-1 0 0 0 0,1-1 0 0 0,0 1 0 0 0,0 0 0 0 0,-1 0 0 0 0,1 0 0 0 0,0 0 1 0 0,0 0-1 0 0,2 0 0 0 0,-3 1 4 0 0,0-1 1 0 0,1 1 0 0 0,-1 0-1 0 0,0 0 1 0 0,0 0-1 0 0,0 0 1 0 0,0-1 0 0 0,0 2-1 0 0,0-1 1 0 0,0 0 0 0 0,0 0-1 0 0,0 0 1 0 0,0 0-1 0 0,0 1 1 0 0,0-1 0 0 0,0 0-1 0 0,0 1 1 0 0,0-1-1 0 0,0 1 1 0 0,0-1 0 0 0,0 1-1 0 0,0-1 1 0 0,1 2 0 0 0,0 0 12 0 0,2 1 35 0 0,-1-1 0 0 0,-1 1 0 0 0,1 0-1 0 0,0 0 1 0 0,-1 1 0 0 0,1-1 0 0 0,-1 0 0 0 0,0 1-1 0 0,0 0 1 0 0,0-1 0 0 0,1 6 0 0 0,-3-9-43 0 0,2 6 55 0 0,0 0 1 0 0,0 0-1 0 0,-1 0 1 0 0,0 0-1 0 0,0 0 1 0 0,0 0-1 0 0,-1 0 1 0 0,0 1-1 0 0,0-1 0 0 0,-2 10 1 0 0,-2 5-223 0 0,-12 35 0 0 0,3-12-1874 0 0,10-34 459 0 0,0 0-1 0 0,-10 19 1 0 0,0-3-6 0 0,13-25 1570 0 0,0 0 64 0 0,1 1 0 0 0,0-1 1 0 0,-1 0-1 0 0,1 0 0 0 0,0 0 0 0 0,-1 0 0 0 0,1 0 0 0 0,0 0 0 0 0,0 0 0 0 0,0 0 1 0 0,0 0-1 0 0,0 0 0 0 0,0 0 0 0 0,0 0 0 0 0,0-1 0 0 0,1 1 0 0 0,-1-1 0 0 0,0 1 1 0 0,0 0-1 0 0,0-1 0 0 0,1 0 0 0 0,1 1 0 0 0,0 0 159 0 0,1 0-1 0 0,-1-1 1 0 0,1 0 0 0 0,-1 1-1 0 0,1-1 1 0 0,-1 0-1 0 0,5-1 1 0 0,-3 0 22 0 0,0-1-1 0 0,1 0 0 0 0,-1 0 1 0 0,0 0-1 0 0,0-1 1 0 0,-1 0-1 0 0,9-6 1 0 0,11-5 1148 0 0,-31 27 3829 0 0,-2-1-7650 0 0,1-1-4767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3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224 1 3767 0 0,'0'0'291'0'0,"1"2"-192"0"0,-1 1 242 0 0,1 1 1 0 0,-1-1-1 0 0,0 1 1 0 0,0-1-1 0 0,0 1 1 0 0,0-1-1 0 0,-1 0 1 0 0,-1 7-1 0 0,-11 29 4378 0 0,7-20-3550 0 0,-5 7 1162 0 0,-18 35-1 0 0,-1 3 378 0 0,19-41-1740 0 0,-1-1-1 0 0,0 1 0 0 0,-2-2 1 0 0,-1 0-1 0 0,0 0 1 0 0,-29 27-1 0 0,44-48-906 0 0,0 1-1 0 0,0-1 1 0 0,0 0 0 0 0,-1 1-1 0 0,1-1 1 0 0,0 0 0 0 0,-1 1-1 0 0,1-1 1 0 0,0 0 0 0 0,-1 0-1 0 0,1 1 1 0 0,0-1 0 0 0,-1 0-1 0 0,1 0 1 0 0,-1 0 0 0 0,1 0-1 0 0,0 1 1 0 0,-1-1 0 0 0,1 0-1 0 0,-1 0 1 0 0,1 0 0 0 0,0 0-1 0 0,-1 0 1 0 0,0 0 0 0 0,-1-8 472 0 0,3 4-502 0 0,-1 1 0 0 0,1 0 0 0 0,0-1 0 0 0,0 1 0 0 0,2-5 0 0 0,2-2 47 0 0,2-1 0 0 0,-1 1 0 0 0,16-17 0 0 0,-20 24-63 0 0,0 1 1 0 0,0-1-1 0 0,1 1 1 0 0,-1 0-1 0 0,1 0 0 0 0,0 0 1 0 0,0 0-1 0 0,-1 1 1 0 0,1-1-1 0 0,0 1 0 0 0,0 0 1 0 0,1 0-1 0 0,-1 0 1 0 0,0 0-1 0 0,0 0 0 0 0,0 1 1 0 0,1-1-1 0 0,-1 1 1 0 0,5 0-1 0 0,-5 0 34 0 0,-1 1 0 0 0,1 0 0 0 0,-1-1-1 0 0,0 1 1 0 0,1 0 0 0 0,-1 1 0 0 0,0-1 0 0 0,0 0 0 0 0,1 0-1 0 0,-1 1 1 0 0,0 0 0 0 0,-1-1 0 0 0,1 1 0 0 0,3 3-1 0 0,3 4 496 0 0,11 20 0 0 0,-5-9-216 0 0,-9-13-280 0 0,0 0 0 0 0,1-1 0 0 0,0 1 0 0 0,0-1 0 0 0,11 7 0 0 0,-13-10-30 0 0,0 0 0 0 0,1-1 0 0 0,-1 0 0 0 0,1 0 0 0 0,0 0 0 0 0,-1 0 0 0 0,1-1 0 0 0,0 0 0 0 0,0 0 0 0 0,0 0 0 0 0,6 0 0 0 0,12-2-18 0 0,1 0 0 0 0,31-6 0 0 0,-39 4 0 0 0,0 1 0 0 0,1 0 0 0 0,-1 1 0 0 0,0 1 0 0 0,1 1 0 0 0,28 4 0 0 0,-21 1 0 0 0,-12 1 0 0 0,-10-3 0 0 0,-1-2 0 0 0,2 1 0 0 0,-3-2 0 0 0,1 0 0 0 0,0 0 0 0 0,-1 0 0 0 0,1 0 0 0 0,-1 0 0 0 0,1 1 0 0 0,-1-1 0 0 0,0 0 0 0 0,1 0 0 0 0,-1 1 0 0 0,0-1 0 0 0,0 0 0 0 0,0 0 0 0 0,0 1 0 0 0,0 1 0 0 0,1 0 0 0 0,-4 13 0 0 0,3-14-129 0 0,-2 4-3109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3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4831 0 0,'19'-12'-122'0'0,"10"-2"5988"0"0,-24 12-4804 0 0,0 0 1 0 0,0 1-1 0 0,0-1 0 0 0,0 1 1 0 0,0 0-1 0 0,0 1 1 0 0,0-1-1 0 0,7 1 1 0 0,5 0 1077 0 0,-16-1-1949 0 0,1 1 0 0 0,-1 0 0 0 0,1 0 0 0 0,-1 0-1 0 0,1 0 1 0 0,-1 0 0 0 0,1 0 0 0 0,0 0 0 0 0,-1 0 0 0 0,1 1-1 0 0,-1-1 1 0 0,1 0 0 0 0,-1 1 0 0 0,1 0 0 0 0,-1-1 0 0 0,0 1-1 0 0,1 0 1 0 0,2 1 0 0 0,-1 2-32 0 0,0-1 0 0 0,0 1 0 0 0,0 0 0 0 0,0 0-1 0 0,-1 0 1 0 0,1 0 0 0 0,-1 1 0 0 0,0-1 0 0 0,0 1 0 0 0,-1-1 0 0 0,1 1-1 0 0,0 6 1 0 0,0-3-140 0 0,-1 0 0 0 0,-1 1 1 0 0,0-1-1 0 0,0 0 0 0 0,0 0 0 0 0,-3 13 0 0 0,1 0-307 0 0,1-8-1631 0 0,-1-1-3983 0 0,-1 1-2692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3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2071 0 0,'0'2'154'0'0,"10"68"1548"0"0,16 81 6801 0 0,-10-47-3835 0 0,33 196 2546 0 0,-49-298-7217 0 0,12 51 537 0 0,-11-50-605 0 0,0 1-1 0 0,0-1 1 0 0,1 1 0 0 0,0 0-1 0 0,0-1 1 0 0,0 0-1 0 0,0 0 1 0 0,0 1 0 0 0,0-1-1 0 0,6 5 1 0 0,-7-8-47 0 0,-1 0 0 0 0,0 0 1 0 0,1 0-1 0 0,-1 1 0 0 0,0-1 1 0 0,1 0-1 0 0,-1 0 0 0 0,0 0 0 0 0,1 0 1 0 0,-1 0-1 0 0,1 0 0 0 0,-1 0 1 0 0,0 0-1 0 0,1 0 0 0 0,-1-1 0 0 0,0 1 1 0 0,1 0-1 0 0,-1 0 0 0 0,1 0 1 0 0,-1 0-1 0 0,0 0 0 0 0,1-1 1 0 0,-1 1-1 0 0,0 0 0 0 0,0 0 0 0 0,1-1 1 0 0,-1 1-1 0 0,0 0 0 0 0,1-1 1 0 0,7-7-4871 0 0,-1-8-1736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4.3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 7367 0 0,'0'0'568'0'0,"0"2"-373"0"0,-4 47 8243 0 0,0 4-1714 0 0,8-53-6716 0 0,0 0 0 0 0,-1-1-1 0 0,1 1 1 0 0,0-1-1 0 0,0 0 1 0 0,-1 0-1 0 0,1 0 1 0 0,-1 0-1 0 0,1-1 1 0 0,5-3-1 0 0,-4 3-65 0 0,6-4 143 0 0,1 0 1 0 0,0 0-1 0 0,18-4 0 0 0,-29 9 116 0 0,-2 5-127 0 0,1-1-1 0 0,-1 1 0 0 0,0-1 1 0 0,1 1-1 0 0,-1-1 1 0 0,-1 1-1 0 0,1-1 0 0 0,-1 0 1 0 0,-2 5-1 0 0,-21 28 600 0 0,20-30-539 0 0,-21 25 540 0 0,-39 37-1 0 0,48-50-184 0 0,-6 3 282 0 0,22-20-187 0 0,10-2-259 0 0,9-3-66 0 0,0-1 0 0 0,0-1 0 0 0,26-12 0 0 0,20-8-15 0 0,1 4-97 0 0,-35 10-17 0 0,49-11 0 0 0,-77 23-101 0 0,-1 0 0 0 0,0-1 0 0 0,0 1 0 0 0,1 0 0 0 0,-1 0-1 0 0,0 0 1 0 0,1 0 0 0 0,-1 0 0 0 0,0 0 0 0 0,1 0 0 0 0,-1 0 0 0 0,0 1 0 0 0,0-1 0 0 0,1 1 0 0 0,-1-1-1 0 0,0 0 1 0 0,0 1 0 0 0,0 0 0 0 0,0-1 0 0 0,0 1 0 0 0,1 0 0 0 0,-1 0 0 0 0,0-1 0 0 0,-1 1 0 0 0,1 0-1 0 0,0 0 1 0 0,0 0 0 0 0,0 0 0 0 0,0 0 0 0 0,-1 0 0 0 0,1 1 0 0 0,-1-1 0 0 0,1 0 0 0 0,0 0 0 0 0,-1 0-1 0 0,0 1 1 0 0,1-1 0 0 0,-1 0 0 0 0,0 2 0 0 0,1 3 17 0 0,0 0 0 0 0,0-1-1 0 0,-1 1 1 0 0,1 0 0 0 0,-2 0-1 0 0,1 0 1 0 0,0 0 0 0 0,-1 0 0 0 0,-3 10-1 0 0,-3 6 204 0 0,-11 25 0 0 0,9-24-196 0 0,-6 13-53 0 0,2 2 0 0 0,2 0 0 0 0,1 0 0 0 0,-7 57 0 0 0,17-88-353 0 0,0 0-1 0 0,0 0 1 0 0,1 10 0 0 0,-1-16-442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4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36 103 5351 0 0,'-3'-3'1115'0'0,"-19"-14"11978"0"0,34 5-12386 0 0,-1 1 0 0 0,2 1-1 0 0,-1 0 1 0 0,1 0-1 0 0,1 1 1 0 0,24-11 0 0 0,-37 19-179 0 0,-1 3-475 0 0,0 0 0 0 0,-1-1 0 0 0,1 1 0 0 0,-1 0 0 0 0,1-1 1 0 0,-1 1-1 0 0,1-1 0 0 0,-1 1 0 0 0,-1 1 0 0 0,2-2-19 0 0,-12 20 275 0 0,-20 27 1 0 0,21-33-123 0 0,1 0 0 0 0,1 1 0 0 0,-14 29 0 0 0,15-26-24 0 0,6-16-81 0 0,0 1-1 0 0,0 0 1 0 0,1 0 0 0 0,-1 0 0 0 0,1 0-1 0 0,0 0 1 0 0,0 0 0 0 0,0 5-1 0 0,1-9-57 0 0,0 1 0 0 0,0-1 0 0 0,0 1 0 0 0,0-1 1 0 0,0 0-1 0 0,0 1 0 0 0,0-1 0 0 0,1 0 0 0 0,-1 1 0 0 0,0-1 0 0 0,0 0 0 0 0,0 1 0 0 0,1-1 0 0 0,-1 0 0 0 0,0 1 0 0 0,0-1 0 0 0,1 0 0 0 0,-1 0 0 0 0,0 1 0 0 0,0-1 0 0 0,1 0 0 0 0,-1 0 0 0 0,0 1 0 0 0,1-1 0 0 0,-1 0 0 0 0,1 0 0 0 0,-1 0 0 0 0,0 0 0 0 0,1 0 0 0 0,-1 0 0 0 0,1 0 0 0 0,12 1 262 0 0,-11-1-246 0 0,3 0 16 0 0,0 0 1 0 0,0-1-1 0 0,0 1 0 0 0,0-1 0 0 0,0 0 1 0 0,-1-1-1 0 0,1 1 0 0 0,-1-1 1 0 0,8-4-1 0 0,0-1 167 0 0,23-18 0 0 0,14-10 85 0 0,-48 34-298 0 0,3-3 228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5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10 2879 0 0,'-7'10'187'0'0,"-1"-1"0"0"0,0 0-1 0 0,-1 0 1 0 0,-11 8 0 0 0,-5 8 13031 0 0,66-28-6254 0 0,23-7-2658 0 0,-8 0-2067 0 0,10 3-533 0 0,-42 5-1624 0 0,0 0 0 0 0,0-2-1 0 0,0 0 1 0 0,-1-2 0 0 0,32-11-1 0 0,-33 3-451 0 0,-12 5 147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5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 2159 0 0,'-2'2'38'0'0,"1"-1"-1"0"0,-1 1 1 0 0,0 0-1 0 0,1 0 1 0 0,-1 0-1 0 0,1 0 1 0 0,0 0-1 0 0,0 0 1 0 0,-1 1-1 0 0,2-1 1 0 0,-1 0-1 0 0,0 1 1 0 0,0-1-1 0 0,0 4 1 0 0,-3 7 1303 0 0,-23 45 5437 0 0,-18 24-1704 0 0,9-15-2762 0 0,31-59-1759 0 0,-1 1-1 0 0,0-1 1 0 0,-7 8-1 0 0,1-2 690 0 0,11-13-554 0 0,-3 5 3720 0 0,10-7-4227 0 0,-1 1 0 0 0,1-1-1 0 0,0-1 1 0 0,0 1 0 0 0,-1-1 0 0 0,1 0 0 0 0,-1 0-1 0 0,0-1 1 0 0,6-3 0 0 0,31-23 771 0 0,-2-3 0 0 0,39-37 0 0 0,-77 66-1631 0 0,8-7 1437 0 0</inkml:trace>
  <inkml:trace contextRef="#ctx0" brushRef="#br0" timeOffset="1">136 329 5959 0 0,'0'0'632'0'0,"4"8"-632"0"0,1 1 0 0 0,0 2 1208 0 0,-2 0 216 0 0,0 0 48 0 0,0 1 0 0 0,-2 1-320 0 0,1 1-72 0 0,0-3-16 0 0,-2-1 0 0 0,0 1-752 0 0,0 0-152 0 0,-2 0-32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5.8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9903 0 0,'0'2'763'0'0,"-1"18"3216"0"0,-9 36 1 0 0,10-54-3792 0 0,-12 16 318 0 0,6-10-422 0 0,-1-1 1 0 0,-13 11-1 0 0,13-12-23 0 0,1 0 0 0 0,-1 0-1 0 0,-9 14 1 0 0,12-14-43 0 0,-1 0-9 0 0,1 0 0 0 0,0 0 0 0 0,1 0 1 0 0,-1 0-1 0 0,1 1 0 0 0,0-1 0 0 0,-2 11 0 0 0,5-15-132 0 0,0-1 88 0 0,1-1 0 0 0,0 1-1 0 0,-1 0 1 0 0,1 0 0 0 0,0-1-1 0 0,0 1 1 0 0,0 0 0 0 0,-1-1 0 0 0,1 1-1 0 0,0-1 1 0 0,0 1 0 0 0,0-1-1 0 0,0 1 1 0 0,0-1 0 0 0,0 0-1 0 0,0 1 1 0 0,0-1 0 0 0,0 0 0 0 0,0 0-1 0 0,0 0 1 0 0,0 0 0 0 0,0 0-1 0 0,1 0 1 0 0,0 0 0 0 0,30-6-575 0 0,-24 4 525 0 0,11-3-29 0 0,26-10 1 0 0,-24 7 211 0 0,21-5 0 0 0,-35 12 109 0 0,-1 0 0 0 0,1 0 1 0 0,-1 0-1 0 0,1 1 0 0 0,-1 0 0 0 0,1 0 0 0 0,11 2 1 0 0,-16-2 143 0 0,0 1 1 0 0,0-1 0 0 0,1 1 0 0 0,-1 0-1 0 0,0-1 1 0 0,0 1 0 0 0,0 0 0 0 0,0 0-1 0 0,0 0 1 0 0,-1 0 0 0 0,1 1 0 0 0,0-1 0 0 0,0 1-1 0 0,-1-1 1 0 0,1 1 0 0 0,-1-1 0 0 0,3 4-1 0 0,-3-4-275 0 0,-1 1 0 0 0,0-1-1 0 0,1 0 1 0 0,-1 0-1 0 0,0 0 1 0 0,0 0-1 0 0,0 0 1 0 0,0 0-1 0 0,0 1 1 0 0,0-1 0 0 0,0 0-1 0 0,0 0 1 0 0,0 0-1 0 0,0 0 1 0 0,-1 0-1 0 0,1 2 1 0 0,-9 16 385 0 0,8-17-333 0 0,-14 29 776 0 0,-2-1 1 0 0,-22 29-1 0 0,-48 52 472 0 0,43-56-1164 0 0,22-25-448 0 0,-23 28-39 0 0,37-50-557 0 0,1 0-1 0 0,-1-1 0 0 0,0 0 0 0 0,-14 10 0 0 0,11-13-6096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7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7367 0 0,'0'0'568'0'0,"4"1"-373"0"0,22 1 11510 0 0,-25 3-11639 0 0,1 1 1 0 0,-1-1-1 0 0,0 1 0 0 0,0-1 0 0 0,-1 1 1 0 0,0 0-1 0 0,0-1 0 0 0,0 1 0 0 0,-1-1 0 0 0,-1 7 1 0 0,0 21-7142 0 0,3-25 1257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49.4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70 417 3599 0 0,'2'1'161'0'0,"1"0"0"0"0,-1 0 0 0 0,1 0 0 0 0,-1-1 0 0 0,0 1-1 0 0,1 0 1 0 0,-1-1 0 0 0,1 0 0 0 0,0 1 0 0 0,-1-1 0 0 0,1 0 0 0 0,-1-1-1 0 0,1 1 1 0 0,-1 0 0 0 0,1-1 0 0 0,-1 1 0 0 0,1-1 0 0 0,-1 0-1 0 0,0 0 1 0 0,1 0 0 0 0,-1 0 0 0 0,0 0 0 0 0,1 0 0 0 0,-1-1-1 0 0,2-1 1 0 0,6-5 1292 0 0,0 0 1 0 0,-1-1-1 0 0,15-18 0 0 0,-19 21-857 0 0,4-5-203 0 0,-1 0 0 0 0,0-1 0 0 0,-1 0-1 0 0,-1 0 1 0 0,8-19 0 0 0,-5 6 275 0 0,12-50 0 0 0,-19 66-555 0 0,0 0 1 0 0,-1-1-1 0 0,0 1 0 0 0,0-1 1 0 0,-1 1-1 0 0,-2-20 0 0 0,2 26-48 0 0,-1-1 0 0 0,0 1 0 0 0,0-1 0 0 0,-1 1-1 0 0,1 0 1 0 0,-1 0 0 0 0,1-1 0 0 0,-1 1 0 0 0,0 0 0 0 0,0 1 0 0 0,-1-1 0 0 0,1 0-1 0 0,0 1 1 0 0,-1-1 0 0 0,0 1 0 0 0,1-1 0 0 0,-1 1 0 0 0,0 0 0 0 0,0 1-1 0 0,0-1 1 0 0,-6-2 0 0 0,2 1 62 0 0,1 0-1 0 0,0 1 0 0 0,0 0 1 0 0,-1 0-1 0 0,0 1 1 0 0,1 0-1 0 0,-1 0 1 0 0,0 1-1 0 0,1-1 0 0 0,-1 1 1 0 0,0 1-1 0 0,1-1 1 0 0,-1 1-1 0 0,0 0 0 0 0,1 1 1 0 0,-1 0-1 0 0,1 0 1 0 0,0 0-1 0 0,-1 1 1 0 0,1-1-1 0 0,0 2 0 0 0,1-1 1 0 0,-1 1-1 0 0,0-1 1 0 0,1 2-1 0 0,-9 8 0 0 0,8-6 21 0 0,0 1 0 0 0,1 0 0 0 0,0 1 0 0 0,1 0 0 0 0,0-1 0 0 0,0 1 0 0 0,0 0 0 0 0,1 1 0 0 0,1-1 0 0 0,0 1 0 0 0,0-1 0 0 0,1 1 0 0 0,0-1 0 0 0,0 14 0 0 0,2 5 294 0 0,1 1 1 0 0,1-1 0 0 0,12 47-1 0 0,-9-53 102 0 0,2 1-1 0 0,18 40 1 0 0,28 38 1973 0 0,-50-94-2406 0 0,0-1 0 0 0,1 0 0 0 0,0 1 1 0 0,0-2-1 0 0,0 1 0 0 0,1 0 0 0 0,-1-1 0 0 0,1 0 0 0 0,11 6 0 0 0,-14-9-114 0 0,-1-1 0 0 0,1 1 0 0 0,0-1 0 0 0,0 0-1 0 0,-1 0 1 0 0,1 0 0 0 0,0 0 0 0 0,0 0 0 0 0,0-1-1 0 0,0 1 1 0 0,0-1 0 0 0,1 0 0 0 0,-1 0 0 0 0,0 0-1 0 0,0 0 1 0 0,0 0 0 0 0,0-1 0 0 0,0 0 0 0 0,0 1-1 0 0,0-1 1 0 0,0 0 0 0 0,0 0 0 0 0,-1-1 0 0 0,1 1-1 0 0,0-1 1 0 0,2-1 0 0 0,11-9-796 0 0,-1 0 0 0 0,0 0 0 0 0,15-18 0 0 0,-25 24 18 0 0,-1 1 1 0 0,0-1-1 0 0,0 0 1 0 0,0 0 0 0 0,-1-1-1 0 0,0 1 1 0 0,0-1-1 0 0,0 1 1 0 0,-1-1 0 0 0,0 0-1 0 0,2-14 1 0 0,-2-3-4590 0 0,1 0-1013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6.2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10135 0 0,'2'1'778'0'0,"23"19"-906"0"0,13 13 4205 0 0,23 18 4433 0 0,-54-45-7921 0 0,1-1-1 0 0,1 0 0 0 0,-1-1 0 0 0,1 0 0 0 0,0-1 0 0 0,-1 1 0 0 0,2-1 0 0 0,-1-1 1 0 0,13 2-1 0 0,-17-3-501 0 0,-1-1 0 0 0,0 0 1 0 0,0 0-1 0 0,0 0 1 0 0,1-1-1 0 0,-1 1 0 0 0,0-1 1 0 0,0 0-1 0 0,0 0 0 0 0,0 0 1 0 0,0-1-1 0 0,7-3 1 0 0,15-13-2191 0 0,-4-5-6526 0 0,-13 11 154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6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7023 0 0,'1'6'624'0'0,"2"3"-496"0"0,7 10-128 0 0,-1 1 0 0 0,-4-1 1552 0 0,-2-2 288 0 0,3 0 56 0 0,-1 2 16 0 0,-8-5-824 0 0,-1-2-168 0 0,9-3-32 0 0,0 2-8 0 0,-2-3-1232 0 0,-3-2-4584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6.9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399 41 2159 0 0,'3'-3'291'0'0,"1"1"-1"0"0,0 0 1 0 0,0 1-1 0 0,-1-1 0 0 0,1 1 1 0 0,0-1-1 0 0,0 1 1 0 0,0 0-1 0 0,0 1 0 0 0,1-1 1 0 0,6 1-1 0 0,-5-1 299 0 0,1 0-1 0 0,0 0 1 0 0,8-2-1 0 0,10-3 4716 0 0,-25 6-5211 0 0,0 0 0 0 0,1 0 0 0 0,-1 0-1 0 0,0 0 1 0 0,1 0 0 0 0,-1 0 0 0 0,1 0 0 0 0,-1 0 0 0 0,0-1 0 0 0,1 1 0 0 0,-1 0-1 0 0,0 0 1 0 0,1 0 0 0 0,-1 0 0 0 0,0 0 0 0 0,1-1 0 0 0,-1 1 0 0 0,0 0-1 0 0,1 0 1 0 0,-1 0 0 0 0,0-1 0 0 0,1 1 0 0 0,-7-8 880 0 0,5 7-62 0 0,6 8 4926 0 0,-3-6-5799 0 0,0 0 0 0 0,0 0 0 0 0,0-1 0 0 0,0 1 1 0 0,0 0-1 0 0,1-1 0 0 0,-1 0 0 0 0,4 1 0 0 0,20-3-286 0 0,-23 2 183 0 0,1-1 0 0 0,-1 1 0 0 0,1-1 0 0 0,-1 1 0 0 0,1 1 0 0 0,-1-1 0 0 0,7 1 0 0 0,-10 0 44 0 0,1-1 1 0 0,-1 0-1 0 0,0 1 1 0 0,1-1-1 0 0,-1 1 0 0 0,0-1 1 0 0,0 1-1 0 0,1-1 1 0 0,-1 1-1 0 0,0-1 1 0 0,0 1-1 0 0,0-1 0 0 0,0 1 1 0 0,1-1-1 0 0,-1 1 1 0 0,0-1-1 0 0,0 1 1 0 0,0-1-1 0 0,0 1 0 0 0,0-1 1 0 0,0 1-1 0 0,-1 0 1 0 0,0 11-120 0 0,-1-7 80 0 0,1 0 1 0 0,-2 0 0 0 0,1-1 0 0 0,0 1 0 0 0,-1-1 0 0 0,0 1-1 0 0,0-1 1 0 0,0 0 0 0 0,-4 4 0 0 0,-38 34-706 0 0,28-27 722 0 0,-22 21-73 0 0,17-14 282 0 0,-49 36 0 0 0,9-15 174 0 0,2 2 1 0 0,-57 55 0 0 0,8 0 2987 0 0,77-81-1296 0 0,57-21-309 0 0,17-11-844 0 0,0-2 1 0 0,48-25 0 0 0,75-48 129 0 0,-147 78-943 0 0,186-126-55 0 0,-191 126-11 0 0,-1 0 0 0 0,20-23 0 0 0,-23 16 0 0 0,-8 13 0 0 0,-1 4 0 0 0,0 0 0 0 0,1 0 0 0 0,-1-1 0 0 0,0 1 0 0 0,0 0 0 0 0,0 0 0 0 0,1-1 0 0 0,-1 1 0 0 0,0 0 0 0 0,0 0 0 0 0,0-1 0 0 0,0 1 0 0 0,0 0 0 0 0,0-1 0 0 0,0 1 0 0 0,0 0 0 0 0,0-1 0 0 0,0 1 0 0 0,0 0 0 0 0,0 0 0 0 0,0-1 0 0 0,0 1 0 0 0,0 0 0 0 0,0-1 0 0 0,0 1 0 0 0,0 0 0 0 0,0-1 0 0 0,0 1 0 0 0,0 0 0 0 0,0 0 0 0 0,-1-1 0 0 0,1 1 0 0 0,0 0 0 0 0,0 0 0 0 0,0-1 0 0 0,0 1 0 0 0,-1 0 0 0 0,1 0 0 0 0,0-1 0 0 0,0 1 0 0 0,-1 0 0 0 0,1 0 0 0 0,0 0 0 0 0,0 0 0 0 0,-1-1 0 0 0,1 1 0 0 0,-1 0 0 0 0,0 0 0 0 0,-7-2 0 0 0,4 3-674 0 0,0 1-1 0 0,1-1 1 0 0,-1 1 0 0 0,1 0-1 0 0,-1 0 1 0 0,1 0 0 0 0,0 1-1 0 0,0-1 1 0 0,0 1-1 0 0,-5 5 1 0 0,-11 9-4946 0 0,-3-3-2918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3:59:37.4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0 108 7631 0 0,'7'20'2355'0'0,"0"-1"6213"0"0,-6-18-8389 0 0,0-1 0 0 0,-1 1 0 0 0,1-1 0 0 0,0 1 0 0 0,-1-1 0 0 0,1 0 0 0 0,0 1 1 0 0,0-1-1 0 0,-1 0 0 0 0,1 1 0 0 0,0-1 0 0 0,0 0 0 0 0,0 0 0 0 0,-1 0 0 0 0,3 0 0 0 0,2-7-471 0 0,0 0 0 0 0,1 0-1 0 0,0 1 1 0 0,1 0 0 0 0,-1 0 0 0 0,12-7-1 0 0,-10 7 211 0 0,-1 1 0 0 0,0-1-1 0 0,0 0 1 0 0,-1-1-1 0 0,0 0 1 0 0,8-10 0 0 0,-12 14 152 0 0,1 0 1 0 0,0 0 0 0 0,1 0 0 0 0,-1 1 0 0 0,0-1 0 0 0,1 1-1 0 0,0-1 1 0 0,-1 1 0 0 0,1 0 0 0 0,5-1 0 0 0,14-9 826 0 0,-23 11-849 0 0,1 1 0 0 0,-1 0 0 0 0,1-1 0 0 0,-1 1 0 0 0,0 0 0 0 0,1-1 0 0 0,-1 1 0 0 0,1 0 0 0 0,-1 0 0 0 0,1-1 0 0 0,-1 1 1 0 0,1 0-1 0 0,-1 0 0 0 0,1 0 0 0 0,-1 0 0 0 0,1 0 0 0 0,0 0 0 0 0,-1 0 0 0 0,1 0 0 0 0,-1 0 0 0 0,1 0 0 0 0,-1 0 1 0 0,1 0-1 0 0,-1 0 0 0 0,1 0 0 0 0,0 1 0 0 0,0-1 49 0 0,-1 1 0 0 0,0-1 0 0 0,1 1 0 0 0,-1-1 0 0 0,0 1 0 0 0,0 0 0 0 0,1-1 0 0 0,-1 1 0 0 0,0-1 0 0 0,0 1 0 0 0,0 0 0 0 0,0-1 0 0 0,1 1 0 0 0,-1 0 0 0 0,0-1 0 0 0,0 1 0 0 0,0-1 0 0 0,-1 2 1 0 0,1 1 83 0 0,0-1 1 0 0,-1 1 0 0 0,1 0 0 0 0,-1-1 0 0 0,0 1 0 0 0,0 0 0 0 0,0-1 0 0 0,0 1 0 0 0,-3 3 0 0 0,2-3-47 0 0,-50 58 1470 0 0,45-52-1455 0 0,2-1-1 0 0,-1 1 1 0 0,1 0-1 0 0,0 0 1 0 0,-5 17-1 0 0,7-19-48 0 0,2-8 46 0 0,2-5 68 0 0,5 7-136 0 0,-5-1-76 0 0,0 0 1 0 0,-1 0-1 0 0,1 0 1 0 0,0 0-1 0 0,-1 0 1 0 0,1 0-1 0 0,0 0 1 0 0,-1 0-1 0 0,1 0 1 0 0,0-1-1 0 0,-1 1 1 0 0,1 0 0 0 0,0 0-1 0 0,-1 0 1 0 0,1-1-1 0 0,-1 1 1 0 0,1 0-1 0 0,-1-1 1 0 0,1 1-1 0 0,-1-1 1 0 0,1 1-1 0 0,-1-1 1 0 0,1 1-1 0 0,-1-1 1 0 0,1 1-1 0 0,-1-1 1 0 0,1 0-1 0 0,1-1-3 0 0,1 0 0 0 0,-1 1 0 0 0,1 0 0 0 0,-1 0 0 0 0,1-1 0 0 0,-1 1 0 0 0,1 1 0 0 0,0-1 0 0 0,-1 0 0 0 0,1 1 0 0 0,0-1 0 0 0,0 1 0 0 0,0 0 0 0 0,-1 0 0 0 0,5 0 0 0 0,17-1 0 0 0,-2-4 1 0 0,-11 2 1 0 0,1 0 0 0 0,0 1 0 0 0,0 1 0 0 0,0 0 0 0 0,23 1 0 0 0,-30 0 39 0 0,-5 0-36 0 0,0 0 0 0 0,0 0 0 0 0,1 0 0 0 0,-1 0 0 0 0,0 0 0 0 0,1 0 0 0 0,-1 0 0 0 0,0 0 0 0 0,1 0 0 0 0,-1 0 1 0 0,0 0-1 0 0,0 0 0 0 0,1 0 0 0 0,-1 0 0 0 0,0 1 0 0 0,1-1 0 0 0,-1 0 0 0 0,0 0 0 0 0,0 0 0 0 0,1 0 0 0 0,-1 1 1 0 0,0-1-1 0 0,0 0 0 0 0,1 0 0 0 0,-1 0 0 0 0,0 1 0 0 0,0-1 0 0 0,1 1 182 0 0,-11 17-26 0 0,7-12-161 0 0,-1-1 0 0 0,0 0 0 0 0,0-1 0 0 0,-1 1-1 0 0,1-1 1 0 0,-1 0 0 0 0,-8 6 0 0 0,6-5 2 0 0,1 0 1 0 0,0 0-1 0 0,1 0 0 0 0,-10 11 1 0 0,-133 177 883 0 0,138-180-512 0 0,0 0 0 0 0,1 1 0 0 0,-12 22 0 0 0,21-36-363 0 0,-1 1-1 0 0,1-1 0 0 0,0 0 0 0 0,0 1 0 0 0,0-1 1 0 0,-1 0-1 0 0,1 1 0 0 0,0-1 0 0 0,0 0 0 0 0,0 1 1 0 0,0-1-1 0 0,0 1 0 0 0,0-1 0 0 0,0 0 0 0 0,0 1 1 0 0,0-1-1 0 0,0 0 0 0 0,0 1 0 0 0,0-1 0 0 0,0 1 1 0 0,0-1-1 0 0,0 0 0 0 0,0 1 0 0 0,0-1 0 0 0,1 1 1 0 0,7-2 308 0 0,18-12 175 0 0,-22 10-454 0 0,104-67-40 0 0,-32 29 0 0 0,99-38 0 0 0,-127 61 0 0 0,0-3 0 0 0,-1-3 0 0 0,-1-1 0 0 0,51-37 0 0 0,-72 45-2111 0 0,-22 16 958 0 0,0-1 0 0 0,1 0 1 0 0,-1 1-1 0 0,1-1 0 0 0,4 0 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26.4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3223 0 0,'4'1'240'0'0,"10"1"145"0"0,0 0-1 0 0,1 0 0 0 0,25-2 1 0 0,-24 0 725 0 0,-1 0 1 0 0,1 1-1 0 0,0 1 0 0 0,17 3 1 0 0,219 83 11622 0 0,-207-73-11354 0 0,0-2-1 0 0,0-1 1 0 0,93 10 0 0 0,143-8 1428 0 0,-205-13-1793 0 0,28 5-955 0 0,-48-2-16 0 0,65-3 0 0 0,-98-1-43 0 0,-14 0 0 0 0,1-1 0 0 0,0 1 0 0 0,-1-2 0 0 0,18-3 0 0 0,-15 1 0 0 0,-11 4-49 0 0,0-1 0 0 0,0 1 1 0 0,0 0-1 0 0,0 0 0 0 0,-1-1 0 0 0,1 1 0 0 0,0-1 0 0 0,0 1 1 0 0,0 0-1 0 0,-1-1 0 0 0,1 0 0 0 0,0 1 0 0 0,-1-1 0 0 0,1 1 1 0 0,0-1-1 0 0,-1 0 0 0 0,1 1 0 0 0,-1-1 0 0 0,1 0 0 0 0,-1 0 1 0 0,1 0-1 0 0,-1 1 0 0 0,1-1 0 0 0,-1 0 0 0 0,0 0 0 0 0,0 0 1 0 0,1 0-1 0 0,-1 0 0 0 0,0 1 0 0 0,0-1 0 0 0,0 0 0 0 0,0 0 1 0 0,0 0-1 0 0,0 0 0 0 0,0 0 0 0 0,0 0 0 0 0,-1 0 1 0 0,1 0-1 0 0,0 1 0 0 0,0-1 0 0 0,-1 0 0 0 0,0-1 0 0 0,0-1-787 0 0,-3-20-10484 0 0,-1 11 4640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27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0 8231 0 0,'-1'2'55'0'0,"0"0"0"0"0,0 0 0 0 0,0 0 0 0 0,1 0 0 0 0,-1 0 0 0 0,0 0 0 0 0,1 0 0 0 0,0 1 0 0 0,-1-1 0 0 0,1 0 1 0 0,0 0-1 0 0,0 3 0 0 0,1-1-22 0 0,1 1 1 0 0,-1 0 0 0 0,1-1 0 0 0,3 8 0 0 0,-4-10-39 0 0,7 18 2024 0 0,-1 1-1 0 0,-1-1 0 0 0,-1 2 0 0 0,-1-1 1 0 0,0 1-1 0 0,-1 26 0 0 0,4 21 1701 0 0,-4-43-2727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27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539 0 4031 0 0,'0'2'306'0'0,"0"2"-197"0"0,0-1 1 0 0,-1 0-1 0 0,1 0 1 0 0,-1 0-1 0 0,0 0 1 0 0,0 1-1 0 0,0-1 1 0 0,0 0-1 0 0,-1 0 1 0 0,1-1-1 0 0,-1 1 1 0 0,0 0-1 0 0,-3 4 1 0 0,-10 20 3166 0 0,7-8 281 0 0,-1-1 1 0 0,-19 30-1 0 0,14-30-1787 0 0,10-15-1147 0 0,1 1 0 0 0,0 0-1 0 0,0 0 1 0 0,-3 6 3201 0 0,8-10-3688 0 0,0 1-94 0 0,13-4 159 0 0,-11 2-172 0 0,0-1 0 0 0,0 1 0 0 0,0-1 0 0 0,-1 0 0 0 0,5-3 0 0 0,-3 2 12 0 0,1-1 0 0 0,0 1 0 0 0,0 1 0 0 0,0-1 0 0 0,0 1 0 0 0,13-3 0 0 0,-8 4-41 0 0,-2 1 16 0 0,-9 1-10 0 0,0 0 0 0 0,0 0 0 0 0,0-1 0 0 0,0 1 0 0 0,0 0-1 0 0,0 0 1 0 0,0 0 0 0 0,0-1 0 0 0,0 1 0 0 0,0 0 0 0 0,0 0 0 0 0,0 0 0 0 0,-1-1 0 0 0,1 2 0 0 0,0-2 1 0 0,-3 8 19 0 0,0 0 0 0 0,0-1 0 0 0,0 1 0 0 0,-1-1 0 0 0,0 0 0 0 0,0 0 0 0 0,-1 0 0 0 0,0-1 0 0 0,0 0 0 0 0,-1 1 0 0 0,0-2 0 0 0,0 1 0 0 0,-9 6 0 0 0,-26 25 78 0 0,23-19 15 0 0,-36 25 1 0 0,0-8-95 0 0,-1-2 1 0 0,-100 42 0 0 0,139-68-5 0 0,-64 29 294 0 0,79-35 1157 0 0,3-1-1147 0 0,29-6-90 0 0,0-1 0 0 0,44-17 0 0 0,18-4 55 0 0,119-9-290 0 0,-106 21 0 0 0,-86 13 0 0 0,23-5 0 0 0,-35 3 0 0 0,-7 4-141 0 0,0-1 1 0 0,-1 0-1 0 0,0 1 0 0 0,1-1 0 0 0,-1 0 1 0 0,0 1-1 0 0,0-1 0 0 0,0 0 0 0 0,0 0 1 0 0,0 1-1 0 0,0-1 0 0 0,0 0 1 0 0,-1 0-1 0 0,0-2 0 0 0,-11-26-6776 0 0,5 18-3279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28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313 0 4319 0 0,'1'3'29'0'0,"-1"-1"-1"0"0,0 1 0 0 0,1-1 1 0 0,-1 0-1 0 0,0 1 0 0 0,0-1 1 0 0,-1 1-1 0 0,1-1 0 0 0,0 1 1 0 0,-1-1-1 0 0,0 0 0 0 0,1 1 1 0 0,-1-1-1 0 0,-2 4 0 0 0,-1 4 3 0 0,-18 62 2027 0 0,8-30 2981 0 0,-3-1 1 0 0,-35 63-1 0 0,3-28-1776 0 0,14-28-1375 0 0,-46 49 1 0 0,77-93-1880 0 0,0 0-1 0 0,0-1 1 0 0,0 1-1 0 0,0-1 1 0 0,0 0-1 0 0,-5 2 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28.6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1 524 11231 0 0,'3'1'860'0'0,"51"11"641"0"0,-36-7 2703 0 0,0 1-1 0 0,29 15 1 0 0,31 15 2204 0 0,-56-32-6254 0 0,-15-3-152 0 0,9 0-2 0 0,-12-3 0 0 0,-1 0 0 0 0,13-6 0 0 0,-13 4 0 0 0,-2 1 0 0 0,16-19-2677 0 0,5-13-6864 0 0,-14 18 663 0 0</inkml:trace>
  <inkml:trace contextRef="#ctx0" brushRef="#br0" timeOffset="1">525 0 14191 0 0,'0'0'1096'0'0,"3"1"-714"0"0,8 2-41 0 0,-8-2 1206 0 0,2 0 49 0 0,1-1 0 0 0,-1 1 0 0 0,10 4 1 0 0,8 0 1071 0 0,15-2 1572 0 0,-35-2-4060 0 0,-1-1-86 0 0,20 2-42 0 0,-20-1-472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29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0 176 9903 0 0,'0'0'763'0'0,"3"-1"-499"0"0,21-11 3006 0 0,0 1 1 0 0,1 2-1 0 0,29-9 0 0 0,273-50 5486 0 0,-311 64-8756 0 0,1 0 0 0 0,-1-1 0 0 0,28-12 0 0 0,-34 12 0 0 0,-2 0-1461 0 0</inkml:trace>
  <inkml:trace contextRef="#ctx0" brushRef="#br0" timeOffset="1">308 1 4055 0 0,'2'2'312'0'0,"8"13"1086"0"0,-1 0 0 0 0,0 0 0 0 0,-1 1 0 0 0,0 0 0 0 0,-2 0 0 0 0,0 1 0 0 0,0 0 0 0 0,-2 0 0 0 0,0 0 1 0 0,-1 1-1 0 0,1 28 0 0 0,-3 5 1874 0 0,-2 0 1 0 0,-13 90 0 0 0,9-110-2373 0 0,-13 49 0 0 0,16-73-899 0 0,-1-1 0 0 0,1 1 0 0 0,-1-1 0 0 0,-5 8 0 0 0,1-6-1 0 0,5-7 0 0 0,0-1 0 0 0,1 1 0 0 0,-1-1 0 0 0,0 1 0 0 0,0-1 0 0 0,1 1 0 0 0,-1-1 0 0 0,0 0 0 0 0,0 0 0 0 0,0 0 0 0 0,0 0 0 0 0,1 0 0 0 0,-1 0 0 0 0,0-1 0 0 0,0 1 0 0 0,1-1 0 0 0,-1 1 0 0 0,0-1 0 0 0,0 0 0 0 0,1 1 0 0 0,-1-1 0 0 0,1 0 0 0 0,-1 0 0 0 0,1 0 0 0 0,-1 0 0 0 0,1 0 0 0 0,0-1 0 0 0,-2-1 0 0 0,-2-1 0 0 0,0-1 0 0 0,1 0 0 0 0,0-1 0 0 0,0 1 0 0 0,0-1 0 0 0,-4-8 0 0 0,0-4-556 0 0,1-1 1 0 0,0 1-1 0 0,-4-25 1 0 0,8 30-611 0 0,1-1 1 0 0,1 1 0 0 0,0 0-1 0 0,1-1 1 0 0,2-23-1 0 0,3 2-8947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50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 5783 0 0,'0'0'444'0'0,"2"2"-289"0"0,7 13 992 0 0,-1 1 0 0 0,0-1 0 0 0,-1 1 0 0 0,-1 1 0 0 0,0-1 0 0 0,-1 1 0 0 0,-1 0 0 0 0,3 27 0 0 0,5 144 5063 0 0,-12-178-6039 0 0,2 30 1485 0 0,-3 1 0 0 0,-1 0 0 0 0,-13 65 0 0 0,13-97-981 0 0,-1 1 1 0 0,-7 15-1 0 0,8-17-68 0 0,6-15-183 0 0,6-14-424 0 0,10-26 0 0 0,17-57 0 0 0,-13 42 0 0 0,14-58 0 0 0,-30 94 0 0 0,17-38 0 0 0,0 1 0 0 0,-23 57 0 0 0,0 1 0 0 0,0 0 0 0 0,0 0 0 0 0,0 0 0 0 0,5-7 0 0 0,-6 12 0 0 0,-1-1 0 0 0,0 1 0 0 0,1-1 0 0 0,-1 1 0 0 0,1-1 0 0 0,-1 1 0 0 0,0 0 0 0 0,1-1 0 0 0,-1 1 0 0 0,1-1 0 0 0,-1 1 0 0 0,1 0 0 0 0,-1 0 0 0 0,1-1 0 0 0,0 1 0 0 0,2-1-41 0 0,-1 1 0 0 0,1 0 0 0 0,-1 0-1 0 0,1 0 1 0 0,-1 1 0 0 0,1-1 0 0 0,-1 0 0 0 0,1 1 0 0 0,-1 0 0 0 0,0 0-1 0 0,1-1 1 0 0,-1 1 0 0 0,0 1 0 0 0,1-1 0 0 0,-1 0 0 0 0,0 0 0 0 0,0 1-1 0 0,0-1 1 0 0,0 1 0 0 0,2 3 0 0 0,4 2-22 0 0,-1 1 1 0 0,-1 0-1 0 0,1 0 0 0 0,9 16 1 0 0,0 1 79 0 0,-10-18 105 0 0,-1 1-1 0 0,1-2 1 0 0,1 1-1 0 0,-1-1 1 0 0,1 1-1 0 0,15 9 1 0 0,-20-15-32 0 0,10-1 20 0 0,-7 1-89 0 0,-2-1-18 0 0,-1 0-1 0 0,1-1 1 0 0,0 1-1 0 0,0-1 1 0 0,-1 1-1 0 0,1-1 1 0 0,0 0-1 0 0,-1 0 1 0 0,1 0-1 0 0,-1-1 1 0 0,0 1-1 0 0,1-1 1 0 0,-1 1 0 0 0,0-1-1 0 0,0 0 1 0 0,0 0-1 0 0,0 0 1 0 0,0 0-1 0 0,0 0 1 0 0,0 0-1 0 0,1-3 1 0 0,4-6 5 0 0,0 0 0 0 0,-1-1-1 0 0,6-13 1 0 0,-8 16-7 0 0,0-1-1 0 0,-1 1 0 0 0,0-1 0 0 0,0 1 0 0 0,0-1 0 0 0,1-16 0 0 0,-4 24 0 0 0,0 1 0 0 0,1 0 0 0 0,-1 0 0 0 0,0 0 0 0 0,0-1 0 0 0,0 1 0 0 0,0 0 0 0 0,0 0 0 0 0,0 0 0 0 0,0-1 0 0 0,-1 1 0 0 0,1 0 0 0 0,0 0 0 0 0,-1 0 0 0 0,1-1 0 0 0,-1 1 0 0 0,0-1 0 0 0,-1-2 0 0 0,-6-10 0 0 0,3 10 0 0 0,1 0 0 0 0,0 0 0 0 0,-1 0 0 0 0,0 1 0 0 0,0 0 0 0 0,0 0 0 0 0,0 0 0 0 0,0 0 0 0 0,-1 1 0 0 0,1 0 0 0 0,-1 0 0 0 0,1 1 0 0 0,-1-1 0 0 0,-6 0 0 0 0,5 1 0 0 0,0 1 0 0 0,-1-1 0 0 0,1 1 0 0 0,0 1 0 0 0,-1-1 0 0 0,1 1 0 0 0,0 1 0 0 0,0-1 0 0 0,0 1 0 0 0,-13 5 0 0 0,11-3 0 0 0,1 0 0 0 0,0 1 0 0 0,0 0 0 0 0,-10 7 0 0 0,14-9 0 0 0,1 1 0 0 0,-1 0 0 0 0,1-1 0 0 0,0 1 0 0 0,0 0 0 0 0,0 0 0 0 0,1 1 0 0 0,-1-1 0 0 0,-3 10 0 0 0,3-5 0 0 0,0 1 0 0 0,1-1 0 0 0,0 1 0 0 0,0 0 0 0 0,1 0 0 0 0,0 20 0 0 0,11 59 0 0 0,-5-60 0 0 0,-3-15 0 0 0,0-1 0 0 0,2 0 0 0 0,-1 0 0 0 0,1 0 0 0 0,1 0 0 0 0,1-1 0 0 0,0 0 0 0 0,12 19 0 0 0,-15-26 0 0 0,1 0 0 0 0,0 0 0 0 0,1 0 0 0 0,-1 0 0 0 0,1-1 0 0 0,0 0 0 0 0,0 0 0 0 0,1 0 0 0 0,-1-1 0 0 0,1 1 0 0 0,-1-1 0 0 0,1-1 0 0 0,0 1 0 0 0,0-1 0 0 0,1 0 0 0 0,-1 0 0 0 0,0-1 0 0 0,1 0 0 0 0,-1 0 0 0 0,1 0 0 0 0,-1-1 0 0 0,8 0 0 0 0,-7-1 0 0 0,1 0 0 0 0,-1 0 0 0 0,0-1 0 0 0,0 0 0 0 0,0 0 0 0 0,-1-1 0 0 0,1 1 0 0 0,0-2 0 0 0,7-4 0 0 0,-9 5-480 0 0,0-1 0 0 0,-1 0 0 0 0,0 0 0 0 0,0 0 0 0 0,0 0 0 0 0,0-1 0 0 0,-1 1-1 0 0,0-1 1 0 0,0 0 0 0 0,0 0 0 0 0,0 0 0 0 0,-1 0 0 0 0,2-8 0 0 0,-1 0-1719 0 0,0 1-1 0 0,-1-1 1 0 0,-1 0-1 0 0,0-14 1 0 0,0 2-31 0 0,1 0-3374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29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4895 0 0,'5'33'1852'0'0,"-1"0"-1"0"0,0 51 0 0 0,-1-5 4711 0 0,-1-46-4051 0 0,-1-9 55 0 0,1 0 0 0 0,6 28-1 0 0,-7-50-1797 0 0,0 3 165 0 0,-1-5-892 0 0,0 0 0 0 0,0 1 0 0 0,0-1 0 0 0,0 0 0 0 0,0 0 0 0 0,0 1 0 0 0,0-1 0 0 0,0 0 0 0 0,0 0 0 0 0,0 1 0 0 0,1-1 0 0 0,-1 0 0 0 0,0 1 0 0 0,0-1 0 0 0,0 0-1 0 0,0 0 1 0 0,0 0 0 0 0,0 1 0 0 0,0-1 0 0 0,1 0 0 0 0,-1 0 0 0 0,0 1 0 0 0,0-1 0 0 0,0 0 0 0 0,1 0 0 0 0,-1 0 0 0 0,0 0 0 0 0,0 1 0 0 0,0-1 0 0 0,1 0 0 0 0,-1 0 0 0 0,0 0 0 0 0,0 0 0 0 0,1 0 0 0 0,-1 0-1 0 0,0 0 1 0 0,1 0 0 0 0,3 0-7 0 0,0-1 0 0 0,0-1 0 0 0,0 1 0 0 0,0-1 0 0 0,0 1 0 0 0,0-1 0 0 0,-1 0 0 0 0,1-1 0 0 0,-1 1 0 0 0,1-1 0 0 0,-1 1 0 0 0,0-1 0 0 0,0 0 0 0 0,0 0 0 0 0,0 0 0 0 0,2-4 0 0 0,3-5 80 0 0,0 0 0 0 0,0 0 1 0 0,9-22-1 0 0,15-53 142 0 0,-31 86 64 0 0,0 3-253 0 0,6 9-77 0 0,-1 0 0 0 0,-1 1 1 0 0,6 15-1 0 0,-7-16 97 0 0,34 71 443 0 0,-30-68-495 0 0,-5-10-35 0 0,8 7 0 0 0,3-6 0 0 0,0-6 0 0 0,-10-1 0 0 0,0 0 0 0 0,-1 0 0 0 0,1 0 0 0 0,-1 0 0 0 0,0-1 0 0 0,0 1 0 0 0,0-1 0 0 0,0 0 0 0 0,3-4 0 0 0,21-32 0 0 0,-20 29 0 0 0,-2 3 0 0 0,-1 0 0 0 0,-1 1 0 0 0,1-1 0 0 0,-1 0 0 0 0,-1-1 0 0 0,1 1 0 0 0,-1 0 0 0 0,-1-1 0 0 0,1 0 0 0 0,-1 1 0 0 0,0-16 0 0 0,-1 12 0 0 0,-1 0 0 0 0,-1 0 0 0 0,0 1 0 0 0,0-1 0 0 0,-1 1 0 0 0,-1-1 0 0 0,-8-17 0 0 0,-17-45-1291 0 0,28 70 563 0 0,-1-2 344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0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5695 0 0,'0'0'512'0'0,"6"13"-416"0"0,-6-2-96 0 0,3-1 1448 0 0,-1 4 272 0 0,-5-1 48 0 0,4-2 5328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0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10191 0 0,'2'60'1605'0'0,"0"18"4840"0"0,-3 37 1197 0 0,3-1-3885 0 0,0-95-3220 0 0,5 22 1 0 0,-5-25-3154 0 0,1-2-4357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0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79 1951 0 0,'3'-1'535'0'0,"22"-7"5753"0"0,33-7-1 0 0,-23 9-843 0 0,64-4 1 0 0,128 9 1313 0 0,-200 0-6723 0 0,-21-1-16 0 0,0-1-14 0 0,24-5-2331 0 0,-25 6 1194 0 0,-1 0 0 0 0,1 0 0 0 0,-1 0 0 0 0,1 0 0 0 0,-1-1 0 0 0,0 0 0 0 0,6-4 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1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0 4255 0 0,'0'26'480'0'0,"1"-15"-100"0"0,-1 0 0 0 0,0 0 0 0 0,-1 0 0 0 0,-3 14 0 0 0,1-5 2168 0 0,-2 29 1 0 0,-2 10 1108 0 0,1-16-774 0 0,-5 21 1247 0 0,5-20-1844 0 0,1-8-504 0 0,5-34-1651 0 0,0-1-1 0 0,0 1 1 0 0,-1-1 0 0 0,1 1 0 0 0,0 0 0 0 0,0-1 0 0 0,1 1-1 0 0,-1-1 1 0 0,0 1 0 0 0,1 1 0 0 0,-1-2-80 0 0,0-1-1 0 0,0 1 1 0 0,0-1-1 0 0,1 0 1 0 0,-1 1-1 0 0,0-1 1 0 0,1 1 0 0 0,-1-1-1 0 0,0 0 1 0 0,0 1-1 0 0,1-1 1 0 0,-1 0-1 0 0,1 0 1 0 0,-1 1 0 0 0,0-1-1 0 0,1 0 1 0 0,-1 0-1 0 0,0 1 1 0 0,1-1-1 0 0,-1 0 1 0 0,1 0 0 0 0,-1 0-1 0 0,1 0 1 0 0,-1 0-1 0 0,1 0 1 0 0,-1 0-1 0 0,1 0 1 0 0,-1 0 0 0 0,0 0-1 0 0,1 0 1 0 0,-1 0-1 0 0,1 0 1 0 0,-1 0-1 0 0,1 0 1 0 0,2-3 113 0 0,78-157-144 0 0,-76 152-173 0 0,-1 0 0 0 0,1 1-1 0 0,8-10 1 0 0,4-5-239 0 0,-9 13 139 0 0,-6 7 207 0 0,6-2-85 0 0,-6 5 149 0 0,0-1 1 0 0,-1 1-1 0 0,1 0 0 0 0,-1 0 0 0 0,1 0 0 0 0,-1 0 0 0 0,1 0 0 0 0,-1 0 0 0 0,0 0 0 0 0,1 0 0 0 0,-1 0 0 0 0,0 1 1 0 0,0-1-1 0 0,0 0 0 0 0,0 1 0 0 0,0-1 0 0 0,0 1 0 0 0,0-1 0 0 0,0 1 0 0 0,0 2 0 0 0,14 39 1037 0 0,-14-38-966 0 0,12 63 1447 0 0,-10-47-1042 0 0,3 10 135 0 0,4 3-505 0 0,-8-25-116 0 0,0 0 0 0 0,1 0 0 0 0,5 13 0 0 0,2 0-8 0 0,-1-10 0 0 0,-5-11 0 0 0,-2 0 0 0 0,10 1 0 0 0,-11-2-211 0 0,1 0 0 0 0,0 0 0 0 0,0-1 0 0 0,0 1 0 0 0,-1-1-1 0 0,1 1 1 0 0,0-1 0 0 0,-1 0 0 0 0,4-1 0 0 0,13-12-6706 0 0,-6 1-3279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2.2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32 159 3247 0 0,'0'21'304'0'0,"0"0"0"0"0,-5 31 0 0 0,3-35 820 0 0,0-10 2 0 0,1 1 1 0 0,-1-1-1 0 0,-1 0 0 0 0,-5 13 0 0 0,-1-4 9078 0 0,20-39-9310 0 0,-1 0 0 0 0,11-40 0 0 0,12-57-131 0 0,-33 118-726 0 0,1 3-190 0 0,0-1 142 0 0,0 0-1 0 0,0 1 1 0 0,-1-1 0 0 0,1 0 0 0 0,0 1 0 0 0,0-1 0 0 0,0 1 0 0 0,-1-1 0 0 0,1 1 0 0 0,0 0 0 0 0,0 0-1 0 0,2 2-14 0 0,1-1 10 0 0,0 0 0 0 0,-1 0-1 0 0,1 1 1 0 0,-1-1 0 0 0,1 1 0 0 0,-1 0 0 0 0,0 0-1 0 0,3 4 1 0 0,0 1 10 0 0,24 28 10 0 0,-27-32 34 0 0,0 0-1 0 0,0 0 1 0 0,0 0-1 0 0,1-1 0 0 0,-1 1 1 0 0,1-1-1 0 0,0 0 1 0 0,0 0-1 0 0,0 0 1 0 0,7 3-1 0 0,-8-4 10 0 0,0-1 0 0 0,0 0 0 0 0,0 0 0 0 0,0-1 0 0 0,0 1 0 0 0,0-1 0 0 0,0 1 0 0 0,0-1 0 0 0,1 0 0 0 0,-1 0-1 0 0,0 0 1 0 0,0-1 0 0 0,0 1 0 0 0,0-1 0 0 0,0 1 0 0 0,0-1 0 0 0,0 0 0 0 0,0 0 0 0 0,0-1 0 0 0,0 1 0 0 0,0-1 0 0 0,3-2 0 0 0,-1 0 118 0 0,1 0-1 0 0,-1-1 1 0 0,0 0 0 0 0,0 0 0 0 0,0-1-1 0 0,-1 1 1 0 0,0-1 0 0 0,5-9 0 0 0,0 1-2 0 0,-8 12-121 0 0,1-1-1 0 0,0 1 1 0 0,-1-1-1 0 0,0 1 0 0 0,0-1 1 0 0,1 0-1 0 0,-1 1 0 0 0,-1-1 1 0 0,1 0-1 0 0,0 0 0 0 0,-1 0 1 0 0,1-4-1 0 0,-1 2 21 0 0,0 0 1 0 0,0-1-1 0 0,-1 1 0 0 0,1 0 1 0 0,-1 0-1 0 0,-1-1 0 0 0,1 1 0 0 0,-1 0 1 0 0,0 0-1 0 0,0 1 0 0 0,0-1 1 0 0,0 0-1 0 0,-4-4 0 0 0,4 6-17 0 0,0 1 0 0 0,0-1-1 0 0,-1 1 1 0 0,1-1 0 0 0,-1 1 0 0 0,1 0 0 0 0,-1 0 0 0 0,1 1-1 0 0,-1-1 1 0 0,0 0 0 0 0,0 1 0 0 0,-5-2 0 0 0,-3-2 83 0 0,10 4-120 0 0,0 1 1 0 0,1 0-1 0 0,-1-1 1 0 0,0 1-1 0 0,0 0 1 0 0,0 0-1 0 0,0 0 1 0 0,1 0-1 0 0,-1 0 1 0 0,0 0-1 0 0,0 0 1 0 0,0 0-1 0 0,0 0 1 0 0,1 0-1 0 0,-2 0 1 0 0,-2 1 16 0 0,-16 1 94 0 0,16 0-99 0 0,0 0 1 0 0,0 0-5 0 0,0 1 0 0 0,1-1 0 0 0,-1 1 0 0 0,0 0 0 0 0,1 0-1 0 0,-1 0 1 0 0,1 0 0 0 0,0 0 0 0 0,0 1 0 0 0,0-1 0 0 0,1 1 0 0 0,-1 0 0 0 0,1 0 0 0 0,0 0 0 0 0,0 0 0 0 0,0 0 0 0 0,1 1-1 0 0,-1-1 1 0 0,0 6 0 0 0,-2 6 5 0 0,1 0-1 0 0,1 1 0 0 0,0-1 1 0 0,1 18-1 0 0,2-4 317 0 0,1 0 1 0 0,10 47-1 0 0,-9-69-157 0 0,-1-1 0 0 0,1 1 0 0 0,0-1 0 0 0,8 12 0 0 0,-5-8 152 0 0,-5-9-298 0 0,0 0-17 0 0,0 0 1 0 0,0 0-1 0 0,0-1 1 0 0,1 1-1 0 0,-1 0 1 0 0,1-1-1 0 0,-1 1 1 0 0,1-1-1 0 0,-1 0 1 0 0,1 1-1 0 0,0-1 1 0 0,-1 0-1 0 0,1 0 1 0 0,0 0-1 0 0,0 0 1 0 0,0 0-1 0 0,0 0 1 0 0,0-1-1 0 0,3 1 1 0 0,-2 0-18 0 0,0 0 0 0 0,0 0 0 0 0,0-1 0 0 0,0 0 0 0 0,0 1 0 0 0,4-1 0 0 0,-5 0 0 0 0,-1 0 0 0 0,0 0 0 0 0,0 0 0 0 0,0 0 0 0 0,1 0 0 0 0,-1 0 0 0 0,0 0 0 0 0,0 0 0 0 0,0-1 0 0 0,0 1 0 0 0,0 0 0 0 0,1-1 0 0 0,-1 1 0 0 0,0-1 0 0 0,0 1 0 0 0,0-1 0 0 0,1 0 0 0 0,1-2 0 0 0,5-1-729 0 0,0 0 0 0 0,0-1 0 0 0,14-11 0 0 0,-13 8-1763 0 0,0-1 0 0 0,10-12 0 0 0,-5 3-7140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2.6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1 6911 0 0,'-2'2'200'0'0,"-5"17"315"0"0,2 3 720 0 0,3-12 1389 0 0,0 1 0 0 0,1 0 0 0 0,1 15 0 0 0,0-24-2218 0 0,1 1 1 0 0,-1-1-1 0 0,1 0 1 0 0,0 1-1 0 0,0-1 1 0 0,0 0-1 0 0,0 0 1 0 0,0 0-1 0 0,1 0 1 0 0,-1 0 0 0 0,2 2-1 0 0,-2-3 630 0 0,0-1-933 0 0,0 1 0 0 0,0-1 0 0 0,0 0 0 0 0,0 1 0 0 0,0-1 0 0 0,-1 0 0 0 0,1 1 0 0 0,0-1 0 0 0,0 1 0 0 0,0-1 0 0 0,-1 1 0 0 0,2 0 0 0 0,2 2 157 0 0,0-1-74 0 0,1 0-1 0 0,1 0 1 0 0,-1 0 0 0 0,0-1 0 0 0,0 1 0 0 0,1-1 0 0 0,-1-1 0 0 0,0 1-1 0 0,8-1 1 0 0,-2 0 8 0 0,1-1-1 0 0,22-5 0 0 0,-32 5-86 0 0,0 0-3 0 0,18-4 101 0 0,-19 5 135 0 0,-2 2-210 0 0,-3 2-52 0 0,0 1 1 0 0,0-1-1 0 0,0 0 1 0 0,0-1-1 0 0,-1 1 1 0 0,0-1-1 0 0,1 1 1 0 0,-9 2-1 0 0,-46 20 535 0 0,39-18-442 0 0,-55 18-25 0 0,74-25-1664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3.0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7455 0 0,'8'25'925'0'0,"6"40"1"0"0,-2 27 5603 0 0,-7 49 1033 0 0,-3-63-4183 0 0,-6 206 702 0 0,-1-82-2171 0 0,7-160-1910 0 0,8 50 0 0 0,-7-77 0 0 0,1-7-256 0 0,6-25-12526 0 0,-2-1 4244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3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3567 0 0,'0'0'278'0'0,"3"0"-182"0"0,4 0 1234 0 0,1 1 0 0 0,0 0 0 0 0,0 0 1 0 0,-1 1-1 0 0,1 0 0 0 0,-1 0 0 0 0,0 1 0 0 0,10 4 1 0 0,-16-6-242 0 0,1 1-128 0 0,4 3-68 0 0,-1 0-1 0 0,-1 1 1 0 0,8 9-1 0 0,-11-12-687 0 0,0-1 0 0 0,1 0 0 0 0,-1 1 0 0 0,0-1 0 0 0,-1 1 0 0 0,1-1 0 0 0,0 1 0 0 0,-1-1 0 0 0,1 1 0 0 0,-1-1 1 0 0,0 1-1 0 0,0 0 0 0 0,0-1 0 0 0,0 1 0 0 0,-1 2 0 0 0,-6 25 538 0 0,-2-1 1 0 0,-1 0-1 0 0,-2-1 1 0 0,-16 30-1 0 0,21-47-972 0 0,0 2-479 0 0,3-2-7029 0 0,2 0-809 0 0</inkml:trace>
  <inkml:trace contextRef="#ctx0" brushRef="#br0" timeOffset="1">173 263 4519 0 0,'2'-2'347'0'0,"37"-34"633"0"0,-30 27 325 0 0,-1 0 0 0 0,0-1-1 0 0,0 0 1 0 0,10-19 0 0 0,-7 9 357 0 0,-7 13-988 0 0,-1 1 0 0 0,1-1 0 0 0,3-12 1 0 0,-3 6-184 0 0,-2 7 98 0 0,0 0-1 0 0,-1 0 0 0 0,1 0 1 0 0,-1-8-1 0 0,0 12-418 0 0,-2 0 1 0 0,1 0 0 0 0,0 0-1 0 0,0 0 1 0 0,-1 1-1 0 0,1-1 1 0 0,-1 0-1 0 0,1 0 1 0 0,-1 0-1 0 0,0 0 1 0 0,0 1-1 0 0,0-1 1 0 0,0 0-1 0 0,0 1 1 0 0,0-1-1 0 0,0 0 1 0 0,-3-1-1 0 0,2 1 5 0 0,0 1 0 0 0,-1-1 0 0 0,1 1 0 0 0,-1 0-1 0 0,0 0 1 0 0,1 0 0 0 0,-1 0 0 0 0,0 0 0 0 0,1 1 0 0 0,-6-1-1 0 0,2 0 183 0 0,4 0 163 0 0,-4 1-326 0 0,1 0-1 0 0,-1 0 1 0 0,0 1 0 0 0,1-1-1 0 0,-1 1 1 0 0,0 1-1 0 0,1-1 1 0 0,-1 1 0 0 0,1 0-1 0 0,0 0 1 0 0,0 0-1 0 0,0 1 1 0 0,-7 3 0 0 0,10-3-124 0 0,-1 1 1 0 0,1-1-1 0 0,0 0 1 0 0,0 1 0 0 0,0-1-1 0 0,0 1 1 0 0,0 0-1 0 0,1 0 1 0 0,0-1 0 0 0,0 1-1 0 0,0 0 1 0 0,0 0-1 0 0,0 0 1 0 0,1 4-1 0 0,-1 0 41 0 0,-2 9 185 0 0,1 1 0 0 0,1-1 0 0 0,1 0 0 0 0,2 18 0 0 0,-1-24-143 0 0,0-1 0 0 0,1 0 0 0 0,0 0 0 0 0,1 0-1 0 0,0 0 1 0 0,1-1 0 0 0,0 1 0 0 0,6 9 0 0 0,-7-15-153 0 0,0 0 0 0 0,0 0 0 0 0,0-1 0 0 0,6 5 0 0 0,-9-7 0 0 0,16 13 0 0 0,-10-12 0 0 0,-1-1 0 0 0,11 4 0 0 0,-12-5-170 0 0,-1 0-1 0 0,1 0 1 0 0,-1-1-1 0 0,1 1 1 0 0,-1-1-1 0 0,1 0 1 0 0,-1 0-1 0 0,1 0 1 0 0,-1 0-1 0 0,0-1 1 0 0,0 1-1 0 0,1-1 1 0 0,-1 0-1 0 0,0 0 1 0 0,3-2-1 0 0,2-4-1665 0 0,1 0 0 0 0,-1 0 0 0 0,11-14 0 0 0,-5 3-7924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3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 10879 0 0,'0'2'839'0'0,"-12"55"2572"0"0,7-37 120 0 0,-4 26-1 0 0,7-19-904 0 0,1 1 1 0 0,3 39 0 0 0,-2-64-2528 0 0,0-1 1 0 0,1 1 0 0 0,-1 0-1 0 0,1-1 1 0 0,0 1-1 0 0,0 0 1 0 0,0-1 0 0 0,0 1-1 0 0,0-1 1 0 0,0 1-1 0 0,1-1 1 0 0,-1 0 0 0 0,1 0-1 0 0,-1 1 1 0 0,4 2-1 0 0,-3-4-43 0 0,0 0-1 0 0,0 1 0 0 0,0-1 0 0 0,0 0 0 0 0,0 0 0 0 0,0 0 1 0 0,0-1-1 0 0,0 1 0 0 0,0 0 0 0 0,0-1 0 0 0,1 1 1 0 0,-1-1-1 0 0,0 0 0 0 0,0 0 0 0 0,1 0 0 0 0,-1 0 0 0 0,0 0 1 0 0,0 0-1 0 0,4-1 0 0 0,-1-1-247 0 0,0 1-1 0 0,-1-1 1 0 0,1 0-1 0 0,-1 0 1 0 0,0 0 0 0 0,0 0-1 0 0,0-1 1 0 0,0 0-1 0 0,0 0 1 0 0,0 0-1 0 0,-1 0 1 0 0,1-1 0 0 0,5-7-1 0 0,3-5-1931 0 0,-1 0-1 0 0,10-21 0 0 0,-10 16-189 0 0,5-8-6904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50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5 5727 0 0,'0'0'443'0'0,"8"1"2882"0"0,-6 0-2994 0 0,0 0 0 0 0,-1 0-1 0 0,1 0 1 0 0,0 1-1 0 0,-1-1 1 0 0,1 1 0 0 0,0 0-1 0 0,-1-1 1 0 0,0 1-1 0 0,1 0 1 0 0,-1 0 0 0 0,0-1-1 0 0,0 1 1 0 0,0 0-1 0 0,0 0 1 0 0,0 1 0 0 0,-1-1-1 0 0,1 0 1 0 0,0 4-1 0 0,1 3 626 0 0,-1 0 0 0 0,0 1 0 0 0,0 13 0 0 0,-2 7 1688 0 0,-11 54 0 0 0,5-39-1497 0 0,-25 121 2837 0 0,28-141-3457 0 0,1-10-54 0 0,0 1-1 0 0,2-1 1 0 0,-1 24-1 0 0,2-39-472 0 0,0 0 0 0 0,0-1 0 0 0,0 1 0 0 0,0 0 0 0 0,1 0 0 0 0,-1 0 0 0 0,0 0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0,0 0 0 0 0,1 0 0 0 0,-1 0 0 0 0,0 1 0 0 0,0-1 0 0 0,0 0 0 0 0,0 0 0 0 0,0 0 0 0 0,0 0 0 0 0,0 0 0 0 0,0 0 0 0 0,0 0 0 0 0,0 1 0 0 0,1-1 0 0 0,-1 0 0 0 0,0 0 0 0 0,0 0 0 0 0,0 0 0 0 0,0 0 0 0 0,0 1 0 0 0,0-1 0 0 0,0 0 0 0 0,0 0 0 0 0,0 0 0 0 0,0 0 0 0 0,0 0 0 0 0,0 1 0 0 0,0-1 0 0 0,0 0 0 0 0,-1 0 0 0 0,1 0 0 0 0,0 0 0 0 0,0 0 0 0 0,0 1 0 0 0,6-9 0 0 0,-6 8 0 0 0,10-17 0 0 0,-1-1 0 0 0,-1 0 0 0 0,11-30 0 0 0,-8 17 0 0 0,36-78 0 0 0,12-32 0 0 0,-51 120 0 0 0,0 1 0 0 0,1 0 0 0 0,22-34 0 0 0,-22 43 0 0 0,-1 3 0 0 0,4-1 0 0 0,-7 10 0 0 0,-4 0 0 0 0,9 4 0 0 0,-7-3 0 0 0,0 1 0 0 0,-1 0 0 0 0,1 1 0 0 0,-1-1 0 0 0,0 0 0 0 0,0 0 0 0 0,0 1 0 0 0,0 0 0 0 0,2 6 0 0 0,9 40 0 0 0,-7-25 0 0 0,50 194 0 0 0,-46-187 0 0 0,-6-26 0 0 0,5 9 0 0 0,-8-14-4 0 0,0 0-1 0 0,0 0 1 0 0,0 0-1 0 0,0 0 1 0 0,1-1-1 0 0,-1 1 1 0 0,0 0 0 0 0,1-1-1 0 0,-1 1 1 0 0,1-1-1 0 0,-1 1 1 0 0,0-1-1 0 0,1 0 1 0 0,-1 0 0 0 0,1 1-1 0 0,-1-1 1 0 0,1 0-1 0 0,2-1 1 0 0,-1 1-26 0 0,0-1 1 0 0,0 0 0 0 0,0 0-1 0 0,-1 0 1 0 0,1 0 0 0 0,0 0-1 0 0,0-1 1 0 0,4-2 0 0 0,1-3-199 0 0,1 0 0 0 0,-1 0 1 0 0,0-1-1 0 0,7-9 0 0 0,2-4-2492 0 0,-1-2-1 0 0,17-29 0 0 0,1-18-7966 0 0,-24 44 5247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4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327 0 13103 0 0,'-2'28'1872'0'0,"1"0"0"0"0,2 35-1 0 0,1 8 3158 0 0,-8 111 1896 0 0,6-140-5901 0 0,6 47-1 0 0,-4-72-1007 0 0,0 0-11 0 0,0 0 1 0 0,1 0-1 0 0,1 0 0 0 0,0-1 1 0 0,14 32-1 0 0,-10-35-5 0 0,-4-11-1531 0 0</inkml:trace>
  <inkml:trace contextRef="#ctx0" brushRef="#br0" timeOffset="1">1 347 8431 0 0,'0'0'652'0'0,"2"-1"-425"0"0,27-15 1561 0 0,4 3 6097 0 0,69-18 1 0 0,-101 31-7861 0 0,75-14 3815 0 0,-49 11-2904 0 0,80-10 161 0 0,-16-1-2395 0 0,-50 8-1092 0 0,-1 0-1 0 0,-1-3 1 0 0,40-14-1 0 0,-60 17-7045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4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13847 0 0,'4'21'1054'0'0,"0"0"0"0"0,1 30-1 0 0,-1-12 2265 0 0,10 142 6488 0 0,-5-62-7292 0 0,0 37-2393 0 0,2-30-121 0 0,-7-88 0 0 0,-2-18 0 0 0,5 24 0 0 0,3 18-881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34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2959 0 0,'2'-2'220'0'0,"5"-5"-119"0"0,-3 4 1215 0 0,-1 0-1 0 0,1 0 1 0 0,-1-1 0 0 0,0 1-1 0 0,4-6 1 0 0,-6 6-877 0 0,1 0 1 0 0,0 1-1 0 0,-1-1 0 0 0,1 1 1 0 0,1-1-1 0 0,-1 1 0 0 0,0 0 1 0 0,1 0-1 0 0,-1 0 1 0 0,1 0-1 0 0,-1 0 0 0 0,1 0 1 0 0,4-1-1 0 0,6-3 1069 0 0,24-6 1 0 0,-10 3 63 0 0,-9 3-947 0 0,-1 0-1 0 0,2 1 1 0 0,-1 0 0 0 0,1 2-1 0 0,-1 0 1 0 0,1 1 0 0 0,0 1-1 0 0,0 1 1 0 0,0 1 0 0 0,-1 0-1 0 0,1 2 1 0 0,0 0 0 0 0,-1 1 0 0 0,1 0-1 0 0,-1 2 1 0 0,22 9 0 0 0,-23-7-569 0 0,-11-6-36 0 0,-1 0 0 0 0,1 1-1 0 0,-1 0 1 0 0,0 0 0 0 0,0 0-1 0 0,0 1 1 0 0,-1-1-1 0 0,7 7 1 0 0,-4-3-20 0 0,-4-4 0 0 0,0 1 0 0 0,0-1 0 0 0,0 1 0 0 0,0 0 0 0 0,0 0 0 0 0,-1 0 0 0 0,0 0 0 0 0,3 6 0 0 0,16 61 0 0 0,-18-54 0 0 0,2 0 0 0 0,0 0 0 0 0,1-1 0 0 0,0 0 0 0 0,16 27 0 0 0,-21-42 0 0 0,0 1 0 0 0,0-1 0 0 0,0 0 0 0 0,0 1 0 0 0,0-1 0 0 0,0 0 0 0 0,1 0 0 0 0,-1 0 0 0 0,0 0 0 0 0,1 0 0 0 0,-1 0 0 0 0,1 0 0 0 0,-1-1 0 0 0,1 1 0 0 0,-1 0 0 0 0,1-1 0 0 0,-1 0 0 0 0,1 1 0 0 0,0-1 0 0 0,2 1 0 0 0,0-2 0 0 0,-1 1 0 0 0,0 0 0 0 0,0-1 0 0 0,1 1 0 0 0,-1-1 0 0 0,0 0 0 0 0,0 0 0 0 0,0-1 0 0 0,0 1 0 0 0,3-2 0 0 0,4-4 0 0 0,1 0 0 0 0,-1 0 0 0 0,-1-1 0 0 0,14-14 0 0 0,-7 6 0 0 0,-1-1 0 0 0,-1 0 0 0 0,-1 0 0 0 0,0-2 0 0 0,12-24 0 0 0,-23 40 0 0 0,-1 0 0 0 0,0 1 0 0 0,0-1 0 0 0,-1 0 0 0 0,1 0 0 0 0,0 0 0 0 0,-1 0 0 0 0,0 0 0 0 0,1 0 0 0 0,-1 0 0 0 0,-1 1 0 0 0,1-1 0 0 0,0 0 0 0 0,-1 0 0 0 0,1 0 0 0 0,-1 0 0 0 0,0 0 0 0 0,0 0 0 0 0,0 1 0 0 0,0-1 0 0 0,0 0 0 0 0,-1 1 0 0 0,-1-3 0 0 0,0 1 0 0 0,1 1 0 0 0,-1 0 0 0 0,0 0 0 0 0,0 1 0 0 0,0-1 0 0 0,0 0 0 0 0,-1 1 0 0 0,1 0 0 0 0,-1 0 0 0 0,0 0 0 0 0,1 0 0 0 0,-1 1 0 0 0,0-1 0 0 0,0 1 0 0 0,-8-2 0 0 0,-9 1 0 0 0,0 1 0 0 0,-1 0 0 0 0,-30 4 0 0 0,9 0 0 0 0,25-3-2111 0 0,0-2-4806 0 0,-1 1-3279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6.0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507 1 5671 0 0,'10'19'971'0'0,"0"2"-1"0"0,-1-1 1 0 0,-1 1-1 0 0,-1 0 1 0 0,-1 1-1 0 0,-1 0 1 0 0,-1 0-1 0 0,2 41 1 0 0,-4 12 2867 0 0,-10 95 0 0 0,8-166-3809 0 0,-5 37 992 0 0,-1 1-1 0 0,-2-1 0 0 0,-2 0 1 0 0,-1 0-1 0 0,-21 45 1 0 0,-1-12 481 0 0,-74 120 1 0 0,65-127-1139 0 0,-2-2-1 0 0,-4-2 1 0 0,-100 104 0 0 0,141-160-577 0 0,-1 0 0 0 0,0-1 1 0 0,0 0-1 0 0,-10 6 0 0 0,-5-3-8825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6.4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7423 0 0,'40'2'1112'0'0,"61"11"0"0"0,-39-4 3282 0 0,98 9 5015 0 0,82-5-1893 0 0,-220-13-7276 0 0,0 0 0 0 0,-1-2 0 0 0,1-1 0 0 0,-1-1 1 0 0,0-1-1 0 0,23-7 0 0 0,-43 11-864 0 0,-13-2-2386 0 0,-3 0-4145 0 0,-1 4-2264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6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 0 7599 0 0,'5'19'184'0'0,"0"0"-1"0"0,-2 1 0 0 0,2 26 0 0 0,-2 59 1723 0 0,-3-93-1227 0 0,-3 42 4108 0 0,-9 55 0 0 0,9-83-3848 0 0,-44 266 4909 0 0,44-276-5773 0 0,1-10-178 0 0,1 1 0 0 0,0 0 0 0 0,1-1 0 0 0,-1 1 0 0 0,2 7 0 0 0,-1-16-530 0 0,0-1 0 0 0,1 1 0 0 0,0 0 1 0 0,-1-1-1 0 0,1 1 0 0 0,0 0 0 0 0,2-4 0 0 0,2-6-3098 0 0,4-14-4011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7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1 267 2303 0 0,'7'-14'355'0'0,"15"-21"0"0"0,-16 27 570 0 0,1 0 0 0 0,0 0 0 0 0,0 0-1 0 0,1 1 1 0 0,17-12 0 0 0,2 2 2627 0 0,48-22 1 0 0,-1 1-78 0 0,-61 31-2830 0 0,0 1 1 0 0,1 0 0 0 0,0 1-1 0 0,0 0 1 0 0,28-5-1 0 0,-13 6 307 0 0,-1 1 0 0 0,35 1 0 0 0,-49 1-708 0 0,-1 0-1 0 0,19-5 0 0 0,-19 3-155 0 0,0 0 0 0 0,1 2 0 0 0,17-1-1 0 0,4 5 120 0 0,-21 2-110 0 0,-7 0-52 0 0,0 0-1 0 0,0 0 0 0 0,0 0 1 0 0,-1 1-1 0 0,0 0 0 0 0,0 1 0 0 0,-1-1 1 0 0,9 13-1 0 0,-2-1 127 0 0,-2 0-1 0 0,13 29 1 0 0,1 15 686 0 0,-3 0-1 0 0,25 127 1 0 0,-8 134 1114 0 0,-32-252-1951 0 0,3-1-1 0 0,18 73 1 0 0,-16-115-20 0 0,-8-19-24 0 0,-3-8-100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7.5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1 170 8375 0 0,'0'0'646'0'0,"5"1"-421"0"0,47 5 165 0 0,-13-1 4581 0 0,0-1 1 0 0,70-3-1 0 0,-106-1-4255 0 0,14-1-193 0 0,0-2 0 0 0,0 0 0 0 0,16-5 1 0 0,-9 2-41 0 0,-22 5-134 0 0,1 0-1441 0 0,6-4-660 0 0</inkml:trace>
  <inkml:trace contextRef="#ctx0" brushRef="#br0" timeOffset="1">240 1 2071 0 0,'0'2'154'0'0,"4"26"-332"0"0,1 5 3934 0 0,-2 0 0 0 0,-1 45 0 0 0,-4-1-15 0 0,-2 26-1368 0 0,3-81-1915 0 0,1-2-1340 0 0,-2-5-4380 0 0,-1-5-650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7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3247 0 0,'2'2'251'0'0,"30"39"377"0"0,-26-30 414 0 0,0 0-1 0 0,0 0 1 0 0,-1 0 0 0 0,6 19-1 0 0,-10-27-783 0 0,0 0 1 0 0,-1 0-1 0 0,0 1 0 0 0,1-1 0 0 0,-1 0 1 0 0,-1 5-1 0 0,1-6 923 0 0,0-1-1190 0 0,0-1-1 0 0,1 1 0 0 0,-1-1 1 0 0,0 1-1 0 0,0-1 0 0 0,1 1 0 0 0,-1-1 1 0 0,0 1-1 0 0,1-1 0 0 0,-1 0 1 0 0,0 1-1 0 0,1-1 0 0 0,-1 1 1 0 0,0-1-1 0 0,1 0 0 0 0,-1 1 1 0 0,1-1-1 0 0,-1 0 0 0 0,1 0 0 0 0,-1 1 1 0 0,1-1-1 0 0,-1 0 0 0 0,1 0 1 0 0,0 1-1 0 0,0-2-188 0 0,-1 1 0 0 0,1-1 1 0 0,0 1-1 0 0,0 0 0 0 0,-1-1 0 0 0,1 1 0 0 0,0-1 1 0 0,-1 0-1 0 0,1 1 0 0 0,0-1 0 0 0,-1 1 0 0 0,1-1 1 0 0,-1 0-1 0 0,1 0 0 0 0,-1 1 0 0 0,1-1 1 0 0,0-1-1 0 0,5-11-3484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8.2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176 31 2383 0 0,'1'-1'180'0'0,"5"-3"557"0"0,0 2-1 0 0,0-1 1 0 0,0 1-1 0 0,1-1 1 0 0,-1 2-1 0 0,11-3 1 0 0,44-4 4497 0 0,-44 6-4137 0 0,-15 2 242 0 0,0 0-729 0 0,-1 0-523 0 0,-1 0 0 0 0,0 0 0 0 0,1 0 0 0 0,-1 0 0 0 0,1-1 0 0 0,-1 1-1 0 0,0 0 1 0 0,1 1 0 0 0,-1-1 0 0 0,1 0 0 0 0,-1 0 0 0 0,1 0 0 0 0,-1 0 0 0 0,0 0 0 0 0,1 0 0 0 0,-1 0-1 0 0,0 1 1 0 0,1-1 0 0 0,-1 0 0 0 0,1 0 0 0 0,-1 1 0 0 0,1-1 0 0 0,-1 1-44 0 0,0 0 0 0 0,1-1 0 0 0,-1 1 0 0 0,0 0 0 0 0,0-1 0 0 0,0 1 0 0 0,0 0 0 0 0,0-1 1 0 0,0 1-1 0 0,0 0 0 0 0,0 0 0 0 0,0-1 0 0 0,0 1 0 0 0,0 0 0 0 0,0 0 0 0 0,-2 7 97 0 0,0 0-1 0 0,0 0 0 0 0,-1-1 1 0 0,0 1-1 0 0,-1-1 1 0 0,1 0-1 0 0,-10 12 0 0 0,-36 45 907 0 0,48-63-1039 0 0,-37 40 607 0 0,-8 9 545 0 0,45-48-957 0 0,0-1-1 0 0,0 0 0 0 0,0 1 0 0 0,0-1 0 0 0,0 1 0 0 0,0-1 0 0 0,0 1 0 0 0,1 0 0 0 0,-1-1 0 0 0,0 1 0 0 0,1 0 0 0 0,-1 2 0 0 0,1-3-117 0 0,0 0 1 0 0,1 0 0 0 0,-1-1-1 0 0,0 1 1 0 0,0 0 0 0 0,0 0-1 0 0,1-1 1 0 0,-1 1 0 0 0,0 0-1 0 0,1-1 1 0 0,-1 1-1 0 0,1 0 1 0 0,-1-1 0 0 0,1 1-1 0 0,-1-1 1 0 0,1 1 0 0 0,-1-1-1 0 0,1 1 1 0 0,0-1 0 0 0,-1 1-1 0 0,1-1 1 0 0,-1 1 0 0 0,1-1-1 0 0,0 0 1 0 0,0 1-1 0 0,1-1 1 0 0,2 2 28 0 0,1 0-1 0 0,0-1 1 0 0,0 0-1 0 0,0 0 1 0 0,0 0-1 0 0,0-1 1 0 0,0 1-1 0 0,0-1 1 0 0,0 0 0 0 0,0-1-1 0 0,0 1 1 0 0,0-1-1 0 0,0 0 1 0 0,9-3-1 0 0,1-2 97 0 0,0 0-1 0 0,-1-1 0 0 0,17-11 0 0 0,-28 16-193 0 0,-1 1-394 0 0</inkml:trace>
  <inkml:trace contextRef="#ctx0" brushRef="#br0" timeOffset="1">0 429 10535 0 0,'0'0'165'0'0,"0"0"0"0"0,0 1 0 0 0,0-1-1 0 0,0 0 1 0 0,0 1 0 0 0,0-1 0 0 0,0 0-1 0 0,0 1 1 0 0,1-1 0 0 0,-1 0 0 0 0,0 0 0 0 0,0 1-1 0 0,0-1 1 0 0,0 0 0 0 0,0 0 0 0 0,1 1-1 0 0,-1-1 1 0 0,0 0 0 0 0,0 0 0 0 0,0 1-1 0 0,1-1 1 0 0,-1 0 0 0 0,0 0 0 0 0,0 0 0 0 0,1 0-1 0 0,-1 1 1 0 0,0-1 0 0 0,1 0 0 0 0,-1 0-1 0 0,0 0 1 0 0,0 0 0 0 0,1 0 0 0 0,-1 0-1 0 0,0 0 1 0 0,1 0 0 0 0,-1 0 0 0 0,0 0 0 0 0,1 0-1 0 0,16 5 1321 0 0,-17-5-1408 0 0,14 3 990 0 0,1-1-1 0 0,-1-1 0 0 0,0 0 1 0 0,29-2-1 0 0,57-13 1524 0 0,-99 14-2563 0 0,37-9 723 0 0,0-2 0 0 0,70-29 0 0 0,-52 18-522 0 0,-25 10-226 0 0,-1-1 0 0 0,50-32 0 0 0,-65 36-183 0 0,33-23-7796 0 0,-20 6-966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2:51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75 118 6647 0 0,'-2'1'514'0'0,"2"-1"-500"0"0,-1 0 1 0 0,0 1-1 0 0,0-1 1 0 0,0 0 0 0 0,1 1-1 0 0,-1-1 1 0 0,0 0-1 0 0,0 1 1 0 0,1-1-1 0 0,-1 1 1 0 0,1-1 0 0 0,-1 1-1 0 0,0-1 1 0 0,1 1-1 0 0,-1 0 1 0 0,1-1-1 0 0,-1 1 1 0 0,1 0 0 0 0,-1-1-1 0 0,1 1 1 0 0,-1 1-1 0 0,0 1 167 0 0,-5 5 1047 0 0,1 0 0 0 0,0 0 0 0 0,0 1 0 0 0,1-1 0 0 0,0 1 0 0 0,0 0 0 0 0,-2 12 0 0 0,0 0 159 0 0,2 1 0 0 0,0-1 0 0 0,2 1 0 0 0,0 0 1 0 0,1 0-1 0 0,2 0 0 0 0,2 23 0 0 0,-2-40-1131 0 0,1 6 529 0 0,0 0 0 0 0,5 16 0 0 0,-6-24-691 0 0,0 0 0 0 0,1-1 1 0 0,-1 1-1 0 0,0-1 1 0 0,1 1-1 0 0,-1-1 0 0 0,1 1 1 0 0,0-1-1 0 0,0 0 1 0 0,0 0-1 0 0,0 0 0 0 0,0 0 1 0 0,1 0-1 0 0,3 2 1 0 0,-3-2-91 0 0,0-1 0 0 0,0 1-1 0 0,0-1 1 0 0,0 0 0 0 0,0 0 0 0 0,1-1 0 0 0,-1 1 0 0 0,0-1 0 0 0,0 1 0 0 0,0-1 0 0 0,1 0 0 0 0,-1 0 0 0 0,0 0 0 0 0,0-1 0 0 0,1 1 0 0 0,-1-1 0 0 0,0 0 0 0 0,0 0 0 0 0,0 0-1 0 0,0 0 1 0 0,0 0 0 0 0,3-3 0 0 0,55-22-2602 0 0,-45 19 1159 0 0,0 1 0 0 0,0 1 0 0 0,0 0 0 0 0,1 1 0 0 0,-1 1 1 0 0,26-2-1 0 0,-13 1 734 0 0,-28 4 805 0 0,3-1-11 0 0,-1-1 0 0 0,1 1 0 0 0,-1 0 0 0 0,0-1 0 0 0,1 0 0 0 0,-1 0 0 0 0,0 0 0 0 0,5-5 0 0 0,6-6 466 0 0,-1-1 1 0 0,19-24-1 0 0,-7 7 281 0 0,-13 15-646 0 0,0-1 0 0 0,-1 0 0 0 0,-1-1 0 0 0,0 0 0 0 0,-2-1-1 0 0,0 0 1 0 0,8-28 0 0 0,-14 39-129 0 0,0-1 0 0 0,0 1 0 0 0,-1-1 0 0 0,0 1 0 0 0,-1-1 0 0 0,0-15 0 0 0,-1 20-15 0 0,1 1 1 0 0,-1 0-1 0 0,0-1 0 0 0,0 1 1 0 0,0 0-1 0 0,0-1 1 0 0,0 1-1 0 0,-1 0 0 0 0,1 0 1 0 0,-1 0-1 0 0,0 0 1 0 0,0 1-1 0 0,0-1 0 0 0,0 0 1 0 0,0 1-1 0 0,-1-1 1 0 0,1 1-1 0 0,-1 0 0 0 0,-5-4 1 0 0,5 5-12 0 0,1-1 0 0 0,-1 1 0 0 0,0-1-1 0 0,1 1 1 0 0,-1 0 0 0 0,0 0 0 0 0,0 1 0 0 0,0-1 0 0 0,0 0 0 0 0,0 1 0 0 0,0 0 0 0 0,0 0 0 0 0,0 0 0 0 0,0 0-1 0 0,0 0 1 0 0,0 0 0 0 0,0 1 0 0 0,1 0 0 0 0,-1-1 0 0 0,0 1 0 0 0,-3 2 0 0 0,1-2 3 0 0,1 0 0 0 0,-1 1 0 0 0,0 0 0 0 0,1 0 0 0 0,-1 1 0 0 0,1-1 0 0 0,0 1 0 0 0,-7 6 0 0 0,2-1 55 0 0,1 2-1 0 0,-11 14 1 0 0,2-2 50 0 0,2 0-1 0 0,0 2 1 0 0,-18 39 0 0 0,28-51 42 0 0,1-1-1 0 0,0 1 1 0 0,0 0 0 0 0,2 0-1 0 0,-1 0 1 0 0,1 1 0 0 0,1-1-1 0 0,1 1 1 0 0,-1-1 0 0 0,3 18-1 0 0,-1-25-69 0 0,0-1-1 0 0,0 0 0 0 0,0 0 0 0 0,0 1 1 0 0,1-1-1 0 0,-1 0 0 0 0,1 0 0 0 0,0 0 0 0 0,0 0 1 0 0,1-1-1 0 0,-1 1 0 0 0,1-1 0 0 0,0 1 1 0 0,0-1-1 0 0,0 0 0 0 0,0 0 0 0 0,5 3 1 0 0,-3-3-33 0 0,0 0 1 0 0,0 0 0 0 0,1 0 0 0 0,-1-1-1 0 0,1 0 1 0 0,0 0 0 0 0,-1-1 0 0 0,1 1-1 0 0,0-1 1 0 0,0-1 0 0 0,0 1 0 0 0,7-1-1 0 0,24-1-74 0 0,-1-1-1 0 0,1-3 1 0 0,-1 0-1 0 0,57-18 1 0 0,-35 4-6 0 0,109-52 1 0 0,13-20-2114 0 0,-2-5-4806 0 0,-119 62-3279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8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182 5 4143 0 0,'0'0'319'0'0,"4"-1"-210"0"0,2 0 349 0 0,0 0-1 0 0,1 0 0 0 0,0 0 0 0 0,-1 1 0 0 0,1 0 0 0 0,12 2 0 0 0,-17-2 1197 0 0,-1 1-1348 0 0,0-1 0 0 0,0 1 0 0 0,0 0 0 0 0,0-1 1 0 0,0 1-1 0 0,0 0 0 0 0,-1 0 0 0 0,1 0 0 0 0,0 0 0 0 0,1 1 1 0 0,-1 0 294 0 0,6 5 834 0 0,-1 0 0 0 0,-1 0 0 0 0,1 0 0 0 0,-1 0 0 0 0,5 11 0 0 0,-9-16-1153 0 0,0 0 42 0 0,-1 0-383 0 0,1 5-88 0 0</inkml:trace>
  <inkml:trace contextRef="#ctx0" brushRef="#br0" timeOffset="1">0 125 7855 0 0,'11'7'610'0'0,"-3"3"-402"0"0,3 11 2309 0 0,-1 0-1 0 0,-1 1 1 0 0,-1 0 0 0 0,-1 0 0 0 0,5 25 0 0 0,4 16-1741 0 0,-15-61-950 0 0,0 1 1 0 0,0 0-1 0 0,-1 0 1 0 0,0-1-1 0 0,1 1 1 0 0,-1 4-1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9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69 7687 0 0,'2'-1'590'0'0,"43"-12"-462"0"0,27-3 4472 0 0,24-5 1577 0 0,-84 17-5468 0 0,-2 1-133 0 0,0 0 0 0 0,1 0 0 0 0,-1 1 0 0 0,14-1 0 0 0,-23 3-489 0 0,0 0 1 0 0,-1 0-1 0 0,1 0 0 0 0,0 0 1 0 0,0 0-1 0 0,-1 1 0 0 0,1-1 0 0 0,0 0 1 0 0,0 0-1 0 0,-1 0 0 0 0,1 1 1 0 0,0-1-1 0 0,-1 0 0 0 0,1 1 0 0 0,0-1 1 0 0,-1 0-1 0 0,1 1 0 0 0,0-1 1 0 0,-1 1-1 0 0,1-1 0 0 0,-1 1 0 0 0,1-1 1 0 0,-1 1-1 0 0,1 0 0 0 0,-1-1 1 0 0,1 1-1 0 0,-1 0 0 0 0,1 1-27 0 0,-1-1 0 0 0,0 1 0 0 0,1 0-1 0 0,-1-1 1 0 0,0 1 0 0 0,0-1 0 0 0,0 1 0 0 0,0 0 0 0 0,0-1-1 0 0,-1 1 1 0 0,1-1 0 0 0,-1 3 0 0 0,-1 3 26 0 0,-1-1 0 0 0,0 1 0 0 0,0-1 0 0 0,-7 12 0 0 0,-110 140 602 0 0,101-138-524 0 0,-33 29 1 0 0,38-38-44 0 0,0 0 0 0 0,1 2 0 0 0,1-1 0 0 0,0 2 0 0 0,1 0 0 0 0,-13 19 0 0 0,2-1 2416 0 0,25-31-1930 0 0,2 0-557 0 0,0 0 0 0 0,0-1-1 0 0,0 1 1 0 0,0-1 0 0 0,1 0 0 0 0,-1 0 0 0 0,0 0-1 0 0,0-1 1 0 0,0 0 0 0 0,0 0 0 0 0,0 0-1 0 0,6-3 1 0 0,8-3 235 0 0,33-18-1 0 0,-23 10-204 0 0,-10 5-76 0 0,-1 0 0 0 0,0-1 0 0 0,0-1 0 0 0,-1-1 0 0 0,-1 0 0 0 0,0-1 0 0 0,0-1 0 0 0,-2 0 0 0 0,25-34 0 0 0,29-41-968 0 0,-62 77-8247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9.3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3311 0 0,'0'2'251'0'0,"5"36"2970"0"0,-2-1 0 0 0,-2 1-1 0 0,-5 52 1 0 0,-9-3-643 0 0,-4 11-1148 0 0,15-88-1494 0 0,24-48-1906 0 0,4-27 1877 0 0,-19 49 268 0 0,5-13 361 0 0,13-19 890 0 0,-11 22-753 0 0,5-9-138 0 0,-17 32-519 0 0,0-1 0 0 0,0 0 0 0 0,-1 0 0 0 0,1 0 0 0 0,-1 0 0 0 0,1-4 0 0 0,6-14-160 0 0,-5 8 199 0 0,-2 3-6443 0 0,0 2-199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3:59.7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32 172 3335 0 0,'-3'11'360'0'0,"-5"1"-360"0"0,2-4 0 0 0,-4-2 200 0 0,6-3 512 0 0,7-8-776 0 0</inkml:trace>
  <inkml:trace contextRef="#ctx0" brushRef="#br0" timeOffset="1">271 117 6335 0 0,'4'1'486'0'0,"13"3"-35"0"0,27 1 1 0 0,-20-4 1998 0 0,0-1 1 0 0,1-1-1 0 0,-1-2 0 0 0,28-5 0 0 0,135-20 4714 0 0,-76 13-5088 0 0,-17 4-892 0 0,0 3 0 0 0,142 6 0 0 0,-216 5-1184 0 0,-14-2 0 0 0,-1 0 0 0 0,0 0 0 0 0,1-1 0 0 0,-1 0 0 0 0,1 0 0 0 0,-1 0 0 0 0,10-2 0 0 0,-12 2-297 0 0,-1-1-1 0 0,1 0 1 0 0,-1 1-1 0 0,1-1 1 0 0,-1 0-1 0 0,1 0 1 0 0,-1 0-1 0 0,4-3 1 0 0,-4 2-498 0 0,0 0-1 0 0,1 0 1 0 0,-1 0 0 0 0,0 0 0 0 0,-1-1 0 0 0,1 1 0 0 0,0-1 0 0 0,-1 1 0 0 0,1-1 0 0 0,-1 0 0 0 0,2-3 0 0 0,1-7-8083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00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278 153 3223 0 0,'1'-7'156'0'0,"1"0"-1"0"0,-1 0 0 0 0,-1 0 0 0 0,1 0 1 0 0,-1 0-1 0 0,-1 0 0 0 0,-1-9 0 0 0,2 13 172 0 0,-1-1-1 0 0,0 0 1 0 0,0 1-1 0 0,0-1 1 0 0,0 1-1 0 0,-1 0 1 0 0,1-1-1 0 0,-1 1 0 0 0,0 0 1 0 0,0 0-1 0 0,0 0 1 0 0,0 0-1 0 0,-1 0 1 0 0,1 1-1 0 0,-5-5 1 0 0,-1 2 595 0 0,0 1 0 0 0,0-1 0 0 0,0 1 0 0 0,0 1 0 0 0,-1 0 0 0 0,-17-5 0 0 0,23 7 334 0 0,-2 1-538 0 0,0 0-334 0 0,0 0 1 0 0,0 0-1 0 0,0 1 1 0 0,0-1-1 0 0,0 1 1 0 0,1 0-1 0 0,-8 2 1 0 0,6 0-251 0 0,0 0 1 0 0,1 0 0 0 0,-1 1-1 0 0,1 0 1 0 0,0 0 0 0 0,-1 0-1 0 0,2 0 1 0 0,-1 1 0 0 0,0 0-1 0 0,1 0 1 0 0,0 0 0 0 0,0 0-1 0 0,1 1 1 0 0,-1-1 0 0 0,1 1-1 0 0,1 0 1 0 0,-1 0 0 0 0,-2 8-1 0 0,-1 10 254 0 0,0 0-1 0 0,2 1 0 0 0,-3 36 0 0 0,5-44-160 0 0,1 0-75 0 0,-8 107 950 0 0,9-104-798 0 0,1-1 1 0 0,0 0 0 0 0,2 0 0 0 0,6 27-1 0 0,-8-43-191 0 0,-1-2-68 0 0,0 0 1 0 0,0 1-1 0 0,0-1 0 0 0,1 0 1 0 0,-1 0-1 0 0,0 0 0 0 0,1 0 1 0 0,-1 1-1 0 0,1-1 1 0 0,-1 0-1 0 0,1 0 0 0 0,0 0 1 0 0,0 0-1 0 0,-1 0 1 0 0,1-1-1 0 0,1 2 0 0 0,4-2 35 0 0,-1-2-69 0 0,0-1-1 0 0,0 1 0 0 0,0-1 0 0 0,-1 0 1 0 0,1 0-1 0 0,-1-1 0 0 0,1 1 0 0 0,-1-1 1 0 0,0 0-1 0 0,-1 0 0 0 0,1-1 0 0 0,4-7 0 0 0,6-9 57 0 0,15-34-1 0 0,-26 49-65 0 0,-3 6-1 0 0,9-17-8 0 0,12-35 0 0 0,-17 43-31 0 0,-1 0-1 0 0,2 1 1 0 0,-1 0-1 0 0,11-15 1 0 0,3-4-116 0 0,17-28-256 0 0,-28 47 369 0 0,0 3 47 0 0,-6 4 371 0 0,0 2-296 0 0,0 0-74 0 0,-1-1 1 0 0,1 1-1 0 0,0-1 0 0 0,-1 1 0 0 0,1 0 0 0 0,-1-1 1 0 0,1 1-1 0 0,-1 0 0 0 0,1-1 0 0 0,-1 1 1 0 0,0 0-1 0 0,1 0 0 0 0,-1-1 0 0 0,0 1 1 0 0,1 0-1 0 0,-1 0 0 0 0,0 0 0 0 0,0 1 0 0 0,1 6 73 0 0,0-5-81 0 0,0 2 40 0 0,0 0 1 0 0,-1 0-1 0 0,1 0 1 0 0,-1 0-1 0 0,0 0 1 0 0,-2 10-1 0 0,-3 39 349 0 0,-1 24 146 0 0,4-4-149 0 0,1 43 261 0 0,22 70 190 0 0,-6-73-491 0 0,9 34-344 0 0,-15-96 0 0 0,-2-14 0 0 0,1 1 0 0 0,1-1 0 0 0,3-1 0 0 0,27 63 0 0 0,-34-91 0 0 0,-1-1 0 0 0,2 0 0 0 0,-1-1 0 0 0,1 1 0 0 0,0-1 0 0 0,1 0 0 0 0,-1-1 0 0 0,1 1 0 0 0,15 9 0 0 0,-7-8 0 0 0,-1-5 0 0 0,2-5 0 0 0,-11 0-15 0 0,1-1 0 0 0,-1 0 0 0 0,1 0 0 0 0,-1 0 0 0 0,0-1 0 0 0,0 0 1 0 0,0 0-1 0 0,-1 0 0 0 0,1-1 0 0 0,-1 1 0 0 0,0-1 0 0 0,0 0 0 0 0,-1 0 0 0 0,0-1 0 0 0,0 1 0 0 0,4-10 0 0 0,2-7-133 0 0,0-2 1 0 0,9-44-1 0 0,0-17-1122 0 0,1 1-3002 0 0,2 0-5802 0 0,-10 45 2907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00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7079 0 0,'4'25'371'0'0,"-2"0"-1"0"0,0 46 0 0 0,0 18 4205 0 0,16 71 4296 0 0,-7-85-5586 0 0,24 85 0 0 0,-33-151-3085 0 0,0 0 0 0 0,1-1 1 0 0,0 1-1 0 0,1-1 0 0 0,0 0 1 0 0,0 0-1 0 0,1 0 0 0 0,0-1 1 0 0,0 1-1 0 0,0-1 0 0 0,1-1 0 0 0,0 1 1 0 0,1-1-1 0 0,0 0 0 0 0,0 0 1 0 0,8 5-1 0 0,-12-9-205 0 0,1-1 1 0 0,0 0-1 0 0,0 1 0 0 0,-1-1 1 0 0,1 0-1 0 0,0-1 0 0 0,0 1 1 0 0,0-1-1 0 0,0 1 0 0 0,0-1 1 0 0,0 0-1 0 0,0-1 0 0 0,0 1 1 0 0,0-1-1 0 0,0 0 0 0 0,-1 0 1 0 0,1 0-1 0 0,0 0 0 0 0,0-1 1 0 0,-1 1-1 0 0,1-1 0 0 0,-1 0 1 0 0,5-3-1 0 0,4-3-556 0 0,-1 0-1 0 0,-1-1 1 0 0,0 0 0 0 0,0-1-1 0 0,12-15 1 0 0,12-23-4087 0 0,-15 15-2080 0 0,-4 4-548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01.3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3247 0 0,'0'0'251'0'0,"0"3"-160"0"0,9 29 352 0 0,22 95 8110 0 0,-24-21-3485 0 0,-3-72-3088 0 0,1 56 1 0 0,-6-45-649 0 0,-11 182 3926 0 0,-32 107-727 0 0,44-321-4503 0 0,5-2-24 0 0,-5-10-4 0 0,0-1 0 0 0,0 0 0 0 0,1 0 0 0 0,-1 0 0 0 0,0 0 0 0 0,0 1 0 0 0,1-1 0 0 0,-1 0 0 0 0,0 0 0 0 0,1 0 0 0 0,-1 0 0 0 0,0 0 0 0 0,1 0 0 0 0,-1 0 0 0 0,0 0 0 0 0,1 0 0 0 0,-1 0 0 0 0,0 0 0 0 0,1 0 0 0 0,-1 0 0 0 0,0 0 0 0 0,1 0 0 0 0,-1 0 0 0 0,0 0 0 0 0,1 0 0 0 0,-1 0 0 0 0,1-1 0 0 0,1 0 0 0 0,0-1 0 0 0,1 0 0 0 0,-1 1 0 0 0,0-1 0 0 0,0 0 0 0 0,0 0 0 0 0,0 0 0 0 0,0-1 0 0 0,3-4 0 0 0,15-26 0 0 0,-15 24 0 0 0,18-37 0 0 0,26-75 0 0 0,-23 52 0 0 0,-19 49 0 0 0,2 1 0 0 0,0-1 0 0 0,1 1 0 0 0,17-23 0 0 0,-10 23 0 0 0,-8 14 0 0 0,-4 4 0 0 0,-3 0 0 0 0,1 0 0 0 0,-1 0 0 0 0,1 0 0 0 0,0 0 0 0 0,-1 1 0 0 0,1-1 0 0 0,4 0 0 0 0,-1 1 0 0 0,4 2 0 0 0,2 5 0 0 0,3 8 0 0 0,-12-8 0 0 0,-1-2 0 0 0,12 20 0 0 0,-1 1 0 0 0,0 1 0 0 0,11 38 0 0 0,-22-57 0 0 0,1 4 0 0 0,1 1 0 0 0,0-1 0 0 0,1 0 0 0 0,8 16 0 0 0,-5-17 0 0 0,4-1 0 0 0,-9-9-11 0 0,0 0-1 0 0,0 0 1 0 0,0 0 0 0 0,0 0-1 0 0,0-1 1 0 0,1 1 0 0 0,3-1-1 0 0,-5 0-457 0 0,-1-1 356 0 0,0 0 0 0 0,0 0-1 0 0,-1 1 1 0 0,1-1 0 0 0,0 0 0 0 0,0 1 0 0 0,0-1-1 0 0,0 0 1 0 0,0 1 0 0 0,0-1 0 0 0,0 1-1 0 0,1-1 1 0 0,3-1-987 0 0,9-11-6208 0 0,-5-2-2300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01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 8927 0 0,'10'22'512'0'0,"0"1"-1"0"0,-1 1 1 0 0,-1 0-1 0 0,6 35 1 0 0,10 100 7857 0 0,-23-153-7981 0 0,4 52 4148 0 0,-4 108 0 0 0,-25 55-1163 0 0,-3-87-3294 0 0,15-82-78 0 0,10-41-1 0 0,-2 0 0 0 0,1 0 0 0 0,-2-1 0 0 0,1 1 0 0 0,-1-1 0 0 0,-9 13 0 0 0,13-22-264 0 0,0 1 0 0 0,0-1 0 0 0,-1 1 1 0 0,1-1-1 0 0,0 0 0 0 0,-1 1 0 0 0,-2 1 0 0 0,3-3-82 0 0,0 1 0 0 0,1-1 1 0 0,-1 1-1 0 0,0-1 0 0 0,0 0 0 0 0,0 0 0 0 0,0 1 0 0 0,1-1 0 0 0,-1 0 1 0 0,0 0-1 0 0,0 0 0 0 0,0 0 0 0 0,0 0 0 0 0,0 0 0 0 0,1 0 1 0 0,-1 0-1 0 0,0 0 0 0 0,0 0 0 0 0,-1-1 0 0 0,-12-6-9850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1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315 1 2879 0 0,'-7'14'435'0'0,"4"-9"68"0"0,-8 16 2363 0 0,-2-1 0 0 0,0 0 0 0 0,-32 35 0 0 0,40-50-2626 0 0,-4 4 200 0 0,0 0 0 0 0,0 1-1 0 0,1 0 1 0 0,0 1 0 0 0,-7 13-1 0 0,-15 24 1137 0 0,18-30-580 0 0,-10 21 0 0 0,9-15 284 0 0,-1 0-1 0 0,-2-1 1 0 0,-23 29 1785 0 0,34-52-2735 0 0,5 0-314 0 0,0 0 1 0 0,-1 0 0 0 0,1 1-1 0 0,0-1 1 0 0,0 0 0 0 0,-1 0 0 0 0,1 0-1 0 0,0 0 1 0 0,0 0 0 0 0,-1 0-1 0 0,1 0 1 0 0,0 0 0 0 0,0 0 0 0 0,-1 0-1 0 0,1 0 1 0 0,0 0 0 0 0,0 0 0 0 0,-1 0-1 0 0,1-1 1 0 0,0 1 0 0 0,0 0-1 0 0,-1 0 1 0 0,1 0 0 0 0,0 0 0 0 0,0 0-1 0 0,-1 0 1 0 0,1-1 0 0 0,0 1-1 0 0,0 0 1 0 0,0 0 0 0 0,0 0 0 0 0,-1-1-1 0 0,1-1-9 0 0,0 1 1 0 0,0-1-1 0 0,0 0 0 0 0,0 0 0 0 0,0 1 0 0 0,1-1 0 0 0,-1 0 0 0 0,1 0 0 0 0,-1 1 0 0 0,1-1 0 0 0,-1 0 0 0 0,1 1 0 0 0,0-1 1 0 0,0 1-1 0 0,0-1 0 0 0,0 1 0 0 0,0-1 0 0 0,0 1 0 0 0,0 0 0 0 0,1 0 0 0 0,-1-1 0 0 0,0 1 0 0 0,3-1 0 0 0,-1-1-2 0 0,-2 2 10 0 0,1 0 0 0 0,0 1 1 0 0,-1-1-1 0 0,1 0 0 0 0,0 0 0 0 0,-1 1 0 0 0,1-1 1 0 0,0 1-1 0 0,0-1 0 0 0,0 1 0 0 0,0 0 0 0 0,0 0 1 0 0,-1 0-1 0 0,1 0 0 0 0,3 0 0 0 0,3 0 30 0 0,1 11 107 0 0,-7-7-114 0 0,1-1-1 0 0,-1 1 1 0 0,0-1-1 0 0,-1 1 1 0 0,1 0 0 0 0,-1 0-1 0 0,1-1 1 0 0,-1 1-1 0 0,0 5 1 0 0,3 37 769 0 0,-2-20-367 0 0,-2-23-381 0 0,0 1 0 0 0,1-1-1 0 0,-2 1 1 0 0,1-1 0 0 0,0 1 0 0 0,-1-1 0 0 0,0 1 0 0 0,1-1 0 0 0,-1 0 0 0 0,-1 1 0 0 0,1-1 0 0 0,0 0 0 0 0,-1 0 0 0 0,-3 6 0 0 0,4-8-56 0 0,1-1 1 0 0,-1 1 0 0 0,0 0 0 0 0,1 0 0 0 0,0 0-1 0 0,-1 0 1 0 0,1 0 0 0 0,0 0 0 0 0,-1-1 0 0 0,1 1-1 0 0,0 0 1 0 0,0 0 0 0 0,0 0 0 0 0,0 0 0 0 0,0 0-1 0 0,0 0 1 0 0,0 0 0 0 0,0 0 0 0 0,0 2 0 0 0,0-3-3 0 0,0 1 1 0 0,0-1 0 0 0,0 1-1 0 0,0-1 1 0 0,0 0-1 0 0,0 1 1 0 0,0-1 0 0 0,-1 0-1 0 0,1 1 1 0 0,0-1 0 0 0,0 0-1 0 0,0 1 1 0 0,-1-1-1 0 0,1 0 1 0 0,0 1 0 0 0,0-1-1 0 0,-1 0 1 0 0,1 0 0 0 0,0 0-1 0 0,-1 1 1 0 0,-4 6 15 0 0,5-7-16 0 0,0 0-1 0 0,1 1 0 0 0,-1-1 0 0 0,0 1 0 0 0,1-1 1 0 0,-1 0-1 0 0,0 1 0 0 0,1-1 0 0 0,-1 0 1 0 0,0 1-1 0 0,1-1 0 0 0,-1 0 0 0 0,1 0 1 0 0,-1 1-1 0 0,0-1 0 0 0,1 0 0 0 0,-1 0 0 0 0,1 0 1 0 0,-1 0-1 0 0,1 1 0 0 0,-1-1 0 0 0,1 0 1 0 0,-1 0-1 0 0,1 0 0 0 0,4-1 0 0 0,0 0 0 0 0,0-1 0 0 0,0 0 0 0 0,0 1 0 0 0,-1-1 0 0 0,6-4 0 0 0,-8 6 0 0 0,0-1 0 0 0,0 0 0 0 0,0 1 0 0 0,0 0 0 0 0,1 0 0 0 0,-1-1 0 0 0,0 1 0 0 0,0 0 0 0 0,0 1 0 0 0,0-1 0 0 0,3 1 0 0 0,-1 1 0 0 0,1 1 0 0 0,-1 0 0 0 0,0 0 0 0 0,0 1 0 0 0,0-1 0 0 0,0 1 0 0 0,-1 0 0 0 0,1 0 0 0 0,2 5 0 0 0,-2-4 0 0 0,0 0 0 0 0,0-1 0 0 0,0 1 0 0 0,1-1 0 0 0,6 6 0 0 0,8-2 0 0 0,-7-8 0 0 0,-6-1 0 0 0,-1 0 0 0 0,0-1 0 0 0,0 0 0 0 0,0 0 0 0 0,0 0 0 0 0,0 0 0 0 0,0-1 0 0 0,-1 0 0 0 0,1 0 0 0 0,-1 0 0 0 0,6-6 0 0 0,6-7 0 0 0,21-27 0 0 0,4-3 0 0 0,-25 29 0 0 0,-6 7 0 0 0,-1 1 0 0 0,21-15 0 0 0,-16 18 0 0 0,3 5 0 0 0,0 3 0 0 0,-11 0 0 0 0,10 4 0 0 0,-4 0 0 0 0,25 14 0 0 0,-24-11 0 0 0,-11-6 0 0 0,-1 0 0 0 0,5 7 0 0 0,-5 1 0 0 0,-1-6 0 0 0,-1 0 0 0 0,1 1 0 0 0,-2-1 0 0 0,1 0 0 0 0,0 0 0 0 0,-1 0 0 0 0,0 0 0 0 0,0 0 0 0 0,-1 0 0 0 0,1-1 0 0 0,-1 1 0 0 0,-6 6 0 0 0,-4 6 0 0 0,-30 26 0 0 0,26-26 0 0 0,13-13-9 0 0,2-2-24 0 0,0 1 1 0 0,0-1-1 0 0,0 0 0 0 0,0 0 1 0 0,-1 0-1 0 0,1-1 0 0 0,-1 1 0 0 0,1-1 1 0 0,-1 1-1 0 0,1-1 0 0 0,-5 2 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1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1 122 5119 0 0,'64'-20'13004'0'0,"-16"7"-7361"0"0,-45 12-4577 0 0,2 0-124 0 0,93-29 2922 0 0,-95 30-3350 0 0,2-2-195 0 0,0 0 0 0 0,0 0 0 0 0,11-1 0 0 0,-9 2-57 0 0,-3 0 31 0 0,-1 0-80 0 0,72-16 341 0 0,-72 16-636 0 0,-6-11-1675 0 0,2 8 443 0 0,-2-6 122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29.6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0 3223 0 0,'-25'17'288'0'0,"26"-6"-288"0"0,1-1 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2.3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1 5959 0 0,'-2'4'49'0'0,"0"1"0"0"0,1-1-1 0 0,-1 1 1 0 0,1 0-1 0 0,0-1 1 0 0,0 1 0 0 0,1 0-1 0 0,-1 0 1 0 0,1 0 0 0 0,0 0-1 0 0,1-1 1 0 0,0 7-1 0 0,-1-5 201 0 0,0-1-1 0 0,-1 1 0 0 0,1 0 0 0 0,-1-1 0 0 0,0 1 0 0 0,-4 9 0 0 0,3-8 349 0 0,1-1 0 0 0,-1 1 0 0 0,-1 14-1 0 0,4 2 995 0 0,-1-15-843 0 0,0 0 0 0 0,0 0 0 0 0,-2 14 0 0 0,-5 3 730 0 0,4-15-757 0 0,1 0 1 0 0,0 0-1 0 0,-1 12 1 0 0,4 9 1018 0 0,0-22-1142 0 0,-1 0-1 0 0,0-1 1 0 0,-1 10-1 0 0,-5 7 376 0 0,4-18-675 0 0,1-1 1 0 0,0 1 0 0 0,-1 13-1 0 0,2-5 99 0 0,0-9-201 0 0,0 0 1 0 0,0 0-1 0 0,0 1 0 0 0,-1-1 0 0 0,0 0 0 0 0,0 1 1 0 0,-3 6-1 0 0,3-10-158 0 0,-1 9 108 0 0,11 7 142 0 0,-9-19-355 0 0,1 0 0 0 0,-1 0 0 0 0,0 0 0 0 0,1 0 1 0 0,-1 0-1 0 0,0 0 0 0 0,1 0 0 0 0,-1 0 0 0 0,0 0 0 0 0,1 0 1 0 0,-1 0-1 0 0,0-1 0 0 0,1 1 0 0 0,-1 0 0 0 0,0 0 0 0 0,1 0 1 0 0,-1 0-1 0 0,0-1 0 0 0,0 1 0 0 0,1 0 0 0 0,-1 0 0 0 0,0-1 1 0 0,0 1-1 0 0,1 0 0 0 0,-1 0 0 0 0,0-1 0 0 0,0 1 0 0 0,1-1 1 0 0,6-8-5939 0 0,1-4-2787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2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148 1 5959 0 0,'0'4'419'0'0,"1"1"0"0"0,-1-1 0 0 0,1 1 0 0 0,0-1 1 0 0,0 0-1 0 0,0 1 0 0 0,1-1 0 0 0,2 6 0 0 0,1 3 2145 0 0,2 9 482 0 0,-1 0 0 0 0,-2 0 0 0 0,4 33-1 0 0,-2 70 2275 0 0,-6-113-4760 0 0,-1 54 243 0 0,-3-1 0 0 0,-15 81 0 0 0,-4-63-803 0 0,23-81 0 0 0,0 0 0 0 0,-1 0 0 0 0,1 0 0 0 0,-1 0 0 0 0,1-1 0 0 0,-1 1 0 0 0,0 0 0 0 0,0 0 0 0 0,-1 3 0 0 0,1-6-200 0 0,1 1 1 0 0,0-1-1 0 0,-1 1 1 0 0,1-1-1 0 0,0 1 1 0 0,-1 0-1 0 0,1-1 0 0 0,0 1 1 0 0,0-1-1 0 0,0 1 1 0 0,-1-1-1 0 0,1 1 1 0 0,0-1-1 0 0,0 1 1 0 0,0-1-1 0 0,0 1 0 0 0,0-1 1 0 0,0 1-1 0 0,0-1 1 0 0,0 0-1 0 0,0 1 1 0 0,0-1-1 0 0,0 0 0 0 0,0-19-8571 0 0,0 4 452 0 0</inkml:trace>
  <inkml:trace contextRef="#ctx0" brushRef="#br0" timeOffset="1">0 405 9127 0 0,'2'2'3195'0'0,"1"4"-1605"0"0,1-1 0 0 0,0 1 1 0 0,1-1-1 0 0,-1-1 0 0 0,1 1 0 0 0,5 4 0 0 0,-7-7-1139 0 0,0 0 0 0 0,0 0 0 0 0,1 0 0 0 0,-1 0 0 0 0,0-1 0 0 0,1 1 0 0 0,-1-1 0 0 0,1 0-1 0 0,-1 0 1 0 0,1 0 0 0 0,-1 0 0 0 0,8 0 0 0 0,-10-1-230 0 0,1 0-405 0 0,0-1-1 0 0,0 0 0 0 0,0 0 0 0 0,0 1 1 0 0,0-1-1 0 0,0 0 0 0 0,-1 0 1 0 0,1-1-1 0 0,0 1 0 0 0,2-2 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3.0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 3767 0 0,'7'-1'12778'0'0,"12"0"-8322"0"0,14-1-1945 0 0,-32 1-1996 0 0,1 1-31 0 0,7-1-55 0 0,-7 1-93 0 0,1-2-237 0 0,-2 1-132 0 0,1 1-1 0 0,-1-1 1 0 0,1 0-1 0 0,-1-1 1 0 0,0 1-1 0 0,1 0 0 0 0,-1 0 1 0 0,0-1-1 0 0,0 1 1 0 0,0 0-1 0 0,0-1 1 0 0,0 1-1 0 0,1-3 1 0 0,-1 4-68 0 0,-1-1 1 0 0,0 1-1 0 0,0-1 1 0 0,0 1-1 0 0,1 0 1 0 0,-1-1-1 0 0,0 1 1 0 0,1-1-1 0 0,-1 1 0 0 0,0 0 1 0 0,1-1-1 0 0,-1 1 1 0 0,1 0-1 0 0,-1 0 1 0 0,0-1-1 0 0,1 1 1 0 0,-1 0-1 0 0,1 0 1 0 0,-1 0-1 0 0,1-1 1 0 0,-1 1-1 0 0,1 0 0 0 0,-1 0 1 0 0,1 0-1 0 0,-1 0 1 0 0,1 0-1 0 0,-1 0 1 0 0,1 0-1 0 0,-1 0 1 0 0,1 0-1 0 0,-1 0 1 0 0,0 0-1 0 0,1 1 1 0 0,0-1-1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3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64 2615 0 0,'-2'6'17359'0'0,"27"-7"-15681"0"0,0 0 614 0 0,16 5-117 0 0,-1 3 0 0 0,70 21 0 0 0,-4-1 123 0 0,-101-26-2298 0 0,19 1 0 0 0,-18-2 0 0 0,2 0 0 0 0,-1 0 0 0 0,1-1 0 0 0,0 0 0 0 0,0 0 0 0 0,13-5 0 0 0,-18 6 0 0 0,1 0 0 0 0,10-9 0 0 0,-2-1 0 0 0,-8 5-264 0 0,-1 1 0 0 0,0 0 0 0 0,0-1 1 0 0,-1 0-1 0 0,1 0 0 0 0,-1 0 0 0 0,2-5 0 0 0,7-38-6653 0 0,-7 31-3279 0 0</inkml:trace>
  <inkml:trace contextRef="#ctx0" brushRef="#br0" timeOffset="1">326 131 4255 0 0,'-12'13'11232'0'0,"15"-14"-9570"0"0,27-2 603 0 0,58-4 3296 0 0,-84 7-5389 0 0,0-1 0 0 0,-1 1 0 0 0,1-1-1 0 0,0 1 1 0 0,0-1 0 0 0,-1 0 0 0 0,1-1 0 0 0,0 1 0 0 0,-1-1-1 0 0,1 1 1 0 0,-1-1 0 0 0,0 0 0 0 0,0 0 0 0 0,1-1-1 0 0,-1 1 1 0 0,-1 0 0 0 0,5-6 0 0 0,-3 4-533 0 0,0-1 0 0 0,-1 1 0 0 0,0-1 0 0 0,4-7-1 0 0,6-22-7449 0 0,-10 18-145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3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2303 0 0,'3'9'318'0'0,"0"1"-1"0"0,-1 0 1 0 0,0 0-1 0 0,-1 0 1 0 0,0 0-1 0 0,-1 13 0 0 0,4 22 3416 0 0,1-7 478 0 0,-2 0 0 0 0,-2 73 0 0 0,-1-63-2225 0 0,1-34-1372 0 0,-1-1-1 0 0,-1 0 0 0 0,-2 20 0 0 0,-12 61 1149 0 0,14-91-1631 0 0,-1 5 79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4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 2383 0 0,'0'0'1127'0'0,"3"-1"-122"0"0,94-22 5906 0 0,-95 22-6492 0 0,11-3 383 0 0,-8 2-469 0 0,0 1-1 0 0,0 0 0 0 0,1 0 0 0 0,5 1 1 0 0,-9 0-77 0 0,18 5 441 0 0,-18-4-472 0 0,14 13 368 0 0,-15-14-538 0 0,2 3 49 0 0,1 3-14 0 0,2 4 64 0 0,-2-5 47 0 0,0 0-1 0 0,-1 1 1 0 0,1 0-1 0 0,-1 0 1 0 0,0 0-1 0 0,-1 0 0 0 0,1 0 1 0 0,2 13-1 0 0,-2-4 455 0 0,11 29-1 0 0,1 9 735 0 0,-1 10 377 0 0,10 60 1361 0 0,-2 54-806 0 0,10 101 1266 0 0,-19-174-2665 0 0,-5-57-855 0 0,8 36-134 0 0,-16-81-238 0 0,-2-4-1191 0 0,0 1 1201 0 0,0-1 0 0 0,1 1 0 0 0,-1-1 0 0 0,1 1 0 0 0,-1-1 1 0 0,1 0-1 0 0,0 0 0 0 0,0 0 0 0 0,0 0 0 0 0,0 0 0 0 0,0 0 0 0 0,0 0 0 0 0,0 0 0 0 0,0 0 0 0 0,1 0 0 0 0,-1 0 0 0 0,1-1 1 0 0,0 1-1 0 0,0 0 0 0 0,0-5 0 0 0,-4-14-6102 0 0,-5 0-1537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4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4111 0 0,'17'-13'679'0'0,"-15"12"558"0"0,0 1-927 0 0,-1-1-1 0 0,1 1 0 0 0,0 0 0 0 0,-1 0 1 0 0,1-1-1 0 0,0 1 0 0 0,-1-1 0 0 0,4-1 0 0 0,5-2 320 0 0,0 3 118 0 0,0-1-1 0 0,0 2 0 0 0,0-1 0 0 0,0 1 0 0 0,0 1 0 0 0,0 0 1 0 0,1 0-1 0 0,-1 1 0 0 0,10 3 0 0 0,0 1 460 0 0,0 2 0 0 0,0 0 0 0 0,23 13 0 0 0,-36-18-862 0 0,-1 1 0 0 0,0 0 0 0 0,-1 0 0 0 0,1 1 0 0 0,-1 0 0 0 0,1 0 0 0 0,-1 0 0 0 0,-1 0 0 0 0,8 11 0 0 0,-10-12-207 0 0,1 0 0 0 0,-1 1 0 0 0,0-1 0 0 0,0 1 1 0 0,-1 0-1 0 0,1-1 0 0 0,-1 1 0 0 0,0 0 1 0 0,0 0-1 0 0,-1 0 0 0 0,1 0 0 0 0,-1-1 1 0 0,0 1-1 0 0,-2 9 0 0 0,1-4 8 0 0,-1 0 1 0 0,0 0-1 0 0,-1 0 0 0 0,0 0 1 0 0,0 0-1 0 0,-1-1 0 0 0,-1 0 1 0 0,0 0-1 0 0,0 0 0 0 0,0 0 1 0 0,-9 9-1 0 0,11-15-102 0 0,-2 3 29 0 0,0 0 1 0 0,-1 0-1 0 0,0-1 1 0 0,0 0-1 0 0,-1 0 1 0 0,1 0-1 0 0,-1-1 1 0 0,0 0 0 0 0,-10 5-1 0 0,15-9-30 0 0,0 1 0 0 0,0-1 1 0 0,0 1-1 0 0,-1-1 0 0 0,1 1 0 0 0,0-1 0 0 0,0 0 0 0 0,-1 0 1 0 0,1 0-1 0 0,-5-1 0 0 0,6 0 101 0 0,3-2-70 0 0,0-1-1 0 0,0 1 1 0 0,1-1 0 0 0,-1 1 0 0 0,1 0 0 0 0,0 0-1 0 0,0 0 1 0 0,0 0 0 0 0,0 1 0 0 0,6-4 0 0 0,0 0 275 0 0,1 1 0 0 0,0 1 0 0 0,12-4 0 0 0,-13 5-371 0 0,0 0-1 0 0,-1-1 1 0 0,1 1-1 0 0,-1-2 1 0 0,0 1-1 0 0,0-1 1 0 0,0 0-1 0 0,0-1 1 0 0,-1 0 0 0 0,0 0-1 0 0,11-13 1 0 0,-7 6-2522 0 0,-3 3-4033 0 0,4-3-3362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7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2815 0 0,'2'1'62'0'0,"-1"0"58"0"0,-1-1-115 0 0,1-1-1 0 0,-1 1 1 0 0,1 0 0 0 0,0 0-1 0 0,-1-1 1 0 0,1 1 0 0 0,-1 0-1 0 0,1 0 1 0 0,0 0 0 0 0,-1 0-1 0 0,1 0 1 0 0,-1 0 0 0 0,1 0-1 0 0,0 0 1 0 0,-1 0 0 0 0,1 0-1 0 0,-1 1 1 0 0,1-1 0 0 0,-1 0-1 0 0,1 0 1 0 0,0 0-1 0 0,-1 1 1 0 0,1-1 0 0 0,1 1 38 0 0,0 0 0 0 0,0 0 1 0 0,0 0-1 0 0,0 0 0 0 0,-1 0 0 0 0,1 1 1 0 0,0-1-1 0 0,-1 0 0 0 0,1 1 0 0 0,-1-1 1 0 0,1 1-1 0 0,-1-1 0 0 0,0 1 0 0 0,1 0 1 0 0,-1 0-1 0 0,1 3 0 0 0,15 37 1688 0 0,-12-27-649 0 0,1 6 1022 0 0,-1 0 1 0 0,-1 0 0 0 0,-1 0 0 0 0,2 37-1 0 0,-2-13 527 0 0,2 19 2352 0 0,-5-62-4626 0 0,7-6-5 0 0,-5 1-361 0 0,1 1 0 0 0,-1 0-1 0 0,0-1 1 0 0,0 0 0 0 0,0 1 0 0 0,0-1 0 0 0,0 0-1 0 0,-1 0 1 0 0,3-6 0 0 0,9-31-584 0 0,-6 15 174 0 0,10-37-1863 0 0,-2 6-5577 0 0,-9 36 1688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7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37 185 5439 0 0,'2'95'1788'0'0,"0"-62"2075"0"0,-3 41 0 0 0,-4-31 491 0 0,-11 44-1 0 0,15-85-3862 0 0,-2 14 632 0 0,2-18-974 0 0,4-7-352 0 0,8-37-2403 0 0,-4 12 438 0 0,-4 18 480 0 0,0-1-1 0 0,-1 0 1 0 0,-1-26 0 0 0,-3 17-691 0 0,-1 0 0 0 0,-1 1 0 0 0,-8-31 0 0 0,2 15 1332 0 0,6 20 854 0 0,2 15 257 0 0,0 1-1 0 0,1-1 1 0 0,-1 0-1 0 0,2 0 1 0 0,-1 0-1 0 0,1 0 1 0 0,-1 0-1 0 0,2 0 1 0 0,-1 0-1 0 0,1 0 1 0 0,2-11-1 0 0,-2 15 136 0 0,-1 0-96 0 0,1 0 0 0 0,0 0 0 0 0,-1 0 0 0 0,1 0-1 0 0,0 0 1 0 0,0 0 0 0 0,0 0 0 0 0,0 1 0 0 0,0-1 0 0 0,1 0 0 0 0,-1 1-1 0 0,3-3 1 0 0,15-14 909 0 0,-19 18-1010 0 0,2-2 504 0 0,0 1 36 0 0,39-20 1212 0 0,-40 21-1614 0 0,1-1 0 0 0,0 0 0 0 0,-1 1-1 0 0,1 0 1 0 0,0-1 0 0 0,0 1 0 0 0,0 0 0 0 0,-1 0-1 0 0,1 0 1 0 0,0 0 0 0 0,3 0 0 0 0,3 1 965 0 0,-2-1-600 0 0,0 1-1 0 0,0 0 1 0 0,-1 1-1 0 0,1 0 1 0 0,0-1-1 0 0,-1 2 1 0 0,0-1 0 0 0,9 5-1 0 0,-10-5-154 0 0,0 0-1 0 0,0-1 1 0 0,0 1-1 0 0,0-1 0 0 0,1 0 1 0 0,3 0-1 0 0,6 2 469 0 0,-12-3-346 0 0,1 0-65 0 0,5 2 143 0 0,1-1 1 0 0,-1 1-1 0 0,13 4 0 0 0,-20-6-199 0 0,1 2-212 0 0,0 0 0 0 0,-1 1 0 0 0,1-1 1 0 0,-1 0-1 0 0,0 1 0 0 0,2 3 0 0 0,-3-5-79 0 0,5 10 301 0 0,-2 1 0 0 0,1 0 0 0 0,-2 0 0 0 0,3 23 0 0 0,1 3 313 0 0,5 56 1415 0 0,-8-58-1091 0 0,-3 8 226 0 0,0-42-868 0 0,0 1-167 0 0,-2 6 3 0 0,1-7 0 0 0,0 0-43 0 0,-12 18-291 0 0,12-18 15 0 0,-1-1-800 0 0,-1 0 492 0 0,0 0 0 0 0,0 1 0 0 0,0-1 0 0 0,0-1 0 0 0,0 1 0 0 0,0 0 0 0 0,-1-1 0 0 0,1 1-1 0 0,0-1 1 0 0,0 0 0 0 0,-5-1 0 0 0,-10-5-9126 0 0,8-1 2630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4:19.0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36 7023 0 0,'0'0'542'0'0,"3"-1"-353"0"0,35-8 710 0 0,-23 6 1453 0 0,0-1 0 0 0,19-7 0 0 0,-28 9-1900 0 0,-1 0 0 0 0,0 1 1 0 0,0 0-1 0 0,1 0 1 0 0,-1 1-1 0 0,1-1 1 0 0,-1 1-1 0 0,1 0 1 0 0,-1 0-1 0 0,0 1 0 0 0,7 1 1 0 0,-11-2-362 0 0,1 1 1240 0 0,-1 1-636 0 0,0 2-545 0 0,0 0-1 0 0,0 0 0 0 0,0 1 1 0 0,-1-1-1 0 0,0 0 1 0 0,0 0-1 0 0,0 1 1 0 0,0-1-1 0 0,-1 0 0 0 0,1 0 1 0 0,-1 0-1 0 0,0 0 1 0 0,0 1-1 0 0,-3 5 0 0 0,-4 8 196 0 0,-1 0 0 0 0,-1-1 0 0 0,-1 0-1 0 0,0 0 1 0 0,-1-1 0 0 0,-1-1 0 0 0,0 0-1 0 0,-30 24 1 0 0,37-33-268 0 0,5-5-9 0 0,3-2-9 0 0,8-2-47 0 0,26-13 0 0 0,-27 12 49 0 0,4-7-46 0 0,-11 10 129 0 0,-6 10 75 0 0,-7 4-206 0 0,3-4-13 0 0,4-2 0 0 0,12-5 0 0 0,14 0 0 0 0,-10-4 0 0 0,-4 1 0 0 0,-8 1 0 0 0,1 0 0 0 0,-1 0 0 0 0,0 0 0 0 0,0 1 0 0 0,1-1 0 0 0,-1 0 0 0 0,0 0 0 0 0,0 0 0 0 0,1 1 0 0 0,-1-1 0 0 0,0 0 0 0 0,0 0 0 0 0,1 0 0 0 0,-1 1 0 0 0,0-1 0 0 0,0 0 0 0 0,0 1 0 0 0,0-1 0 0 0,1 0 0 0 0,-1 0 0 0 0,0 1 0 0 0,0-1 0 0 0,1 2-1 0 0,-2 6-1 0 0,0-1-8 0 0,-1-3-17 0 0,1 1 0 0 0,-1-1-1 0 0,1 0 1 0 0,-1 1 0 0 0,-1-1 0 0 0,1 0 0 0 0,0-1 0 0 0,-1 1 0 0 0,0 0 0 0 0,-3 3 0 0 0,-1 1-24 0 0,2-1 1 0 0,-1 1 0 0 0,-6 13 0 0 0,7-12 50 0 0,4-7 1 0 0,-4 3-15 0 0,4-4-50 0 0,6-4-351 0 0,30-13 331 0 0,-17 6 84 0 0,21-13 0 0 0,-24 12 12 0 0,-17 25 48 0 0,-2-2-33 0 0,0 0-1 0 0,-1 0 1 0 0,0 0 0 0 0,-1-1 0 0 0,-1 0-1 0 0,1 0 1 0 0,-16 18 0 0 0,-7 3 161 0 0,-32 28 1 0 0,0-1-41 0 0,57-55-114 0 0,-7 13 130 0 0,7-11-109 0 0,0-1-55 0 0,3-3 1 0 0,0-1 0 0 0,0 0 0 0 0,0 1-1 0 0,0-1 1 0 0,0 0 0 0 0,0 1-1 0 0,0-1 1 0 0,1 1 0 0 0,-1-1-1 0 0,1 1 1 0 0,-1-1 0 0 0,1 1-1 0 0,0 0 1 0 0,-1 2 0 0 0,15-15 52 0 0,-9 7-53 0 0,1-1 0 0 0,-2 1 0 0 0,1-1 0 0 0,0 0 0 0 0,-1-1 0 0 0,0 1 0 0 0,0-1 0 0 0,-1 1 0 0 0,5-10 0 0 0,2-4 0 0 0,4-3-17 0 0,-6 9-107 0 0,-1 0 0 0 0,12-27 0 0 0,-14 29-501 0 0,0-1 1 0 0,8-13 0 0 0,-4 8-914 0 0,-8 16 843 0 0,-4-7-613 0 0,3 12 1581 0 0,0 7-143 0 0,0-9-103 0 0,-1 0 1 0 0,1 0-1 0 0,1 0 0 0 0,-1 0 1 0 0,0 0-1 0 0,0 0 0 0 0,1 0 1 0 0,-1 0-1 0 0,2 2 0 0 0,2 17 345 0 0,-1 0 72 0 0,-3-19-197 0 0,3 11 142 0 0,-3-8-307 0 0,1 0-1 0 0,-1 0 0 0 0,0 0 0 0 0,-1 0 0 0 0,1-1 1 0 0,-1 1-1 0 0,0 0 0 0 0,-3 8 0 0 0,3-7-81 0 0,-1-1 0 0 0,0 1-1 0 0,0-1 1 0 0,-1 1 0 0 0,0-1 0 0 0,-4 6 0 0 0,0 0 16 0 0,1 0 18 0 0,-1 0-1 0 0,0-1 1 0 0,-1 1 0 0 0,0-2-1 0 0,0 1 1 0 0,-1-1 0 0 0,-1 0 0 0 0,0-1-1 0 0,-11 8 1 0 0,-52 24 401 0 0,71-39-414 0 0,-3 2 26 0 0,4-3-8 0 0,-25 7-13 0 0,14-2-9 0 0,10-4 74 0 0,-6 1 490 0 0,19-3-358 0 0,25-9 264 0 0,1 2-1 0 0,56-6 1 0 0,2-1 521 0 0,-8 0 92 0 0,-76 14-1048 0 0,16-2 105 0 0,0 1 0 0 0,0 0-1 0 0,0 3 1 0 0,1 0-1 0 0,26 5 1 0 0,-47-5-157 0 0,-1 0 0 0 0,1-1 0 0 0,-1 0 0 0 0,13-1 0 0 0,15 0 0 0 0,-33 1 1 0 0,1 0 0 0 0,-1 1 0 0 0,0-1 0 0 0,1 0 1 0 0,-1 0-1 0 0,1 0 0 0 0,-1 0 0 0 0,1-1 0 0 0,-1 1 0 0 0,0 0 0 0 0,2-1 0 0 0,37-8-67 0 0,-38 4-210 0 0,5-45-1453 0 0,-6 13-6066 0 0,-5 6-2056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3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13 6391 0 0,'17'-11'492'0'0,"-13"9"1436"0"0,-4 4-1238 0 0,0 1 0 0 0,1-1 0 0 0,-1 0 0 0 0,1 0 0 0 0,0 0-1 0 0,-1 1 1 0 0,2 1 0 0 0,4 14 1451 0 0,-5-6-999 0 0,-1 0 0 0 0,0 0 0 0 0,-1 0-1 0 0,-4 19 1 0 0,-14 46 1771 0 0,13-56-2107 0 0,-124 416 5382 0 0,56-177-5508 0 0,40-116-680 0 0,25-102 0 0 0,2-12 6 0 0,3-17-15 0 0,1 0-1 0 0,0 0 1 0 0,2 0-1 0 0,-2 19 1 0 0,3-31-205 0 0,2-1-923 0 0,-1 0 993 0 0,-1 0 0 0 0,1 0-1 0 0,0 0 1 0 0,0-1 0 0 0,-1 1-1 0 0,1 0 1 0 0,0-1 0 0 0,0 1 0 0 0,-1 0-1 0 0,1-1 1 0 0,0 1 0 0 0,-1-1 0 0 0,1 1-1 0 0,-1-1 1 0 0,1 1 0 0 0,0-1 0 0 0,0-1-1 0 0,5-8-4434 0 0,4-11-4493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46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1177 186 2159 0 0,'-32'-11'90'0'0,"1"2"-1"0"0,-2 1 0 0 0,-38-5 0 0 0,52 12 121 0 0,1 0 1 0 0,-1 1 0 0 0,1 0-1 0 0,-1 2 1 0 0,1 0 0 0 0,0 1-1 0 0,-24 7 1 0 0,1 4 393 0 0,1 2-1 0 0,1 1 1 0 0,1 3 0 0 0,0 0 0 0 0,-67 51 0 0 0,55-31 14 0 0,2 2 1 0 0,2 2-1 0 0,-56 67 1 0 0,70-69 54 0 0,1 0 1 0 0,3 2-1 0 0,-31 63 0 0 0,25-33 1276 0 0,-35 111 1 0 0,59-149-1674 0 0,1 0 0 0 0,1 1-1 0 0,3 0 1 0 0,1 1 0 0 0,1-1 0 0 0,4 51 0 0 0,3-37 65 0 0,2 0 0 0 0,3-1 1 0 0,2 0-1 0 0,18 54 0 0 0,-13-62-16 0 0,2-1 0 0 0,2-1-1 0 0,1 0 1 0 0,2-2 0 0 0,2 0 0 0 0,44 52-1 0 0,-44-62-1 0 0,1-2-1 0 0,1-1 0 0 0,1-1 0 0 0,53 35 0 0 0,-20-22 172 0 0,96 43-1 0 0,-95-54-253 0 0,1-2 0 0 0,2-4 1 0 0,0-2-1 0 0,107 15 0 0 0,-71-22 30 0 0,-1-4 1 0 0,144-9-1 0 0,21-28 53 0 0,-212 19-218 0 0,0-2-1 0 0,97-37 1 0 0,-103 27-7 0 0,0-1 1 0 0,-2-2-1 0 0,80-60 0 0 0,-57 30 174 0 0,90-95-1 0 0,-72 53 51 0 0,-75 84-263 0 0,-1-1 1 0 0,0-1 0 0 0,-1 0 0 0 0,-1 0-1 0 0,7-19 1 0 0,-3-3 77 0 0,-2 0-1 0 0,-1 0 0 0 0,6-64 1 0 0,-11 44 127 0 0,-7-106-1 0 0,-2 114-114 0 0,-2 1 0 0 0,-3 0-1 0 0,-25-77 1 0 0,11 59 89 0 0,-63-122 0 0 0,53 130-76 0 0,-2 2 0 0 0,-67-80 1 0 0,31 45-6 0 0,-20-24 49 0 0,68 90-171 0 0,-1 0-1 0 0,-31-25 0 0 0,25 28-28 0 0,-1 1-1 0 0,0 1 0 0 0,-2 2 0 0 0,-1 1 1 0 0,0 2-1 0 0,-1 1 0 0 0,-1 2 0 0 0,-70-16 1 0 0,62 21-280 0 0,-1 2 0 0 0,1 2 0 0 0,-1 1 1 0 0,1 3-1 0 0,-1 2 0 0 0,0 1 0 0 0,-55 13 1 0 0,39-1-242 0 0,0 3 0 0 0,2 2 0 0 0,-63 30 0 0 0,-52 37-2293 0 0,61-25-3473 0 0,25-11-2101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1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64 2815 0 0,'-11'-2'355'0'0,"-35"-9"414"0"0,46 11-739 0 0,0 0-1 0 0,0 0 0 0 0,0 0 0 0 0,1 0 1 0 0,-1 0-1 0 0,0 0 0 0 0,0 0 0 0 0,0 0 1 0 0,0-1-1 0 0,0 1 0 0 0,0 0 0 0 0,0 0 0 0 0,0 0 1 0 0,1 0-1 0 0,-1 0 0 0 0,0 0 0 0 0,0-1 1 0 0,0 1-1 0 0,0 0 0 0 0,0 0 0 0 0,0 0 1 0 0,0 0-1 0 0,0 0 0 0 0,0-1 0 0 0,0 1 0 0 0,0 0 1 0 0,0 0-1 0 0,0 0 0 0 0,0 0 0 0 0,0 0 1 0 0,0-1-1 0 0,0 1 0 0 0,0 0 0 0 0,0 0 1 0 0,0 0-1 0 0,0 0 0 0 0,0 0 0 0 0,0-1 0 0 0,0 1 1 0 0,-1 0-1 0 0,1 0 0 0 0,0 0 0 0 0,0 0 1 0 0,0 0-1 0 0,0 0 0 0 0,0-1 0 0 0,0 1 1 0 0,0 0-1 0 0,-1 0 0 0 0,1 0 0 0 0,0 0 0 0 0,0 0 1 0 0,0 0-1 0 0,0 0 0 0 0,0 0 0 0 0,0 0 1 0 0,-1 0-1 0 0,1 0 0 0 0,0 0 0 0 0,0 0 1 0 0,0 0-1 0 0,-1 0 0 0 0,15-7 687 0 0,-12 7-316 0 0,10-6 676 0 0,-4 1 301 0 0,1 1-1 0 0,0 0 0 0 0,0 1 1 0 0,14-4-1 0 0,-11 4-504 0 0,0 1 0 0 0,0 0-1 0 0,1 1 1 0 0,-1 1 0 0 0,0 0-1 0 0,1 0 1 0 0,23 5 0 0 0,-34-4-119 0 0,12 2 880 0 0,14 7-298 0 0,-27-10-1296 0 0,-1 0 0 0 0,1 1-1 0 0,0-1 1 0 0,-1 0 0 0 0,1 0 0 0 0,-1 1 0 0 0,1-1 0 0 0,-1 0 0 0 0,1 1 0 0 0,-1-1 0 0 0,0 1 0 0 0,1-1-1 0 0,-1 1 1 0 0,1-1 0 0 0,-1 1 0 0 0,0-1 0 0 0,0 1 0 0 0,1-1 0 0 0,-1 2 0 0 0,2 0 104 0 0,2 3-21 0 0,-3-4-29 0 0,1 1 0 0 0,-1 0 0 0 0,1-1 0 0 0,-1 1 0 0 0,0 0 0 0 0,1 0 0 0 0,-1 0 0 0 0,0 0 0 0 0,0 0 0 0 0,-1 0 0 0 0,1 1 0 0 0,0-1 0 0 0,0 3 0 0 0,0 2 58 0 0,0-1-73 0 0,-1-1-1 0 0,1 0 1 0 0,-1 1-1 0 0,0-1 0 0 0,0 0 1 0 0,-1 1-1 0 0,0-1 1 0 0,-1 7-1 0 0,-2 2 93 0 0,2-7 50 0 0,0 0-1 0 0,0 0 1 0 0,-5 11-1 0 0,-8 10 605 0 0,14-27-568 0 0,-12 4 385 0 0,6-6-642 0 0,5 1-84 0 0,2 1-167 0 0,12 48 117 0 0,5 9 283 0 0,-14-36-116 0 0,-3-16 38 0 0,0 0-1 0 0,1 1 0 0 0,3 11 0 0 0,-4-14-10 0 0,-1 4-47 0 0,-5 5-137 0 0,3-13-287 0 0,3 0 217 0 0,-4 1 35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1.7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4319 0 0,'40'90'864'0'0,"-13"-33"975"0"0,-22-46-1495 0 0,67 172 7225 0 0,8 133 1940 0 0,-76-295-8845 0 0,1-1-1 0 0,0-1 1 0 0,2 1-1 0 0,16 34 1 0 0,-22-52-436 0 0,4 2 805 0 0,-2-2-2704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2.1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4975 0 0,'2'2'388'0'0,"4"8"27"0"0,-1 0-1 0 0,0 1 1 0 0,0-1-1 0 0,-1 1 1 0 0,0 0-1 0 0,-1 0 1 0 0,0 1-1 0 0,-1-1 1 0 0,1 15-1 0 0,-1 14 2787 0 0,-4 54-1 0 0,1-50-1967 0 0,-3-14-452 0 0,3-23-520 0 0,0 1 0 0 0,0-1 0 0 0,0 7 0 0 0,1-11-199 0 0,0-1 0 0 0,0 0 1 0 0,0 0-1 0 0,0 0 0 0 0,0 0 0 0 0,-1 0 0 0 0,1 0 0 0 0,-1 0 0 0 0,0 0 1 0 0,0 2-1 0 0,-5 11-5656 0 0,4-6-440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2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3247 0 0,'0'0'251'0'0,"3"0"-160"0"0,81-6 4957 0 0,-76 6-3637 0 0,0 0 1 0 0,0 0-1 0 0,0 1 1 0 0,0 0-1 0 0,15 5 1 0 0,-21-6-1145 0 0,0 1 763 0 0,0 0-26 0 0,1 1-803 0 0,0-1-1 0 0,-1 1 1 0 0,1 0 0 0 0,-1 0-1 0 0,0 0 1 0 0,1 0-1 0 0,-1 1 1 0 0,0-1 0 0 0,0 0-1 0 0,-1 1 1 0 0,1 0 0 0 0,0-1-1 0 0,-1 1 1 0 0,0 0-1 0 0,1 0 1 0 0,-1 0 0 0 0,0-1-1 0 0,-1 1 1 0 0,1 0-1 0 0,0 1 1 0 0,-1-1 0 0 0,0 0-1 0 0,0 0 1 0 0,0 0 0 0 0,0 5-1 0 0,-3 8-68 0 0,0-1 0 0 0,0 0-1 0 0,-1 0 1 0 0,-1-1 0 0 0,-1 1-1 0 0,0-1 1 0 0,-1 0 0 0 0,0-1-1 0 0,-1 0 1 0 0,-1 0 0 0 0,0 0-1 0 0,-20 20 1 0 0,27-30-132 0 0,1-2 0 0 0,1 0 0 0 0,-1 0 0 0 0,0-1 0 0 0,1 1 0 0 0,-1 0 0 0 0,0-1 0 0 0,0 1 0 0 0,1-1 0 0 0,-1 1 0 0 0,0-1 0 0 0,0 1 0 0 0,0-1 0 0 0,0 1 0 0 0,1-1 0 0 0,-1 0 0 0 0,0 0 0 0 0,0 1 0 0 0,0-1 0 0 0,0 0 0 0 0,0 0 0 0 0,0 0 0 0 0,-2 0 0 0 0,0-1 0 0 0,2-4 0 0 0,4-2 0 0 0,0 0-1 0 0,0 1 1 0 0,0-1 0 0 0,1 1-1 0 0,0 0 1 0 0,0 0 0 0 0,0 0-1 0 0,1 0 1 0 0,0 1 0 0 0,7-6-1 0 0,4-2 8 0 0,1 0-1 0 0,24-13 0 0 0,-26 17 59 0 0,-11 5-51 0 0,1 1 0 0 0,0 0 0 0 0,0 0 0 0 0,0 0 0 0 0,0 1 1 0 0,8-3-1 0 0,-9 4 14 0 0,-1 0 0 0 0,1 1 1 0 0,-1-1-1 0 0,1 1 0 0 0,-1 0 1 0 0,6 0-1 0 0,-3 0 43 0 0,-5 0-12 0 0,1 0 0 0 0,0 1 0 0 0,-1-1 0 0 0,1 0 0 0 0,0 1 0 0 0,-1 0 0 0 0,1-1 0 0 0,-1 1-1 0 0,1 0 1 0 0,-1 0 0 0 0,1 0 0 0 0,-1 0 0 0 0,1 0 0 0 0,-1 0 0 0 0,0 0 0 0 0,0 0 0 0 0,0 1 0 0 0,2 1 0 0 0,-1 0 83 0 0,1 0-1 0 0,-1 1 1 0 0,0-1 0 0 0,0 1 0 0 0,-1-1-1 0 0,2 5 1 0 0,1 3 157 0 0,-1 1-1 0 0,0-1 1 0 0,-1 0 0 0 0,-1 1-1 0 0,1 18 1 0 0,-1 4 295 0 0,0-25-323 0 0,-1 1 1 0 0,-1 17-1 0 0,-9 65 370 0 0,8-85-712 0 0,0 0 1 0 0,-1 0-1 0 0,1 0 0 0 0,-7 10 0 0 0,7-14-57 0 0,1-1-178 0 0,0 0 1 0 0,0-1 0 0 0,0 1 0 0 0,0-1 0 0 0,-1 1-1 0 0,1-1 1 0 0,-1 1 0 0 0,-2 1 0 0 0,-3 1-3210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2.8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38 4975 0 0,'0'0'388'0'0,"1"-2"-254"0"0,2-5 99 0 0,-2 5 900 0 0,1 0 387 0 0,0 0-1011 0 0,0 0-1 0 0,0-1 0 0 0,1 2 0 0 0,-1-1 0 0 0,1 0 0 0 0,-1 0 1 0 0,1 1-1 0 0,0-1 0 0 0,-1 1 0 0 0,1 0 0 0 0,0 0 1 0 0,0 0-1 0 0,5-1 0 0 0,14 0 5348 0 0,-19 3-5668 0 0,-1 0 1 0 0,1 0-1 0 0,-1 0 1 0 0,0 0-1 0 0,1 0 1 0 0,-1 0-1 0 0,0 1 1 0 0,0-1-1 0 0,3 3 1 0 0,-3-2 63 0 0,-1-1-171 0 0,0 1 0 0 0,0-1 0 0 0,0 0 0 0 0,0 1 0 0 0,0-1 0 0 0,0 1-1 0 0,-1 0 1 0 0,1-1 0 0 0,0 1 0 0 0,-1-1 0 0 0,0 1 0 0 0,1 0 0 0 0,-1 0 0 0 0,0 3 0 0 0,1 0 149 0 0,0 3-45 0 0,-1 0 0 0 0,1 0 0 0 0,-2 0 0 0 0,1-1 0 0 0,-1 1 0 0 0,-1 0 0 0 0,1 0-1 0 0,-1-1 1 0 0,0 1 0 0 0,-1-1 0 0 0,0 0 0 0 0,-4 9 0 0 0,-19 15 4046 0 0,41-44-3394 0 0,-2 0-489 0 0,20-20-336 0 0,-25 25-12 0 0,-1-1 0 0 0,-2 2-84 0 0,-4 6-352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3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1 194 4319 0 0,'3'3'332'0'0,"9"8"-16"0"0,0 1 0 0 0,12 15-1 0 0,6 12 3750 0 0,-29-38-3910 0 0,3 3 974 0 0,0 1-1 0 0,0-1 1 0 0,1 0 0 0 0,0-1 0 0 0,-1 1-1 0 0,1-1 1 0 0,0 0 0 0 0,9 4 0 0 0,-13-6-361 0 0,2-2-617 0 0,0 0 0 0 0,-1 0 0 0 0,1-1 0 0 0,-1 1 1 0 0,1 0-1 0 0,-1-1 0 0 0,0 0 0 0 0,0 1 0 0 0,1-1 1 0 0,-1 0-1 0 0,0 0 0 0 0,-1 0 0 0 0,1 0 0 0 0,2-3 0 0 0,4-11 81 0 0,0 0 0 0 0,-1 0 0 0 0,-1-1-1 0 0,0 0 1 0 0,5-29 0 0 0,0 4-347 0 0,-6 25 16 0 0,-1 1-186 0 0,11-26 0 0 0,-13 38 256 0 0,0 0-1 0 0,0 0 0 0 0,0 0 1 0 0,1 1-1 0 0,-1-1 0 0 0,1 0 1 0 0,0 1-1 0 0,0 0 0 0 0,0 0 1 0 0,1 0-1 0 0,3-3 0 0 0,6 0 30 0 0,-10 5 57 0 0,0 1 0 0 0,0-1 0 0 0,0 1 0 0 0,0 0 0 0 0,0 0 0 0 0,0 0 0 0 0,0 1 0 0 0,0-1 0 0 0,0 1 1 0 0,0-1-1 0 0,3 2 0 0 0,35 15 1226 0 0,-13-4-626 0 0,-7-7 313 0 0,0-1 0 0 0,1-1-1 0 0,-1 0 1 0 0,1-2-1 0 0,29 0 1 0 0,-49-2-661 0 0,48 8 443 0 0,-48-7-947 0 0,0-1 0 0 0,0 1 1 0 0,0-1-1 0 0,0 0 0 0 0,0 0 0 0 0,0 0 1 0 0,0 0-1 0 0,0 0 0 0 0,0 0 0 0 0,0 0 1 0 0,0-1-1 0 0,2 0 0 0 0,-3 1-353 0 0,0-1 0 0 0,1 0 0 0 0,-1 1-1 0 0,0-1 1 0 0,0 0 0 0 0,0 0 0 0 0,-1 0 0 0 0,1 0-1 0 0,0 0 1 0 0,0 0 0 0 0,0-1 0 0 0,1 0-734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3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78 4631 0 0,'-1'5'135'0'0,"0"1"0"0"0,0-1 0 0 0,0 1 0 0 0,-10 16 12241 0 0,11-22-12274 0 0,8-5 1937 0 0,-4 2-442 0 0,5-3-698 0 0,-6 4-512 0 0,1-1 0 0 0,-1 1-1 0 0,0-1 1 0 0,0 1 0 0 0,0-1-1 0 0,0 0 1 0 0,4-6 0 0 0,-5 7-286 0 0,0 0-1 0 0,0 1 1 0 0,0-1 0 0 0,0 1 0 0 0,0-1-1 0 0,0 1 1 0 0,0 0 0 0 0,0 0 0 0 0,0 0-1 0 0,1 0 1 0 0,-1 0 0 0 0,4-1 0 0 0,15-6 498 0 0,-19 6-526 0 0,1 1 9 0 0,0-1-1 0 0,-1 1 1 0 0,0-1-1 0 0,1 1 1 0 0,-1-1-1 0 0,0 0 1 0 0,0 0 0 0 0,0 0-1 0 0,0 0 1 0 0,0 0-1 0 0,0-1 1 0 0,-1 1-1 0 0,2-3 1 0 0,-3 4-73 0 0,1 1 0 0 0,-1-1 1 0 0,0 1-1 0 0,0 0 0 0 0,1-1 1 0 0,-1 1-1 0 0,0 0 1 0 0,0-1-1 0 0,1 1 0 0 0,-1 0 1 0 0,0 0-1 0 0,1-1 0 0 0,-1 1 1 0 0,1 0-1 0 0,-1 0 0 0 0,0-1 1 0 0,1 1-1 0 0,-1 0 0 0 0,1 0 1 0 0,-1 0-1 0 0,0 0 0 0 0,1 0 1 0 0,-1-1-1 0 0,1 1 0 0 0,-1 0 1 0 0,1 0-1 0 0,-1 0 0 0 0,1 0 1 0 0,-1 1-7 0 0,1-1 0 0 0,-1 0 0 0 0,0 0 0 0 0,0 0 0 0 0,0 0 0 0 0,1 0 0 0 0,-1 0 0 0 0,0 0 0 0 0,0 0 0 0 0,0 0 0 0 0,1 0 0 0 0,-1 0 0 0 0,0 0-1 0 0,0 0 1 0 0,0 0 0 0 0,1 0 0 0 0,-1 0 0 0 0,0-1 0 0 0,0 1 0 0 0,0 0 0 0 0,1 0 0 0 0,-1 0 0 0 0,0 0 0 0 0,0 0 0 0 0,0 0 0 0 0,0 0 0 0 0,1-1 0 0 0,-1 1 0 0 0,0 0 0 0 0,0 0 0 0 0,0 0 0 0 0,0 0 0 0 0,0-1 0 0 0,0 1 0 0 0,0 0 0 0 0,1 0 0 0 0,-1 0 0 0 0,0-1 0 0 0,0 1 0 0 0,0 0 0 0 0,0 0 0 0 0,0 0 0 0 0,0-1 0 0 0,0 1 0 0 0,0 0 0 0 0,0 0 0 0 0,0 0 0 0 0,0-1 0 0 0,0 1 0 0 0,0 0 0 0 0,0 0 0 0 0,0 0 0 0 0,-1-1 0 0 0,1 1-2 0 0,0 0 0 0 0,0-1 0 0 0,0 1 0 0 0,0 0 0 0 0,0 0 0 0 0,1 0 0 0 0,-1-1 0 0 0,0 1 0 0 0,0 0 0 0 0,0 0 0 0 0,0 0 0 0 0,0 0 0 0 0,0-1 1 0 0,0 1-1 0 0,0 0 0 0 0,0 0 0 0 0,1 0 0 0 0,-1 0 0 0 0,0 0 0 0 0,0-1 0 0 0,0 1 0 0 0,0 0 0 0 0,1 0 0 0 0,-1 0 0 0 0,0 0 0 0 0,0 0 0 0 0,0 0 0 0 0,0 0 0 0 0,1 0 0 0 0,-1 0 1 0 0,0 0-1 0 0,0 0 0 0 0,0 0 0 0 0,1 0 0 0 0,-1 0 0 0 0,0 0 0 0 0,0 0 0 0 0,0 0 0 0 0,1 0 0 0 0,-1 0 0 0 0,0 0 0 0 0,0 0 0 0 0,0 0 0 0 0,0 0 0 0 0,1 0 0 0 0,-1 0 0 0 0,0 0 1 0 0,3 0-57 0 0,-8-3-64 0 0,5 3 116 0 0,0 0 0 0 0,0 0 0 0 0,0 0 0 0 0,0 0 0 0 0,0 0 0 0 0,0 0 0 0 0,0 0 0 0 0,0 0 0 0 0,-1 0 0 0 0,1 0 0 0 0,0 0 0 0 0,0 0-1 0 0,0-1 1 0 0,0 1 0 0 0,0 0 0 0 0,0 0 0 0 0,0 0 0 0 0,0 0 0 0 0,0 0 0 0 0,0 0 0 0 0,0 0 0 0 0,0 0 0 0 0,-1 0 0 0 0,1 0 0 0 0,0 0 0 0 0,0 0 0 0 0,0 0 0 0 0,0 0 0 0 0,0-1 0 0 0,0 1 0 0 0,0 0 0 0 0,0 0 0 0 0,0 0-1 0 0,0 0 1 0 0,0 0 0 0 0,0 0 0 0 0,0 0 0 0 0,0 0 0 0 0,0 0 0 0 0,0 0 0 0 0,0-1 0 0 0,0 1 0 0 0,0 0 0 0 0,0 0 0 0 0,0 0 0 0 0,0 0 0 0 0,0 0 0 0 0,0 0 0 0 0,0 0 0 0 0,0 0 0 0 0,0 0 0 0 0,0 0 0 0 0,1-1 0 0 0,-1 1-1 0 0,0 0 1 0 0,0 0 0 0 0,0 0 0 0 0,0 0 0 0 0,0 0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3.9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87 5927 0 0,'8'19'500'0'0,"0"1"-1"0"0,-2 0 0 0 0,5 21 0 0 0,-4-11 2638 0 0,-2-10 351 0 0,0-1 0 0 0,1 26 1 0 0,-1-30-1434 0 0</inkml:trace>
  <inkml:trace contextRef="#ctx0" brushRef="#br0" timeOffset="1">110 1 4143 0 0,'0'0'319'0'0,"1"2"-210"0"0,4 6 1466 0 0,-1-1-1 0 0,1 2 1 0 0,-2-1-1 0 0,1 0 1 0 0,-1 1-1 0 0,0-1 1 0 0,-1 1 0 0 0,2 10-1 0 0,-3-12-692 0 0,-1 1-1 0 0,0-1 1 0 0,-1 13-1 0 0,-12 89 3130 0 0,12-106-4015 0 0,0 1 0 0 0,0-1 0 0 0,0 0 0 0 0,0 0 0 0 0,-1 1 0 0 0,-1 2 0 0 0,0-1-137 0 0,2-3-729 0 0,0 0-264 0 0,1-2 1124 0 0,-6 9-1969 0 0,-2 2-3653 0 0,0-2-1494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4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62 3367 0 0,'0'0'258'0'0,"1"-2"-5"0"0,9-15 1951 0 0,-9 14-1625 0 0,1 0-1 0 0,-1 0 1 0 0,1 0-1 0 0,0 1 1 0 0,-1-1-1 0 0,1 0 0 0 0,0 1 1 0 0,1 0-1 0 0,-1-1 1 0 0,0 1-1 0 0,1 0 1 0 0,-1 0-1 0 0,4-1 1 0 0,-4 2-443 0 0,-1 0 1 0 0,1 0 0 0 0,0 1 0 0 0,-1-1 0 0 0,1 0 0 0 0,0 1 0 0 0,-1 0 0 0 0,1-1-1 0 0,0 1 1 0 0,0 0 0 0 0,0 0 0 0 0,-1 0 0 0 0,1 0 0 0 0,0 0 0 0 0,0 0-1 0 0,-1 1 1 0 0,1-1 0 0 0,0 1 0 0 0,0-1 0 0 0,-1 1 0 0 0,1-1 0 0 0,0 1 0 0 0,-1 0-1 0 0,1 0 1 0 0,-1 0 0 0 0,1 0 0 0 0,-1 0 0 0 0,1 0 0 0 0,-1 1 0 0 0,0-1 0 0 0,0 0-1 0 0,0 1 1 0 0,2 2 0 0 0,1 0 102 0 0,-1 1-1 0 0,-1 0 1 0 0,1 0-1 0 0,-1 0 1 0 0,1 0-1 0 0,-2 1 1 0 0,1-1-1 0 0,0 0 1 0 0,0 11-1 0 0,-1-7 106 0 0,-1 0-1 0 0,-1 0 1 0 0,-2 14-1 0 0,-1 4 336 0 0,2-12-229 0 0,-1 0 0 0 0,-1-1 0 0 0,0 0 0 0 0,0 0 0 0 0,-2 0 0 0 0,-12 23 0 0 0,17-35-42 0 0,7-16-319 0 0,-3 6-120 0 0,1 1-1 0 0,0-1 1 0 0,0 1 0 0 0,1 0-1 0 0,0 0 1 0 0,0 1 0 0 0,0 0-1 0 0,1-1 1 0 0,0 2 0 0 0,0-1-1 0 0,11-7 1 0 0,-13 10 31 0 0,-1 0 0 0 0,0 1 0 0 0,1 0 1 0 0,-1 0-1 0 0,1 0 0 0 0,0 0 0 0 0,0 0 0 0 0,0 1 0 0 0,-1 0 0 0 0,1 0 1 0 0,5-1-1 0 0,1 0 10 0 0,1-1 55 0 0,-9 3 29 0 0,-1 0-84 0 0,0 0 0 0 0,0 0 0 0 0,0 1 0 0 0,1-1-1 0 0,-1 0 1 0 0,0 1 0 0 0,0-1 0 0 0,0 1 0 0 0,0-1 0 0 0,0 1 0 0 0,0-1 0 0 0,0 1 0 0 0,0 0 0 0 0,-1 0 0 0 0,1-1 0 0 0,0 1 0 0 0,0 0 0 0 0,0 0 0 0 0,-1 0 0 0 0,1 0-1 0 0,-1 0 1 0 0,1 0 0 0 0,0 0 0 0 0,-1 0 0 0 0,0 0 0 0 0,1 0 0 0 0,-1 0 0 0 0,0 0 0 0 0,1 0 0 0 0,-1 0 0 0 0,0 1 0 0 0,0-1 0 0 0,0 2 0 0 0,0 3 46 0 0,1 0 0 0 0,-2 0 0 0 0,1 0 0 0 0,0 0 0 0 0,-3 6 0 0 0,-1 3 280 0 0,0 0 0 0 0,-1 0-1 0 0,-1-1 1 0 0,-12 21-1 0 0,-36 53 1724 0 0,42-71-1689 0 0,2-2-145 0 0,-2 0 0 0 0,0-1 0 0 0,-21 20 1 0 0,-46 32-143 0 0,78-66-84 0 0,-3 4-286 0 0,-1 0 0 0 0,-1-1 0 0 0,1 0 0 0 0,0 0-1 0 0,-1 0 1 0 0,1-1 0 0 0,-8 3 0 0 0,-11-3-8014 0 0,6-4-1124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37.5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0 318 5815 0 0,'1'5'654'0'0,"0"1"1"0"0,1-1-1 0 0,-1 0 0 0 0,5 10 0 0 0,3 10 1147 0 0,16 85 4582 0 0,-6-25-2586 0 0,0 0 100 0 0,-3 1 1 0 0,8 147-1 0 0,-24-223-3896 0 0,1 1 1 0 0,1-1-1 0 0,0 0 0 0 0,1 0 1 0 0,5 15-1 0 0,-3-17-1 0 0,-4-8 0 0 0,-1 0 0 0 0,0 1 0 0 0,1-1 0 0 0,-1 0 0 0 0,0 0 0 0 0,1 0 0 0 0,-1 0 0 0 0,1 0 0 0 0,-1 0 0 0 0,0 0 0 0 0,1 0 0 0 0,-1 0 0 0 0,1-1 0 0 0,-1 1 0 0 0,0 0 0 0 0,1 0 0 0 0,-1 0 0 0 0,1 0 0 0 0,-1 0 0 0 0,0-1 0 0 0,1 1 0 0 0,-1 0 0 0 0,0 0 0 0 0,1-1 0 0 0,-1 1 0 0 0,4-5 0 0 0,0 1 0 0 0,0-1 0 0 0,0 0 0 0 0,-1 0 0 0 0,0 0 0 0 0,0 0 0 0 0,3-9 0 0 0,0 0 0 0 0,-1 0 0 0 0,3-15 0 0 0,8-50 0 0 0,8-89 0 0 0,-13 37 0 0 0,20-170 0 0 0,5 146 0 0 0,-22 100 0 0 0,-13 50 0 0 0,11-26 0 0 0,-9 25 0 0 0,5-14 0 0 0,-8 20 0 0 0,0 0 0 0 0,0-1 0 0 0,0 1 0 0 0,0 0 0 0 0,0 0 0 0 0,0 0 0 0 0,0 0 0 0 0,0-1 0 0 0,0 1 0 0 0,0 0 0 0 0,0 0 0 0 0,0 0 0 0 0,0 0 0 0 0,0 0 0 0 0,1 0 0 0 0,-1-1 0 0 0,0 1 0 0 0,0 0 0 0 0,0 0 0 0 0,0 0 0 0 0,0 0 0 0 0,0 0 0 0 0,1 0 0 0 0,-1 0 0 0 0,0 0 0 0 0,0 0 0 0 0,0 0 0 0 0,0 0 0 0 0,1 0 0 0 0,-1-1 0 0 0,0 1 0 0 0,0 0 0 0 0,0 0 0 0 0,0 0 0 0 0,1 0 0 0 0,-1 0 0 0 0,0 1 0 0 0,0-1 0 0 0,0 0 0 0 0,0 0 0 0 0,1 0 0 0 0,0 1 0 0 0,1 1 0 0 0,-1 0 0 0 0,1 0 0 0 0,-1-1 0 0 0,0 1 0 0 0,0 0 0 0 0,0 0 0 0 0,0 0 0 0 0,0 1 0 0 0,1 1 0 0 0,8 30 0 0 0,-7-25 0 0 0,23 89 0 0 0,18 133 0 0 0,-10 102 0 0 0,-29-268 0 0 0,12 134 0 0 0,-17-196 0 0 0,1 1 0 0 0,0-5 0 0 0,7-23 0 0 0,-2-1-1398 0 0,5-12-6232 0 0,-4 14-2566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4.7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2127 0 0,'4'0'160'0'0,"21"-2"-243"0"0,-8 0 1658 0 0,0 1 1 0 0,0 0-1 0 0,32 4 1 0 0,-15 3 2013 0 0,109 17 7139 0 0,0-8-5209 0 0,-105-14-4499 0 0,126 2 2272 0 0,-159-3-3595 0 0,43-4 1043 0 0,-26-3-3332 0 0,-2-5-6421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5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143 82 2527 0 0,'-1'-3'210'0'0,"6"2"-177"0"0,8-1-52 0 0,-1 2 511 0 0,0 1 0 0 0,0 1-1 0 0,0 0 1 0 0,-1 0 0 0 0,16 5-1 0 0,-17-3 805 0 0,-1-1-1 0 0,0 1 1 0 0,0 1-1 0 0,0 0 0 0 0,0 0 1 0 0,-1 1-1 0 0,1 0 1 0 0,-1 0-1 0 0,-1 1 1 0 0,14 14-1 0 0,-18-17-662 0 0,0 0-1 0 0,0 0 1 0 0,-1 0 0 0 0,1 0-1 0 0,2 7 1 0 0,-5-9-599 0 0,1-1-1 0 0,-1 1 1 0 0,1-1 0 0 0,-1 1-1 0 0,0 0 1 0 0,0-1 0 0 0,1 1 0 0 0,-1 0-1 0 0,0-1 1 0 0,-1 1 0 0 0,1-1-1 0 0,0 1 1 0 0,0 0 0 0 0,-1-1 0 0 0,1 1-1 0 0,-1-1 1 0 0,-3 6 4015 0 0,0-4-6611 0 0,-15-5 4335 0 0,10-26-1686 0 0,-4-21-14436 0 0,11 38 10171 0 0,0 0-1 0 0,0-18 1 0 0,3 12 4133 0 0,1 1 3400 0 0,0 12-3078 0 0,-1 0 1 0 0,1 0 0 0 0,0 1-1 0 0,0-1 1 0 0,0 1 0 0 0,0-1-1 0 0,1 1 1 0 0,-1 0 0 0 0,1 0-1 0 0,0 0 1 0 0,0 0-1 0 0,6-4 1 0 0,4-5 1574 0 0,-12 11-1552 0 0,1 0 0 0 0,-1 1 0 0 0,1-1 0 0 0,-1 1 0 0 0,1-1 0 0 0,0 1 1 0 0,-1-1-1 0 0,1 1 0 0 0,0 0 0 0 0,2 0 0 0 0,0-1 558 0 0,-2 1-588 0 0,0 0 1 0 0,0 0-1 0 0,0-1 1 0 0,0 1 0 0 0,0 0-1 0 0,0 1 1 0 0,0-1-1 0 0,0 0 1 0 0,0 1-1 0 0,0-1 1 0 0,0 1 0 0 0,0-1-1 0 0,0 1 1 0 0,-1 0-1 0 0,1 0 1 0 0,2 1 0 0 0,-3-1 739 0 0,6 8 603 0 0,-5-6-1294 0 0,0 0-77 0 0,-1 1-1 0 0,1-1 1 0 0,-1 1-1 0 0,0-1 1 0 0,0 1-1 0 0,0-1 1 0 0,-1 1 0 0 0,1-1-1 0 0,-1 1 1 0 0,0 0-1 0 0,0-1 1 0 0,0 1-1 0 0,-1 0 1 0 0,1-1-1 0 0,-1 1 1 0 0,0-1 0 0 0,0 1-1 0 0,-2 3 1 0 0,-2 8 655 0 0,-1-1 0 0 0,-15 24 1 0 0,18-31-695 0 0,1-6 64 0 0,-1 6 155 0 0,3-4-339 0 0,8-4-211 0 0,6 0 2 0 0,-12 1-141 0 0,-2 2-70 0 0,-1 3 264 0 0,1 0 0 0 0,-1 0 0 0 0,0-1 0 0 0,0 1 0 0 0,0-1 1 0 0,-1 1-1 0 0,1-1 0 0 0,-1 1 0 0 0,0-1 0 0 0,-1 0 0 0 0,1 0 0 0 0,-1 0 1 0 0,0 0-1 0 0,0 0 0 0 0,0-1 0 0 0,-7 7 0 0 0,7-7 63 0 0,-5 5 18 0 0,0-1 0 0 0,0 1 1 0 0,-1-1-1 0 0,0-1 0 0 0,-1 0 1 0 0,-16 8-1 0 0,14-8 61 0 0,1 0 0 0 0,-18 12 0 0 0,-10 6 64 0 0,-14 8-118 0 0,31-19-17 0 0,-31 15 1 0 0,39-21 65 0 0,1 1 1 0 0,-13 8-1 0 0,-5 4 79 0 0,28-18 619 0 0,5-2-289 0 0,11-4-113 0 0,19-9-28 0 0,-8 0 181 0 0,1 2 0 0 0,0 1 1 0 0,1 1-1 0 0,51-12 0 0 0,123-23-390 0 0,-129 29-123 0 0,72-25 0 0 0,-105 24 0 0 0,11-5 0 0 0,-45 18 0 0 0,-3 2 0 0 0,-1 0 0 0 0,1 1 0 0 0,0-1 0 0 0,-1 1 0 0 0,1-1 0 0 0,0 1 0 0 0,0 0 0 0 0,0-1 0 0 0,-1 1 0 0 0,1 0 0 0 0,0-1 0 0 0,0 1 0 0 0,1 0 0 0 0,-13 3-1332 0 0,1 2 0 0 0,-1-1 0 0 0,1 2 0 0 0,-11 6 0 0 0,-25 13-6106 0 0,20-15-656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6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37 2847 0 0,'2'2'214'0'0,"32"20"269"0"0,51 40 15938 0 0,-76-53-14416 0 0,-8-7-1681 0 0,1 0-43 0 0,0 0 1 0 0,-1 0 0 0 0,1 1-1 0 0,-1-1 1 0 0,0 1-1 0 0,0-1 1 0 0,0 1-1 0 0,0-1 1 0 0,0 1 0 0 0,0 3-1 0 0,0-4-210 0 0,-7-3-5137 0 0,4 1 4746 0 0,0-1-1 0 0,0 0 0 0 0,0 1 1 0 0,0-1-1 0 0,0 0 0 0 0,0 0 0 0 0,1-1 1 0 0,-1 1-1 0 0,0 0 0 0 0,1 0 1 0 0,-1-1-1 0 0,-1-1 0 0 0,1 0 169 0 0,0 0-1 0 0,-1 0 1 0 0,1-1-1 0 0,0 1 1 0 0,1-1-1 0 0,-1 1 1 0 0,-2-7-1 0 0,3 7 195 0 0,0-1 0 0 0,0 0 0 0 0,0 0 0 0 0,1 0 0 0 0,-1 0 0 0 0,1 1 0 0 0,0-1 0 0 0,0 0 0 0 0,0 0 0 0 0,1 0 0 0 0,-1 0 0 0 0,1 0 0 0 0,0 1 0 0 0,0-1 0 0 0,0 0 0 0 0,1 1 0 0 0,2-6 0 0 0,0 3-30 0 0,-3 4 115 0 0,0 0 0 0 0,1 0 1 0 0,-1 0-1 0 0,1 0 0 0 0,-1 0 1 0 0,1 0-1 0 0,0 1 0 0 0,0-1 1 0 0,-1 0-1 0 0,1 1 1 0 0,0 0-1 0 0,0-1 0 0 0,1 1 1 0 0,-1 0-1 0 0,0 0 0 0 0,0 0 1 0 0,1 0-1 0 0,-1 1 1 0 0,3-1-1 0 0,5-2 792 0 0,1 1 1 0 0,-1 1-1 0 0,1 0 1 0 0,12 1-1 0 0,30-2 2826 0 0,-51 2-3277 0 0,0 0-98 0 0,8 0-18 0 0,-8 0 337 0 0,0 1-345 0 0,0 0-264 0 0,0 0 0 0 0,-1 0 1 0 0,1 0-1 0 0,0 0 0 0 0,-1 0 0 0 0,1 0 0 0 0,-1 1 0 0 0,1-1 1 0 0,-1 1-1 0 0,0-1 0 0 0,1 1 0 0 0,-1-1 0 0 0,0 1 0 0 0,0 0 1 0 0,0-1-1 0 0,0 1 0 0 0,-1 0 0 0 0,1 0 0 0 0,0 0 0 0 0,-1 0 1 0 0,1 0-1 0 0,-1 0 0 0 0,0 0 0 0 0,0 0 0 0 0,1 0 1 0 0,-1 0-1 0 0,-1 0 0 0 0,1 0 0 0 0,0 0 0 0 0,-1 3 0 0 0,-2 10 226 0 0,3-12-244 0 0,-1 0 0 0 0,0 1 0 0 0,1-1 0 0 0,-1 0-1 0 0,-1 0 1 0 0,1 0 0 0 0,0 0 0 0 0,-3 4 0 0 0,-5 10 68 0 0,7-13-124 0 0,1-1 1 0 0,-1 1-1 0 0,0-1 0 0 0,0 1 1 0 0,-1-1-1 0 0,-4 5 1 0 0,-27 31-1005 0 0,32-38 633 0 0,0 0-64 0 0,1 0 473 0 0,0-1-252 0 0,0 1 1 0 0,0 0-1 0 0,0-1 0 0 0,0 1 0 0 0,0 0 1 0 0,0-1-1 0 0,0 1 0 0 0,-1-1 0 0 0,1 0 0 0 0,0 1 1 0 0,0-1-1 0 0,-1 0 0 0 0,1 0 0 0 0,0 0 1 0 0,0 0-1 0 0,-1 0 0 0 0,1 0 0 0 0,0 0 0 0 0,0 0 1 0 0,-1-1-1 0 0,1 1 0 0 0,0 0 0 0 0,0-1 1 0 0,0 1-1 0 0,0-1 0 0 0,-1 1 0 0 0,-1-2 0 0 0,1-2-2461 0 0,-4-11 1067 0 0,-8-32 0 0 0,14 45 1430 0 0,-4-11-296 0 0,-6-40-9761 0 0,10 52 9262 0 0,-13 21-3013 0 0,11-16 4042 0 0,0 3 22 0 0,1-5 414 0 0,2-2-426 0 0,4 1 0 0 0,2 3-1 0 0,-6-3-6 0 0,0-1-64 0 0,12 5 354 0 0,14 9-108 0 0,-24-13-204 0 0,6-1-33 0 0,2 0-10 0 0,-1 2 0 0 0,-9 0 2 0 0,1 0 0 0 0,0 0 0 0 0,-1 0 0 0 0,1 0 0 0 0,-1 0 0 0 0,0 0 0 0 0,2 2 0 0 0,-2-2 73 0 0,-1 0 0 0 0,-1 6 14 0 0,0-1-1 0 0,0-1-58 0 0,-1 0 1 0 0,0 0-1 0 0,-1 0 0 0 0,1-1 0 0 0,-1 1 0 0 0,0-1 1 0 0,0 0-1 0 0,-1 0 0 0 0,-6 7 0 0 0,2-1-4 0 0,-23 23 358 0 0,8-10 17 0 0,13-15 204 0 0,0 1-1 0 0,-1-1 1 0 0,0-1-1 0 0,0 0 1 0 0,-16 8-1 0 0,11-6 1168 0 0,-28 21 0 0 0,-2 17 3656 0 0,44-46-4276 0 0,0-1-305 0 0,0 0 0 0 0,-1 0-1 0 0,1 0 1 0 0,0 0 0 0 0,-1 0 0 0 0,-6 2 2545 0 0,10-5-3000 0 0,1-3-226 0 0,1 0 1 0 0,1 1-1 0 0,-1-1 0 0 0,1 1 0 0 0,-1 0 1 0 0,1 0-1 0 0,0 1 0 0 0,1-1 0 0 0,-1 1 1 0 0,0 0-1 0 0,10-5 0 0 0,6-3 464 0 0,34-11 0 0 0,-15 10-413 0 0,1 1 1 0 0,69-8-1 0 0,-62 11-164 0 0,-4 3-53 0 0,-23 3 0 0 0,-1 0 0 0 0,1-2 0 0 0,25-8 0 0 0,-38 11 0 0 0,22-12 0 0 0,-25 10 0 0 0,13-3 0 0 0,-3 1 0 0 0,-5 1-67 0 0,-8 3-279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7.0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6159 0 0,'0'0'472'0'0,"2"1"-306"0"0,4 4 592 0 0,0 0 1 0 0,-1 0-1 0 0,0 1 1 0 0,0 0-1 0 0,-1 0 1 0 0,1 0-1 0 0,-1 0 1 0 0,-1 1-1 0 0,1-1 1 0 0,-1 1-1 0 0,0 0 1 0 0,0 0-1 0 0,1 10 1 0 0,3 13 2192 0 0,7 60 0 0 0,-11-62-2382 0 0,18 268 4971 0 0,-17-1-2316 0 0,-4-275-3195 0 0,2 1 0 0 0,0-1 0 0 0,6 26 0 0 0,-8-45-29 0 0,0-1 0 0 0,0 1 0 0 0,0-1 0 0 0,0 1 0 0 0,0-1 0 0 0,1 1 0 0 0,-1-1 0 0 0,0 1 0 0 0,0-1 0 0 0,0 0 0 0 0,0 1 0 0 0,1-1 0 0 0,-1 1 0 0 0,0-1 0 0 0,0 1 0 0 0,1-1 0 0 0,-1 0 0 0 0,0 1 0 0 0,1-1 0 0 0,-1 0 0 0 0,0 1 0 0 0,1-1 0 0 0,-1 0 0 0 0,1 1 0 0 0,-1-1 0 0 0,1 0 0 0 0,-1 0 0 0 0,0 0 0 0 0,1 1 0 0 0,0-1 0 0 0,4-3 0 0 0,-3 3 0 0 0,0-1 0 0 0,-1 0 0 0 0,1 0 0 0 0,-1-1 0 0 0,1 1 0 0 0,-1 0 0 0 0,1 0 0 0 0,-1-1 0 0 0,0 1 0 0 0,1-1 0 0 0,-1 1 0 0 0,0-1 0 0 0,0 0 0 0 0,0 1 0 0 0,1-3 0 0 0,10-32 0 0 0,-8 25 0 0 0,0-2 0 0 0,-1-1 0 0 0,2-17 0 0 0,4-18 0 0 0,4-4 0 0 0,-4 18 0 0 0,15-43 0 0 0,-7 40 0 0 0,-14 31 0 0 0,-3 7 0 0 0,0-1 0 0 0,1 1 0 0 0,-1-1 0 0 0,0 1 0 0 0,0-1 0 0 0,0 1 0 0 0,1-1 0 0 0,-1 1 0 0 0,0 0 0 0 0,0-1 0 0 0,1 1 0 0 0,-1-1 0 0 0,0 1 0 0 0,1 0 0 0 0,-1-1 0 0 0,1 1 0 0 0,-1 0 0 0 0,1-1 0 0 0,-1 1 0 0 0,0 0 0 0 0,1-1 0 0 0,-1 1 0 0 0,1 0 0 0 0,-1 0 0 0 0,1 0 0 0 0,-1 0 0 0 0,1-1 0 0 0,0 1 0 0 0,1 0 0 0 0,7-1 0 0 0,-7 1 0 0 0,2 1 0 0 0,8 10 0 0 0,-10-10 0 0 0,0 1 0 0 0,0 0 0 0 0,-1 0 0 0 0,1 0 0 0 0,-1 1 0 0 0,1-1 0 0 0,-1 0 0 0 0,0 0 0 0 0,0 1 0 0 0,0-1 0 0 0,1 5 0 0 0,13 31 0 0 0,-12-32 0 0 0,6 12 0 0 0,0 1 0 0 0,6 23 0 0 0,-10-25 0 0 0,6 25 0 0 0,-8-29 0 0 0,-2-10 0 0 0,0 1 0 0 0,-1-1 0 0 0,1 0 0 0 0,-1 1 0 0 0,0 5 0 0 0,4 34-364 0 0,-4-40 610 0 0,-1-1-1627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7.3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6335 0 0,'0'2'486'0'0,"6"31"-123"0"0,-3 50 16186 0 0,-3-77-15622 0 0,1 11 783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7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3223 0 0,'1'3'7292'0'0,"0"0"-6676"0"0,1 4 1135 0 0,0 0-1 0 0,0 0 1 0 0,-1 1 0 0 0,1 10 0 0 0,4 1 823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8.1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1 9759 0 0,'0'2'750'0'0,"-20"82"9207"0"0,-58 158 0 0 0,64-202-8238 0 0,14-40-1696 0 0,0 1 0 0 0,-1-1 1 0 0,1 1-1 0 0,0 0 0 0 0,-1-1 1 0 0,1 1-1 0 0,-1-1 0 0 0,1 1 0 0 0,-1-1 1 0 0,1 0-1 0 0,-1 1 0 0 0,1-1 1 0 0,-1 1-1 0 0,1-1 0 0 0,-1 0 1 0 0,1 1-1 0 0,-1-1 0 0 0,1 0 0 0 0,-1 0 1 0 0,0 0-1 0 0,1 1 0 0 0,-1-1 1 0 0,0 0-1 0 0,0 0 0 0 0,1 0-22 0 0,-1 0 0 0 0,1 0-1 0 0,0 0 1 0 0,-1 0 0 0 0,1 0-1 0 0,0 0 1 0 0,-1 0 0 0 0,1 0-1 0 0,0 0 1 0 0,-1 0 0 0 0,1 0-1 0 0,0 0 1 0 0,-1 0 0 0 0,1 0-1 0 0,0 0 1 0 0,-1 0 0 0 0,1 0-1 0 0,0-1 1 0 0,0 1 0 0 0,-1 0-1 0 0,1 0 1 0 0,0 0 0 0 0,0-1-1 0 0,-1 1 1 0 0,1 0 0 0 0,0 0-1 0 0,0-1 1 0 0,-1 1 0 0 0,1 0-1 0 0,0 0 1 0 0,0-1 0 0 0,0 1-1 0 0,0 0 1 0 0,0-1 0 0 0,-1 1-1 0 0,1 0 1 0 0,0 0 0 0 0,0-1-1 0 0,0 1 1 0 0,0 0 0 0 0,0-1-1 0 0,0 1 1 0 0,0 0 0 0 0,0-1-1 0 0,0 1 1 0 0,0 0 0 0 0,0-1-1 0 0,0 1 1 0 0,0 0 0 0 0,1-1-1 0 0,-1 1 1 0 0,0 0 0 0 0,0-1-1 0 0,0 1 1 0 0,1 0 0 0 0,3-11 4 0 0,0-5-5 0 0,-4 12 0 0 0,1 1 0 0 0,-1 0 0 0 0,1-1 0 0 0,0 1 0 0 0,0 0 0 0 0,3-5 0 0 0,5-14 0 0 0,-7 18 0 0 0,-1 1 0 0 0,0-1 0 0 0,1 1 0 0 0,0-1 0 0 0,-1 1 0 0 0,5-5 0 0 0,4-9 0 0 0,-9 15 0 0 0,0 0 0 0 0,-1 1 0 0 0,1-1 0 0 0,1 0 0 0 0,-1 1 0 0 0,0-1 0 0 0,0 0 0 0 0,1 1 0 0 0,-1-1 0 0 0,0 1 0 0 0,1 0 0 0 0,2-2 0 0 0,4-4 0 0 0,-7 6 0 0 0,1 0 0 0 0,-1-1 0 0 0,1 1 0 0 0,0 0 0 0 0,-1 0 0 0 0,1 0 0 0 0,0 0 0 0 0,0 0 0 0 0,0 1 0 0 0,-1-1 0 0 0,1 0 0 0 0,0 1 0 0 0,0-1 0 0 0,0 1 0 0 0,0 0 0 0 0,0 0 0 0 0,0 0 0 0 0,3 0 0 0 0,3 0 0 0 0,-4-1 0 0 0,-1 1 0 0 0,1 0 0 0 0,0 1 0 0 0,0-1 0 0 0,4 1 0 0 0,-7 1 0 0 0,0-1 0 0 0,0 0 0 0 0,0 1 0 0 0,0-1 0 0 0,0 1 0 0 0,0-1 0 0 0,-1 1 0 0 0,1 0 0 0 0,0-1 0 0 0,-1 1 0 0 0,0 0 0 0 0,1 2 0 0 0,0 1 0 0 0,4 14 0 0 0,-1 1 0 0 0,-1 0 0 0 0,-1-1 0 0 0,-1 1 0 0 0,-1 0 0 0 0,-3 28 0 0 0,3-36 0 0 0,0 0 0 0 0,0-1 0 0 0,1 1 0 0 0,3 15 0 0 0,-2-6 0 0 0,1-8 0 0 0,1-11 0 0 0,-3-2 0 0 0,9 3 0 0 0,-7-3 0 0 0,-1 0 0 0 0,0 0 0 0 0,1-1 0 0 0,-1 1 0 0 0,1-1 0 0 0,-1 1 0 0 0,0-1 0 0 0,0 0 0 0 0,1 0 0 0 0,-1 0 0 0 0,0 0 0 0 0,0 0 0 0 0,0-1 0 0 0,0 1 0 0 0,0-1 0 0 0,0 1 0 0 0,-1-1 0 0 0,1 1 0 0 0,1-3 0 0 0,5-3 0 0 0,-1 1 0 0 0,1 0 0 0 0,8-6 0 0 0,-11 9 0 0 0,-1 0 0 0 0,18-4 0 0 0,17 0 0 0 0,44-3 0 0 0,-71 7 0 0 0,-1-1 0 0 0,1 1 0 0 0,-1-2 0 0 0,21-10 0 0 0,-14 6 0 0 0,24-12 0 0 0,-28 19 0 0 0,-10 1 0 0 0,4 3 0 0 0,6 3 0 0 0,-12-4 0 0 0,0 0 0 0 0,0-1 0 0 0,-1 1 0 0 0,1 0 0 0 0,0 1 0 0 0,-1-1 0 0 0,1 0 0 0 0,-1 0 0 0 0,1 1 0 0 0,-1-1 0 0 0,0 1 0 0 0,0-1 0 0 0,1 1 0 0 0,-1-1 0 0 0,0 1 0 0 0,0 0 0 0 0,-1-1 0 0 0,1 1 0 0 0,0 0 0 0 0,-1 0 0 0 0,1 0 0 0 0,-1 0 0 0 0,1 0 0 0 0,-1 0 0 0 0,0 0 0 0 0,0-1 0 0 0,0 1 0 0 0,0 0 0 0 0,0 0 0 0 0,0 2 0 0 0,-2 8 0 0 0,1 0 0 0 0,-2-1 0 0 0,-6 21 0 0 0,6-24 0 0 0,-16 37 0 0 0,19-45 0 0 0,-5 12 283 0 0,1-9-394 0 0,-5 1-1517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8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0 3599 0 0,'-19'42'479'0'0,"14"-28"666"0"0,-2 0 0 0 0,0 0 0 0 0,0 0 0 0 0,-2-1-1 0 0,-9 14 1 0 0,-33 37 11210 0 0,58-70-11170 0 0,16-10 990 0 0,36-34 1 0 0,-59 50-2159 0 0,17-14 922 0 0,0 2 1 0 0,24-13-1 0 0,-4 1 100 0 0,-15 11-989 0 0,-2 3-45 0 0,-14 6 3 0 0,-4 3-17 0 0,1-1 0 0 0,0 1-1 0 0,0 0 1 0 0,-1 0 0 0 0,1 0-1 0 0,0 0 1 0 0,6-1-1 0 0,-7 1-336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9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9647 0 0,'5'15'856'0'0,"-2"2"-688"0"0,0 2-168 0 0,0 0 0 0 0,-1-1 1792 0 0,1-1 320 0 0,-2-1 64 0 0,-1 1 8 0 0,-1 0-1064 0 0,-1-1-224 0 0,1-4 816 0 0,-1 1-1344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9.4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202 1 8431 0 0,'1'2'652'0'0,"9"22"-6"0"0,-10-20 786 0 0,1 0-1 0 0,-1 0 1 0 0,1 0 0 0 0,-2 8 0 0 0,1-1 899 0 0,1-4-1494 0 0,-1-2-206 0 0,0 0-1 0 0,0-1 0 0 0,0 1 0 0 0,0 0 1 0 0,-2 6-1 0 0,-3 12 1612 0 0,4-15-1860 0 0,-1 1 1 0 0,0-1-1 0 0,-1 0 1 0 0,0 0 0 0 0,-4 9-1 0 0,6-16-382 0 0,-1 4-261 0 0,-1 0 1 0 0,1 0-1 0 0,-1-1 0 0 0,-1 1 1 0 0,1-1-1 0 0,-1 0 0 0 0,-7 7 1 0 0,10-10-631 0 0,-9 5-1798 0 0,4-5-1862 0 0,6-1 4414 0 0,-1 0-1 0 0,1 0 0 0 0,0-1 0 0 0,-1 1 0 0 0,1 0 1 0 0,0 0-1 0 0,-1-1 0 0 0,1 1 0 0 0,0 0 1 0 0,-1-1-1 0 0,1 1 0 0 0,0 0 0 0 0,0-1 1 0 0,-1 1-1 0 0,1-1 0 0 0,0 1 0 0 0,0 0 1 0 0,0-1-1 0 0,0 1 0 0 0,-1-1 0 0 0,1 1 1 0 0,0-1-1 0 0,0 1 0 0 0,0 0 0 0 0,0-1 0 0 0,0 0 1 0 0,4-18-2147 0 0,11-16 245 0 0,-11 28 1522 0 0,0 0 0 0 0,0 1 1 0 0,9-10-1 0 0,14-8 420 0 0,-26 23 215 0 0,1 1 28 0 0,-2-1-136 0 0,1 1-1 0 0,-1 0 1 0 0,0 0 0 0 0,1 0-1 0 0,-1 0 1 0 0,0 0 0 0 0,1 0-1 0 0,-1 0 1 0 0,0 0 0 0 0,0 0-1 0 0,1 0 1 0 0,-1-1 0 0 0,0 2-1 0 0,1-1 1 0 0,-1 0 0 0 0,0 0-1 0 0,1 0 1 0 0,-1 0 0 0 0,0 0-1 0 0,1 0 1 0 0,-1 0 0 0 0,0 0-1 0 0,0 0 1 0 0,1 1 0 0 0,-1-1-1 0 0,1 0 1 0 0,0 3 171 0 0,0 1 1 0 0,1-1-1 0 0,-1 0 1 0 0,0 1-1 0 0,-1-1 1 0 0,1 1-1 0 0,-1-1 1 0 0,1 1-1 0 0,-1-1 1 0 0,0 1-1 0 0,-1 0 0 0 0,1-1 1 0 0,0 1-1 0 0,-2 3 1 0 0,-2 9 1861 0 0,-11 28 0 0 0,8-25-602 0 0,5-12-743 0 0,-2 0 0 0 0,1 0-1 0 0,-1 0 1 0 0,0-1 0 0 0,0 0-1 0 0,-1 1 1 0 0,-7 7-1 0 0,10-13 138 0 0,2 0-664 0 0,0 0 0 0 0,-1 0 0 0 0,1 0 0 0 0,-1 0-1 0 0,1 0 1 0 0,-1 0 0 0 0,0 0 0 0 0,1-1 0 0 0,-1 1 0 0 0,0 0-1 0 0,1 0 1 0 0,-3 0 0 0 0,0 4 1967 0 0,13-8-1344 0 0,21-12-402 0 0,6 0 39 0 0,-32 13-368 0 0,0 0 0 0 0,0-1 0 0 0,0 1 0 0 0,0-1 0 0 0,0 0 0 0 0,0 0 0 0 0,6-6 0 0 0,-9 7 38 0 0,37-2 734 0 0,-38 16-244 0 0,-1-8-449 0 0,0-1 0 0 0,0 1 0 0 0,-1 0 0 0 0,0-1 0 0 0,1 1 0 0 0,-1-1 0 0 0,0 1 0 0 0,-3 5 0 0 0,-16 28 130 0 0,7-14-214 0 0,-39 74-47 0 0,41-79-11 0 0,0 0-1 0 0,-2-1 1 0 0,-16 18-1 0 0,25-31-387 0 0,-1 0 1 0 0,0 0-1 0 0,0 0 0 0 0,0-1 0 0 0,0 1 1 0 0,0-1-1 0 0,-9 3 0 0 0,8-4-391 0 0,0 0 1 0 0,1 0-1 0 0,-1 0 1 0 0,0-1-1 0 0,0 0 0 0 0,0 0 1 0 0,0-1-1 0 0,0 1 1 0 0,0-1-1 0 0,0-1 0 0 0,0 1 1 0 0,-10-3-1 0 0,-1-3-7677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37.9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0 11375 0 0,'2'6'330'0'0,"2"28"515"0"0,-2-3 1137 0 0,-1 1-1 0 0,-2 0 1 0 0,-1 0 0 0 0,-1-1-1 0 0,-2 0 1 0 0,-10 36 0 0 0,4-30-78 0 0,3-7-41 0 0,-6 32-1 0 0,14-60-1447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8:59.7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 2359 0 0,'3'-1'174'0'0,"43"-10"1203"0"0,-30 8 1416 0 0,0 2-1 0 0,0-1 0 0 0,0 2 1 0 0,0 0-1 0 0,21 4 1 0 0,24 5 3124 0 0,104 13 97 0 0,-127-16-5868 0 0,-29-4-138 0 0,0 0 1 0 0,17 0-1 0 0,-23-3-8 0 0,1 1 0 0 0,10 5 0 0 0,-5-2-67 0 0,-8-2-279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9:00.2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58 4663 0 0,'0'0'360'0'0,"0"2"-29"0"0,-6 33 16216 0 0,9-36-15086 0 0,13-8 292 0 0,20-13 0 0 0,11-6-602 0 0,-34 22-934 0 0,-1 0 0 0 0,1 1 0 0 0,0 1 0 0 0,0 0 0 0 0,26-4-1 0 0,1 7 618 0 0,-38 0-565 0 0,0 2-114 0 0,0 0-103 0 0,0 0 1 0 0,0 0-1 0 0,0 0 1 0 0,0 0 0 0 0,0 0-1 0 0,-1 1 1 0 0,1-1-1 0 0,-1 0 1 0 0,1 1 0 0 0,-1-1-1 0 0,1 1 1 0 0,-1 0-1 0 0,0-1 1 0 0,0 1 0 0 0,0 0-1 0 0,0 0 1 0 0,0 0-1 0 0,0 0 1 0 0,0 0 0 0 0,0 2-1 0 0,0-1 10 0 0,-1 1-1 0 0,0-1 0 0 0,0 0 0 0 0,0 1 1 0 0,0-1-1 0 0,0 1 0 0 0,-1-1 1 0 0,0 0-1 0 0,0 1 0 0 0,1-1 0 0 0,-2 0 1 0 0,-1 5-1 0 0,-6 12-37 0 0,-1-1 0 0 0,-1 0 0 0 0,0 0 0 0 0,-1-2 0 0 0,-1 1 0 0 0,-1-1 0 0 0,-1-1 0 0 0,0-1 0 0 0,-1 0 0 0 0,0-1 0 0 0,-27 17 0 0 0,43-31-24 0 0,1 0 0 0 0,-1 0 0 0 0,0 0 0 0 0,0 0 0 0 0,0 0 0 0 0,0 0 0 0 0,0-1 0 0 0,0 1 0 0 0,0 0 0 0 0,0 0 0 0 0,0 0 0 0 0,0 0 0 0 0,0 0 0 0 0,0 0 0 0 0,0 0 0 0 0,0 0 0 0 0,0 0 0 0 0,0-1 0 0 0,0 1 0 0 0,0 0 0 0 0,-1 0 0 0 0,1 0 0 0 0,0 0 0 0 0,0 0 0 0 0,0 0 0 0 0,0 0 0 0 0,0 0 0 0 0,0 0 0 0 0,0 0 0 0 0,0-1 0 0 0,0 1 0 0 0,0 0 0 0 0,0 0 0 0 0,0 0 0 0 0,0 0 0 0 0,0 0 0 0 0,-1 0 0 0 0,1 0 0 0 0,0 0 0 0 0,0 0 0 0 0,0 0 0 0 0,0 0 0 0 0,0 0 0 0 0,0 0 0 0 0,0 0 0 0 0,0 0 0 0 0,-1 0 0 0 0,1 0 0 0 0,0 0 0 0 0,0 0 0 0 0,0 0 0 0 0,0 0 0 0 0,0 0 0 0 0,0 0 0 0 0,0 0 0 0 0,0 0 0 0 0,0 0 0 0 0,-1 0 0 0 0,1 0 0 0 0,3-7 0 0 0,4-2 0 0 0,0-1 0 0 0,1 1 0 0 0,0 1 0 0 0,0-1 0 0 0,1 1 0 0 0,0 1 0 0 0,0 0 0 0 0,1 0 0 0 0,-1 1 0 0 0,2 0 0 0 0,-1 0 0 0 0,1 1 0 0 0,15-5 0 0 0,-16 7 0 0 0,0 0 0 0 0,0 0 0 0 0,1 1 0 0 0,-1 0 0 0 0,1 1 0 0 0,0 0 0 0 0,-1 1 0 0 0,1 0 0 0 0,0 1 0 0 0,-1 0 0 0 0,1 1 0 0 0,-1 0 0 0 0,1 0 0 0 0,18 8 0 0 0,-24-7 0 0 0,0 0 0 0 0,0 0 0 0 0,0 0 0 0 0,-1 1 0 0 0,1 0 0 0 0,-1 0 0 0 0,0 0 0 0 0,0 0 0 0 0,0 0 0 0 0,-1 1 0 0 0,1 0 0 0 0,-1 0 0 0 0,-1 0 0 0 0,1 0 0 0 0,0 0 0 0 0,2 10 0 0 0,-1-2 0 0 0,0 1 0 0 0,-1 0 0 0 0,-1-1 0 0 0,0 1 0 0 0,0 24 0 0 0,-3-20 0 0 0,0 0 0 0 0,0 0 0 0 0,-2 0 0 0 0,0 0 0 0 0,-10 28 0 0 0,5-27 0 0 0,5-16 0 0 0,1-1 0 0 0,1 1 0 0 0,-1-1 0 0 0,0 0 0 0 0,0 0 0 0 0,0 0 0 0 0,-1 0 0 0 0,1 0 0 0 0,0 0 0 0 0,-1 0 0 0 0,1-1 0 0 0,-1 1 0 0 0,0-1 0 0 0,0 0 0 0 0,-2 1 0 0 0,-1 1 0 0 0,3-3-326 0 0,1 1 1 0 0,-1-1-1 0 0,1 0 0 0 0,0 1 1 0 0,-1-1-1 0 0,1 0 1 0 0,-1-1-1 0 0,1 1 0 0 0,0 0 1 0 0,-1-1-1 0 0,1 1 0 0 0,0-1 1 0 0,-1 0-1 0 0,1 0 1 0 0,0 0-1 0 0,0 0 0 0 0,0 0 1 0 0,-1 0-1 0 0,-1-2 0 0 0,1 1-578 0 0,-1-1 0 0 0,1 1-1 0 0,0-1 1 0 0,-1 0-1 0 0,1 0 1 0 0,0 0 0 0 0,1 0-1 0 0,-1-1 1 0 0,1 1-1 0 0,-3-5 1 0 0,-2-9-6203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9:00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0 8783 0 0,'0'3'674'0'0,"-11"33"-574"0"0,4-18 2636 0 0,-12 20 0 0 0,-13 15 3417 0 0,10-21-4842 0 0,16-23-759 0 0,0-1 1 0 0,-1 0 0 0 0,0 0 0 0 0,-1-1 0 0 0,0 0 0 0 0,-13 10 0 0 0,20-16-453 0 0,4-14-9248 0 0,3 1 1680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9:00.9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4199 0 0,'0'2'326'0'0,"-7"30"97"0"0,-1-11 15175 0 0,22-23-13449 0 0,1-1-1225 0 0,1-1 1 0 0,-1 0-1 0 0,29-13 0 0 0,-39 15-764 0 0,-1 1-1 0 0,1-1 0 0 0,0 1 0 0 0,-1 0 0 0 0,1 0 0 0 0,0 1 1 0 0,-1-1-1 0 0,1 1 0 0 0,0 0 0 0 0,0 0 0 0 0,0 1 1 0 0,6 1-1 0 0,-9-2 703 0 0,-1 2-599 0 0,1 1-191 0 0,0 0 1 0 0,-1-1-1 0 0,0 1 0 0 0,0 0 1 0 0,0 0-1 0 0,0 0 0 0 0,0 0 1 0 0,0 0-1 0 0,-1 0 0 0 0,1 0 1 0 0,-1 0-1 0 0,0 0 0 0 0,0 4 0 0 0,-1-1 75 0 0,0-1 0 0 0,0 1 0 0 0,0-1-1 0 0,-1 0 1 0 0,0 1 0 0 0,0-1 0 0 0,-3 5-1 0 0,-1 2 19 0 0,-1-1 0 0 0,-1 0 0 0 0,0-1 0 0 0,-1 1 0 0 0,-16 15 0 0 0,15-17-161 0 0,10-9-4 0 0,0 0 0 0 0,0 0 0 0 0,0 1 0 0 0,0-1 0 0 0,-1 0 0 0 0,1 0 0 0 0,0 0 0 0 0,0 1 0 0 0,0-1 0 0 0,-1 0 0 0 0,1 0 0 0 0,0 0 0 0 0,0 0 0 0 0,-1 1 0 0 0,1-1 0 0 0,0 0 0 0 0,0 0 0 0 0,-1 0 0 0 0,1 0 0 0 0,0 0 0 0 0,0 0 0 0 0,-1 0 0 0 0,1 0 0 0 0,0 0 0 0 0,-1 0 0 0 0,1 0 0 0 0,0 0 0 0 0,0 0 0 0 0,-1 0 0 0 0,1 0 0 0 0,0 0 0 0 0,0 0 0 0 0,-1 0 0 0 0,1 0 0 0 0,0 0 0 0 0,0 0 0 0 0,-1 0 0 0 0,1-1 0 0 0,0 1 0 0 0,0-1 0 0 0,0 0 0 0 0,0 1 0 0 0,0-1 0 0 0,1 0 0 0 0,-1 1 0 0 0,0-1 0 0 0,0 1 0 0 0,1-1 0 0 0,-1 0 0 0 0,0 1 0 0 0,1-1 0 0 0,-1 1 0 0 0,1-1 0 0 0,-1 1 0 0 0,1 0 0 0 0,-1-1 0 0 0,1 1 0 0 0,-1-1 0 0 0,1 1 0 0 0,2-3 0 0 0,18-8 0 0 0,24-13 0 0 0,-15 7 0 0 0,38-14 0 0 0,-56 27 0 0 0,-4 2 0 0 0,11 0 0 0 0,-17 2 0 0 0,0 0 0 0 0,0 0 0 0 0,0-1 0 0 0,-1 1 0 0 0,1 0 0 0 0,0 1 0 0 0,0-1 0 0 0,0 0 0 0 0,0 0 0 0 0,3 2 0 0 0,23 16 0 0 0,-21-12 0 0 0,-5-4 0 0 0,0-1 0 0 0,0 2 0 0 0,0-1 0 0 0,0 0 0 0 0,-1 0 0 0 0,1 1 0 0 0,-1-1 0 0 0,1 1 0 0 0,-1-1 0 0 0,0 1 0 0 0,0-1 0 0 0,0 1 0 0 0,1 4 0 0 0,0 5 0 0 0,2 23 0 0 0,-3-20 0 0 0,0-6 0 0 0,-1 1 0 0 0,-1-1 0 0 0,1 0 0 0 0,-1 0 0 0 0,-4 15 0 0 0,-16 44 0 0 0,18-62 0 0 0,0 1 0 0 0,0-1 0 0 0,-6 7 0 0 0,-1 3 0 0 0,9-13 13 0 0,1-2-18 0 0,0 0 1 0 0,-1 0-1 0 0,1-1 0 0 0,0 1 0 0 0,-1 0 1 0 0,1 0-1 0 0,0-1 0 0 0,-1 1 0 0 0,1 0 0 0 0,-1-1 1 0 0,1 1-1 0 0,-1-1 0 0 0,0 1 0 0 0,1 0 1 0 0,-1-1-1 0 0,1 1 0 0 0,-1-1 0 0 0,0 0 1 0 0,0 1-1 0 0,1-1 0 0 0,-1 0 0 0 0,0 1 0 0 0,-1-1 1 0 0,-2 3-285 0 0,0-2 0 0 0,0 1 0 0 0,0 0 0 0 0,-1-1 0 0 0,-4 2 0 0 0,-11-1-8487 0 0,7-1-765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9:0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154 340 3599 0 0,'-1'2'278'0'0,"-17"38"429"0"0,-19 22 7037 0 0,17-31-4315 0 0,-3 6 855 0 0,-31 38 1 0 0,53-73-4127 0 0</inkml:trace>
  <inkml:trace contextRef="#ctx0" brushRef="#br0" timeOffset="1">403 114 6415 0 0,'50'-20'573'0'0,"-1"1"2017"0"0,2 4 4106 0 0,20-4 500 0 0,66-13 880 0 0,-134 31-7666 0 0,8-1-181 0 0,0 0 0 0 0,16-1 0 0 0,-26 3-816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9:01.7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125 0 7567 0 0,'-10'26'-442'0'0,"-22"59"3486"0"0,-37 113 14002 0 0,66-191-16350 0 0,-7 33 2496 0 0,10-38-1585 0 0,3-2-1604 0 0,0-1 0 0 0,-1 1 0 0 0,1-1 0 0 0,0 0 0 0 0,0 0 0 0 0,-1 0 0 0 0,1 0 0 0 0,0-1 0 0 0,-1 1 0 0 0,1-1 0 0 0,-1 1 0 0 0,0-1 0 0 0,1 0 0 0 0,-1 0 0 0 0,2-2 0 0 0,6-7 2 0 0,15-20-1 0 0,-17 20-4 0 0,-1 3 0 0 0,0-1 0 0 0,1 1 0 0 0,0 1 0 0 0,0-1 0 0 0,1 1 0 0 0,0 1 0 0 0,0-1 0 0 0,1 2 0 0 0,0-1 0 0 0,0 1 0 0 0,0 1 0 0 0,0 0 0 0 0,1 0 0 0 0,0 1 0 0 0,12-2 0 0 0,-5 3 0 0 0,-14 3 0 0 0,0 0 0 0 0,8 1 0 0 0,1 4 0 0 0,-10-4 0 0 0,0 1 0 0 0,0-1 0 0 0,0 1 0 0 0,-1-1 0 0 0,4 5 0 0 0,0 4 0 0 0,-4-5 0 0 0,-1 1 0 0 0,1 0 0 0 0,-1 0 0 0 0,-1-1 0 0 0,1 1 0 0 0,-1 0 0 0 0,0 0 0 0 0,-1 0 0 0 0,-2 12 0 0 0,1-6 0 0 0,-1-1 0 0 0,-1 0 0 0 0,0 1 0 0 0,-8 15 0 0 0,6-17-1 0 0,-1 0-1 0 0,0 0 1 0 0,0-1 0 0 0,-1 0-1 0 0,-1 0 1 0 0,1-1 0 0 0,-1 0-1 0 0,-1 0 1 0 0,-13 8 0 0 0,21-15-1507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9:02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0 14335 0 0,'1'25'1280'0'0,"-1"8"-1024"0"0,0 6-256 0 0,2 6 0 0 0,-5 6 1920 0 0,1 2 328 0 0,-2-1 72 0 0,-1-3 16 0 0,0-2-856 0 0,2 3-168 0 0,-1 1-32 0 0,4 0 0 0 0,1-2-728 0 0,1-3-136 0 0,2-2-32 0 0,3-5-8704 0 0,-1-8-1744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0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2527 0 0,'0'0'4716'0'0,"0"3"-2230"0"0,0-2-2375 0 0,0-1 1 0 0,1 1-1 0 0,-1-1 1 0 0,0 1-1 0 0,0-1 1 0 0,0 1 0 0 0,0-1-1 0 0,1 1 1 0 0,-1-1-1 0 0,0 1 1 0 0,0-1-1 0 0,1 1 1 0 0,-1-1-1 0 0,0 0 1 0 0,1 1-1 0 0,-1-1 1 0 0,0 1 0 0 0,1-1-1 0 0,-1 0 1 0 0,1 1-1 0 0,-1-1 1 0 0,1 0-1 0 0,-1 0 1 0 0,1 1-1 0 0,-1-1 1 0 0,1 0-1 0 0,17-2 3784 0 0,-6-1-1796 0 0,9-2 752 0 0,-16 3-2404 0 0,0 1 0 0 0,-1 0-1 0 0,1 0 1 0 0,0 0-1 0 0,0 0 1 0 0,0 1-1 0 0,0 0 1 0 0,0 0 0 0 0,0 0-1 0 0,6 2 1 0 0,1 1 11 0 0,1 1 1 0 0,-1 1-1 0 0,0 0 1 0 0,0 1-1 0 0,0 0 1 0 0,-1 0 0 0 0,20 16-1 0 0,-2 4 258 0 0,36 37-1 0 0,-55-53-545 0 0,22 23-54 0 0,2-2 1 0 0,2-1-1 0 0,0-2 1 0 0,78 45-1 0 0,-81-56-56 0 0,0-1-1 0 0,1-2 1 0 0,0-2 0 0 0,1-1 0 0 0,0-1-1 0 0,64 8 1 0 0,63-7-60 0 0,-133-11 0 0 0,-1-2 0 0 0,1-1 0 0 0,45-10 0 0 0,31-7 0 0 0,11-3 0 0 0,64-21 0 0 0,121-38 0 0 0,53-24 0 0 0,-120 40 0 0 0,-151 44 0 0 0,1 4 0 0 0,0 3 0 0 0,136-5 0 0 0,-157 20 0 0 0,83 10 0 0 0,-122-7 0 0 0,0 2 0 0 0,0 0 0 0 0,0 2 0 0 0,-1 0 0 0 0,43 21 0 0 0,103 70 0 0 0,-104-59 0 0 0,40 29 0 0 0,-51-28 0 0 0,63 35 0 0 0,-97-64 0 0 0,1 0 0 0 0,1-2 0 0 0,-1 0 0 0 0,2-2 0 0 0,-1 0 0 0 0,41 6 0 0 0,-23-8 0 0 0,0-3 0 0 0,0-1 0 0 0,0-1 0 0 0,0-3 0 0 0,0-1 0 0 0,0-2 0 0 0,-1-1 0 0 0,42-15 0 0 0,357-157 0 0 0,-244 92 0 0 0,-157 71 0 0 0,1 2 0 0 0,0 2 0 0 0,1 2 0 0 0,0 1 0 0 0,56-5 0 0 0,-72 12 0 0 0,1 1 0 0 0,0 1 0 0 0,0 2 0 0 0,0 0 0 0 0,-1 1 0 0 0,1 2 0 0 0,-1 0 0 0 0,0 1 0 0 0,-1 2 0 0 0,31 13 0 0 0,-18-1 0 0 0,0 0 0 0 0,-2 2 0 0 0,-1 2 0 0 0,37 34 0 0 0,-56-46 0 0 0,121 97 0 0 0,-118-98 0 0 0,-1-1 0 0 0,2-1 0 0 0,-1-1 0 0 0,1 0 0 0 0,1-1 0 0 0,-1-1 0 0 0,24 5 0 0 0,-7-4 0 0 0,1-2 0 0 0,0-1 0 0 0,0-2 0 0 0,64-3 0 0 0,-85-1 0 0 0,35-3 0 0 0,92-20 0 0 0,120-57 0 0 0,-198 57 0 0 0,0-2 0 0 0,59-37 0 0 0,-63 29 0 0 0,400-221 0 0 0,-359 207 0 0 0,3 4 0 0 0,182-53 0 0 0,-250 90 0 0 0,0 2 0 0 0,0 1 0 0 0,0 1 0 0 0,1 2 0 0 0,56 5 0 0 0,-56 2 0 0 0,0 1 0 0 0,0 2 0 0 0,59 22 0 0 0,-9-3 0 0 0,410 143 0 0 0,-447-153 0 0 0,0-2 0 0 0,51 10 0 0 0,-69-20 0 0 0,0 0 0 0 0,1-2 0 0 0,38-1 0 0 0,-17-4 0 0 0,59-11 0 0 0,-93 10 0 0 0,-1-1 0 0 0,0-1 0 0 0,0-1 0 0 0,0 0 0 0 0,24-14 0 0 0,-23 12 0 0 0,0 1 0 0 0,0 1 0 0 0,25-5 0 0 0,10-2 0 0 0,2-5 0 0 0,59-15 0 0 0,-20 8 0 0 0,31-8 0 0 0,-99 27 0 0 0,29-7 0 0 0,76-6 0 0 0,-90 16 0 0 0,145-4 0 0 0,-163 8 0 0 0,1 2 0 0 0,-1 0 0 0 0,1 1 0 0 0,-1 1 0 0 0,38 14 0 0 0,127 60 0 0 0,-146-60 0 0 0,-17-9 0 0 0,0-2 0 0 0,0 0 0 0 0,0-2 0 0 0,1 0 0 0 0,0-2 0 0 0,0-1 0 0 0,0-1 0 0 0,1-2 0 0 0,-1 0 0 0 0,0-2 0 0 0,0-1 0 0 0,47-11 0 0 0,227-79 0 0 0,-67 17 0 0 0,-209 70 0 0 0,-1 1 0 0 0,2 0 0 0 0,-1 2 0 0 0,0 1 0 0 0,44 2 0 0 0,-36 3 0 0 0,0 1 0 0 0,0 2 0 0 0,60 19 0 0 0,438 124 0 0 0,-319-111 0 0 0,-4-1 0 0 0,-62-6 0 0 0,182 15 0 0 0,-23-29 0 0 0,-31-3 0 0 0,-274-14 0 0 0,41 4-2124 0 0,-1 4-4780 0 0,-8 2-3292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4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17 4975 0 0,'-76'-14'388'0'0,"64"12"-127"0"0,13 2-651 0 0,3 5 3795 0 0,-5-2-2830 0 0,0 1-1 0 0,0-1 1 0 0,0 0-1 0 0,-1 0 0 0 0,1 0 1 0 0,-1 0-1 0 0,0 0 1 0 0,0 0-1 0 0,0 0 0 0 0,0-1 1 0 0,-1 1-1 0 0,1-1 0 0 0,-1 1 1 0 0,-3 2-1 0 0,-1 0 75 0 0,0 1 0 0 0,1 0 0 0 0,-1 0 0 0 0,1 1 0 0 0,1-1 0 0 0,-8 13 0 0 0,-24 47 1912 0 0,27-46-1237 0 0,-24 38-1 0 0,11-32-220 0 0,18-21-897 0 0,0 0 0 0 0,1 0 0 0 0,0 0-1 0 0,0 1 1 0 0,0-1 0 0 0,-3 8 0 0 0,2-5 716 0 0,4-15-464 0 0,1 6-438 0 0,1-1 0 0 0,-1 0 0 0 0,0 1 0 0 0,1-1 0 0 0,-1 0 0 0 0,1 1 0 0 0,0-1 1 0 0,-1 1-1 0 0,1-1 0 0 0,0 1 0 0 0,0-1 0 0 0,2-1 0 0 0,7-5 115 0 0,0 0 1 0 0,-1 0-1 0 0,14-16 0 0 0,8-7-4 0 0,-28 29-113 0 0,-1 0 0 0 0,1 1 1 0 0,0-1-1 0 0,0 1 0 0 0,5-3 0 0 0,-5 3 3 0 0,0 0-1 0 0,-1 0 0 0 0,1 0 1 0 0,-1-1-1 0 0,1 1 0 0 0,-1-1 1 0 0,4-2-1 0 0,0-3 32 0 0,8-7 97 0 0,-13 14-145 0 0,-1 0-1 0 0,0 0 0 0 0,1-1 0 0 0,-1 1 0 0 0,1 0 0 0 0,-1 0 0 0 0,1 0 0 0 0,-1 0 0 0 0,1 0 1 0 0,-1 0-1 0 0,1 0 0 0 0,-1 0 0 0 0,1 0 0 0 0,-1 0 0 0 0,1 0 0 0 0,-1 0 0 0 0,1 0 0 0 0,-1 0 0 0 0,1 0 1 0 0,-1 0-1 0 0,1 0 0 0 0,-1 1 0 0 0,1-1 0 0 0,-1 0 0 0 0,0 0 0 0 0,1 1 0 0 0,-1-1 0 0 0,1 0 1 0 0,-1 1-1 0 0,0-1 0 0 0,1 0 0 0 0,0 2 0 0 0,2 1 23 0 0,0-1 0 0 0,0 0-1 0 0,0 1 0 0 0,-1-1 1 0 0,1 1-1 0 0,-1-1 1 0 0,1 1-1 0 0,1 3 0 0 0,-2 0-21 0 0,0 1 0 0 0,-1-1-1 0 0,1 1 1 0 0,-2 0-1 0 0,1 0 1 0 0,0-1 0 0 0,-2 9-1 0 0,-7 49 35 0 0,6-50-32 0 0,-1 0 1 0 0,2 1-1 0 0,0-1 1 0 0,2 23-1 0 0,-1-35-6 0 0,0 0 0 0 0,0 0 0 0 0,0 0 0 0 0,0 0 0 0 0,1 0 0 0 0,-1 0 0 0 0,1 0 0 0 0,-1 0 0 0 0,1-1 0 0 0,0 1 0 0 0,0 0 0 0 0,0 0 0 0 0,1 2 0 0 0,2 1 0 0 0,-3-3 0 0 0,-1-1 0 0 0,1 1 0 0 0,0-1 0 0 0,0 0 0 0 0,0 1 0 0 0,0-1 0 0 0,0 0 0 0 0,1 0 0 0 0,-1 0 0 0 0,0 0 0 0 0,0 0 0 0 0,1 0 0 0 0,-1 0 0 0 0,0 0 0 0 0,1 0 0 0 0,-1-1 0 0 0,1 1 0 0 0,-1 0 0 0 0,1-1 0 0 0,0 0 0 0 0,-1 1 0 0 0,1-1 0 0 0,0 0 0 0 0,-1 0 0 0 0,1 0 0 0 0,-1 0 0 0 0,1 0 0 0 0,2 0 0 0 0,0-1 0 0 0,10 0 0 0 0,0-2 0 0 0,0 1 0 0 0,0-2 0 0 0,-1 0 0 0 0,19-8 0 0 0,-14 5 0 0 0,35-9 0 0 0,-47 15 0 0 0,1 0 0 0 0,0 0 0 0 0,-1 1 0 0 0,1-1 0 0 0,0 2 0 0 0,0-1 0 0 0,-1 1 0 0 0,1 0 0 0 0,8 2 0 0 0,-5 1 0 0 0,1 1 0 0 0,-1 0 0 0 0,0 0 0 0 0,0 1 0 0 0,-1 0 0 0 0,11 9 0 0 0,7 4 0 0 0,-21-14 0 0 0,10 7 0 0 0,8 9 0 0 0,-24-21 0 0 0,0 0 0 0 0,0 1 0 0 0,0-1 0 0 0,0 1 0 0 0,0-1 0 0 0,0 0 0 0 0,0 1 0 0 0,0-1 0 0 0,0 1 0 0 0,0-1 0 0 0,0 0 0 0 0,0 1 0 0 0,-1-1 0 0 0,1 0 0 0 0,0 1 0 0 0,0-1 0 0 0,0 1 0 0 0,0-1 0 0 0,-1 0 0 0 0,1 1 0 0 0,0-1 0 0 0,0 0 0 0 0,-1 0 0 0 0,1 1 0 0 0,-1 0 0 0 0,-40 59-1541 0 0,36-50-408 0 0,3 1-5421 0 0,4 0-2066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5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77 2359 0 0,'-7'11'174'0'0,"7"-11"-169"0"0,0 0 0 0 0,0 0 0 0 0,0 0 0 0 0,-1 0 0 0 0,1 1 0 0 0,0-1 0 0 0,0 0 0 0 0,0 0 0 0 0,0 0 0 0 0,0 0 0 0 0,0 0 1 0 0,-1 0-1 0 0,1 0 0 0 0,0 0 0 0 0,0 0 0 0 0,0 0 0 0 0,0 0 0 0 0,0 0 0 0 0,0 0 0 0 0,-1 0 0 0 0,1 0 0 0 0,0 0 0 0 0,0 0 0 0 0,0 0 0 0 0,0 0 0 0 0,0 0 0 0 0,-1 0 0 0 0,1 0 1 0 0,0 0-1 0 0,0 0 0 0 0,0 0 0 0 0,0 0 0 0 0,0 0 0 0 0,0 0 0 0 0,-1 0 0 0 0,1 0 0 0 0,0 0 0 0 0,0-1 0 0 0,0 1 127 0 0,0 0 0 0 0,-1 0 1 0 0,1 0-1 0 0,0 0 0 0 0,0 0 0 0 0,0-1 0 0 0,0 1 0 0 0,0 0 0 0 0,0 0 0 0 0,-1 0 1 0 0,1-1-1 0 0,0 1 0 0 0,0 0 0 0 0,0 0 0 0 0,0 0 0 0 0,0-1 0 0 0,0 1 0 0 0,0 0 1 0 0,0 0-1 0 0,0 0 0 0 0,0-1 0 0 0,0 1 0 0 0,0 0 0 0 0,0 0 0 0 0,0 0 0 0 0,0-1 1 0 0,0 1-1 0 0,0 0 0 0 0,0 0 0 0 0,0-1 0 0 0,1 1 0 0 0,-1 0 0 0 0,0 0 0 0 0,0 0 1 0 0,0 0-1 0 0,0-1 0 0 0,0 1 0 0 0,0 0 0 0 0,1 0 0 0 0,-1 0 0 0 0,0 0 0 0 0,0 0 1 0 0,0-1-1 0 0,0 1 0 0 0,1 0 0 0 0,-1 0 0 0 0,0 0 0 0 0,0 0 0 0 0,0 0 0 0 0,1 0 1 0 0,-1 0-1 0 0,0 0 0 0 0,0 0 0 0 0,1 0 0 0 0,17-7 3853 0 0,-7 3-1490 0 0,-6 0-1762 0 0,-3 2-436 0 0,0 1 0 0 0,0-1 0 0 0,1 1 0 0 0,-1-1 0 0 0,0 1 0 0 0,0 0 0 0 0,1 0-1 0 0,-1 0 1 0 0,0 0 0 0 0,1 1 0 0 0,-1-1 0 0 0,4 0 0 0 0,83-15 4672 0 0,-84 15-4900 0 0,0 0 0 0 0,0-1 0 0 0,0 1 0 0 0,-1-1 0 0 0,1-1 0 0 0,-1 1 0 0 0,0 0-1 0 0,7-6 1 0 0,0 1 14 0 0,-9 6-67 0 0,0 0 0 0 0,0 0 1 0 0,0 1-1 0 0,0-1 0 0 0,0 1 0 0 0,0 0 1 0 0,1-1-1 0 0,-1 1 0 0 0,0 0 0 0 0,0 0 0 0 0,0 0 1 0 0,0 1-1 0 0,0-1 0 0 0,0 0 0 0 0,0 1 1 0 0,0-1-1 0 0,0 1 0 0 0,0 0 0 0 0,0 0 1 0 0,0 0-1 0 0,3 2 0 0 0,-1-1 42 0 0,0 0 0 0 0,0 1 0 0 0,-1 0 0 0 0,1 0 0 0 0,-1 0 0 0 0,0 0 0 0 0,0 0 0 0 0,0 1 0 0 0,3 3 0 0 0,-4-4-26 0 0,-1 0 0 0 0,1 0 0 0 0,-1 0 0 0 0,0 1 0 0 0,0-1 0 0 0,0 0 0 0 0,0 0 0 0 0,-1 1 0 0 0,1-1 0 0 0,-1 0 0 0 0,0 1 0 0 0,0 3 0 0 0,1 27 116 0 0,0-20-37 0 0,0 0 0 0 0,-2 0 0 0 0,-1 18 0 0 0,-5 7 203 0 0,-19 92 1223 0 0,-23 19 468 0 0,39-125-1910 0 0,6-13-63 0 0,0-1 0 0 0,-1 0 1 0 0,-13 20-1 0 0,18-30-32 0 0,0-1 0 0 0,0 0 0 0 0,0 0 0 0 0,0 0 0 0 0,0 0 0 0 0,0 0 0 0 0,-1 1 0 0 0,1-1 0 0 0,0 0 0 0 0,0 0 0 0 0,0 0 0 0 0,0 0 0 0 0,0 0 0 0 0,-1 0 0 0 0,1 0 0 0 0,0 0 0 0 0,0 1 0 0 0,0-1 0 0 0,-1 0 0 0 0,1 0 0 0 0,0 0 0 0 0,0 0 0 0 0,0 0 0 0 0,0 0 0 0 0,-1 0 0 0 0,1 0 0 0 0,0 0 0 0 0,0 0 0 0 0,0 0 0 0 0,-1 0 0 0 0,1 0 0 0 0,0 0 0 0 0,0-1 0 0 0,0 1 0 0 0,0 0 0 0 0,-1 0 0 0 0,1 0 0 0 0,0 0 0 0 0,0 0 0 0 0,0 0 0 0 0,0 0 0 0 0,0 0 0 0 0,-1-1 0 0 0,1 1 0 0 0,0 0 0 0 0,0 0 0 0 0,0 0 0 0 0,0 0 0 0 0,0 0 0 0 0,0-1 0 0 0,0 1 0 0 0,0 0 0 0 0,-1 0 0 0 0,-3-9 0 0 0,4 9 0 0 0,-6-16-1196 0 0,2 0 0 0 0,0 0 0 0 0,-3-21-1 0 0,-2-12-1786 0 0,-4-13-5931 0 0,7 28 1916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38.2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3655 0 0,'0'0'384'0'0</inkml:trace>
  <inkml:trace contextRef="#ctx0" brushRef="#br0" timeOffset="1">77 85 5727 0 0,'1'2'443'0'0,"4"13"2321"0"0,1 1 1 0 0,1-1-1 0 0,11 17 0 0 0,3 7 2661 0 0,-3-4-2061 0 0,-11-24-2228 0 0,-1 0 0 0 0,5 13 0 0 0,37 88 2198 0 0,-26-48-3325 0 0,-8-22-9 0 0,-11-35 0 0 0,8 24 0 0 0,21 81-17 0 0,-29-105 120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5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3679 0 0,'4'10'1185'0'0,"0"1"0"0"0,-1 0 0 0 0,0 0 0 0 0,-1 0 0 0 0,0 1 0 0 0,-1-1 0 0 0,0 0 0 0 0,-1 1 0 0 0,0-1 0 0 0,-1 1 0 0 0,0-1 0 0 0,-1 0 0 0 0,0 0 0 0 0,0 1 0 0 0,-2-1 0 0 0,1-1 0 0 0,-7 15-1 0 0,-19 34 1604 0 0,13-22-1624 0 0,-2-1 0 0 0,-25 35 0 0 0,-35 49 256 0 0,73-113-2264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6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7079 0 0,'10'38'1136'0'0,"-7"-7"6203"0"0,0-15-2543 0 0,-4 10-2878 0 0,1-12-960 0 0,0-6-592 0 0,-1 0 1 0 0,1 0-1 0 0,-1 0 0 0 0,-3 11 1 0 0,0-9-234 0 0,4-9-242 0 0,0-1 0 0 0,0 0 0 0 0,0 1 0 0 0,0-1 0 0 0,0 1 0 0 0,1-1 0 0 0,-1 0 0 0 0,0 1 0 0 0,0-1 0 0 0,0 0 0 0 0,1 1 0 0 0,-1-1 0 0 0,0 0 0 0 0,1 1 0 0 0,-1-1 0 0 0,0 0 0 0 0,1 1 0 0 0,-1-1 0 0 0,0 0 0 0 0,1 0 0 0 0,-1 0 0 0 0,1 1 0 0 0,-1-1 0 0 0,0 0 0 0 0,1 0 0 0 0,-1 0 0 0 0,1 0 0 0 0,-1 0 0 0 0,1 0 0 0 0,0 1-109 0 0,0-1 0 0 0,-1 0 0 0 0,1 0-1 0 0,0 0 1 0 0,-1 0 0 0 0,1 0 0 0 0,0 0 0 0 0,-1 0-1 0 0,1 0 1 0 0,0 0 0 0 0,-1 0 0 0 0,1 0-1 0 0,0 0 1 0 0,-1 0 0 0 0,1-1 0 0 0,-1 1 0 0 0,1 0-1 0 0,1-1 1 0 0,0-2-300 0 0,-1 1 0 0 0,1-1-1 0 0,0 0 1 0 0,-1 1-1 0 0,0-1 1 0 0,0 0 0 0 0,0 0-1 0 0,0 0 1 0 0,0 0 0 0 0,0-3-1 0 0,0 3 247 0 0,0 0 0 0 0,-1 0 0 0 0,1 0 0 0 0,0 0 0 0 0,1 0 0 0 0,-1 0 0 0 0,0 0 0 0 0,3-3 0 0 0,-2 3 180 0 0,-1 1 0 0 0,0-1 0 0 0,1 1 0 0 0,-1-1 0 0 0,0 0 0 0 0,0 0 0 0 0,-1 0-1 0 0,2-3 1 0 0,-1-1 83 0 0,9-8 843 0 0,13-24 1815 0 0,-22 40-2390 0 0,0 0-1 0 0,1 0 1 0 0,-1 0 0 0 0,1 0-1 0 0,-1 0 1 0 0,1-1 0 0 0,-1 1-1 0 0,1-1 1 0 0,2 1 0 0 0,0-1 120 0 0,-4 0-289 0 0,1-1 1 0 0,-1 1-1 0 0,0 0 0 0 0,1 0 0 0 0,-1 0 0 0 0,1 0 0 0 0,-1 0 0 0 0,0 0 0 0 0,1 0 0 0 0,-1 0 0 0 0,1 0 0 0 0,-1 0 0 0 0,0 0 0 0 0,1 0 0 0 0,-1 0 0 0 0,0 1 0 0 0,1-1 0 0 0,-1 0 0 0 0,0 0 0 0 0,1 0 0 0 0,-1 0 1 0 0,0 1-1 0 0,1-1 0 0 0,-1 0 0 0 0,0 0 0 0 0,1 1 0 0 0,-1-1 0 0 0,0 0 0 0 0,0 1 0 0 0,1-1 0 0 0,-1 1 0 0 0,1 0-113 0 0,0-1 86 0 0,15 13 2508 0 0,-16-13-2536 0 0,1 0 1 0 0,-1 1-1 0 0,0-1 0 0 0,1 0 1 0 0,-1 0-1 0 0,0 1 1 0 0,1-1-1 0 0,-1 0 0 0 0,1 0 1 0 0,-1 0-1 0 0,0 0 1 0 0,1 1-1 0 0,-1-1 1 0 0,1 0-1 0 0,-1 0 0 0 0,0 0 1 0 0,1 0-1 0 0,-1 0 1 0 0,1 0-1 0 0,-1 0 0 0 0,1 0 1 0 0,-1 0-1 0 0,1 0 1 0 0,-1-1-1 0 0,0 1 1 0 0,1 0-1 0 0,-1 0 0 0 0,1 0 1 0 0,-1 0-1 0 0,0-1 1 0 0,1 1-1 0 0,-1 0 0 0 0,0 0 1 0 0,1-1-1 0 0,-1 1 1 0 0,1-1-1 0 0,3 19 961 0 0,-4-15-866 0 0,0 0 1 0 0,0 1-1 0 0,-1-1 0 0 0,1 0 0 0 0,0 1 0 0 0,-1-1 1 0 0,0 0-1 0 0,0 0 0 0 0,0 0 0 0 0,0 0 0 0 0,-1 0 1 0 0,1 0-1 0 0,-1 0 0 0 0,0 0 0 0 0,0 0 0 0 0,0-1 1 0 0,0 1-1 0 0,0-1 0 0 0,-4 4 0 0 0,-1 2 104 0 0,5-6-85 0 0,-1 1-1 0 0,0 0 1 0 0,1-1 0 0 0,-1 1-1 0 0,0-1 1 0 0,-1 0-1 0 0,-5 3 1 0 0,7-3 9 0 0,-1 0 0 0 0,0 0 0 0 0,0 0 0 0 0,0 0 0 0 0,1 0 1 0 0,-1 0-1 0 0,1 1 0 0 0,-4 5 0 0 0,3-5 76 0 0,1 0 0 0 0,-1 0 0 0 0,0 0 1 0 0,0 0-1 0 0,-6 4 0 0 0,-9 9 968 0 0,16-14-1045 0 0,1 0-1 0 0,-1-1 0 0 0,0 1 0 0 0,0 0 1 0 0,0-1-1 0 0,0 1 0 0 0,0-1 1 0 0,-4 3-1 0 0,6-4-153 0 0,-1 0 0 0 0,1 0 0 0 0,0 0 0 0 0,-1 0-1 0 0,1 0 1 0 0,0 0 0 0 0,0 0 0 0 0,-1 0 0 0 0,1 0 0 0 0,0 0 0 0 0,0 0 0 0 0,-1 0-1 0 0,1 0 1 0 0,0 0 0 0 0,0 1 0 0 0,-1-1 0 0 0,1 0 0 0 0,0 0 0 0 0,0 0 0 0 0,0 0 0 0 0,-1 1-1 0 0,1-1 1 0 0,0 0 0 0 0,0 0 0 0 0,0 0 0 0 0,0 1 0 0 0,-1-1 0 0 0,1 0 0 0 0,0 0 0 0 0,0 1-1 0 0,0-1 1 0 0,0 0 0 0 0,0 0 0 0 0,0 1 0 0 0,0-1 0 0 0,0 0 0 0 0,0 1 0 0 0,0-1-1 0 0,0 0 1 0 0,0 0 0 0 0,0 1 0 0 0,0-1 0 0 0,0 0 0 0 0,0 0 0 0 0,0 1 0 0 0,0-1 0 0 0,0 0-1 0 0,0 0 1 0 0,0 1 0 0 0,1-1 0 0 0,-1 0 0 0 0,0 0 0 0 0,0 1 0 0 0,0-1 0 0 0,0 0-1 0 0,1 0 1 0 0,-1 0 0 0 0,0 1 0 0 0,1-1 0 0 0,0 1 4 0 0,0 0 1 0 0,0-1-1 0 0,0 1 0 0 0,0-1 1 0 0,0 1-1 0 0,0 0 0 0 0,1-1 0 0 0,-1 0 1 0 0,0 1-1 0 0,0-1 0 0 0,1 0 1 0 0,0 0-1 0 0,2 0-7 0 0,-1-1 0 0 0,1 1 0 0 0,-1-1 0 0 0,1 0 0 0 0,-1-1 0 0 0,0 1 0 0 0,6-4 0 0 0,8-2 0 0 0,-9 3-199 0 0,-1 1 1 0 0,1-2-1 0 0,-1 1 1 0 0,0-1-1 0 0,9-7 0 0 0,-4 2-1164 0 0,3-5-6038 0 0,1-6-2411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6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88 1951 0 0,'-1'-2'147'0'0,"-2"-4"-2252"0"0,3-7 12648 0 0,0 12-10267 0 0,0 1 0 0 0,1 0 0 0 0,-1 0 0 0 0,0-1 1 0 0,1 1-1 0 0,-1 0 0 0 0,0 0 0 0 0,1 0 0 0 0,-1 0 1 0 0,1 0-1 0 0,-1 0 0 0 0,0 0 0 0 0,1 0 0 0 0,-1 0 0 0 0,1 0 1 0 0,-1 0-1 0 0,0 0 0 0 0,2 0 0 0 0,3 0 540 0 0,1-1 0 0 0,-1 1 0 0 0,1-1 0 0 0,-1-1 0 0 0,1 1-1 0 0,-1-1 1 0 0,0 1 0 0 0,1-1 0 0 0,6-5 0 0 0,-10 7-548 0 0,0-1 0 0 0,0 0 0 0 0,1 0 0 0 0,-1 0 1 0 0,0 1-1 0 0,0 0 0 0 0,0-1 0 0 0,1 1 0 0 0,-1 0 0 0 0,0 0 0 0 0,4 0 0 0 0,-5 0-178 0 0,0 1 0 0 0,1-1-1 0 0,-1 0 1 0 0,1 0-1 0 0,-1 0 1 0 0,1 0 0 0 0,-1-1-1 0 0,1 1 1 0 0,-1 0-1 0 0,0-1 1 0 0,1 1 0 0 0,-1-1-1 0 0,0 1 1 0 0,1-1-1 0 0,-1 1 1 0 0,0-1 0 0 0,0 0-1 0 0,3-1 1 0 0,-4 1-34 0 0,1 1 0 0 0,-1-1 0 0 0,1 1 0 0 0,-1-1 0 0 0,1 1 0 0 0,-1 0 0 0 0,1 0 1 0 0,0-1-1 0 0,-1 1 0 0 0,1 0 0 0 0,0 0 0 0 0,-1 0 0 0 0,1-1 0 0 0,0 1 0 0 0,0 0 0 0 0,0 0-22 0 0,-1 0 0 0 0,1 0-1 0 0,-1 0 1 0 0,1 0 0 0 0,0 0-1 0 0,-1 0 1 0 0,1-1 0 0 0,-1 1-1 0 0,1 0 1 0 0,-1 0 0 0 0,1-1-1 0 0,-1 1 1 0 0,1 0 0 0 0,-1-1-1 0 0,1 1 1 0 0,-1 0 0 0 0,1-1-1 0 0,0 0 1 0 0,7-13 331 0 0,-8 14-258 0 0,1-11-423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7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7079 0 0,'0'15'760'0'0,"9"58"2904"0"0,4 58 9739 0 0,-13-75-10766 0 0,-2-5-1249 0 0,-7 102 1733 0 0,6-111-2860 0 0,-6 47 193 0 0,7-72-454 0 0,3-12-59 0 0,-1-4-246 0 0,1-3-547 0 0,1-22-2832 0 0,-1-1 1 0 0,-4-49-1 0 0,1 27 867 0 0,0-49-2745 0 0,2 94 5599 0 0,0 0 1 0 0,0 0 0 0 0,-1-1-1 0 0,1 1 1 0 0,0 0-1 0 0,-1 0 1 0 0,0 0 0 0 0,-1-5-1 0 0,-1 9 515 0 0,1-1-1 0 0,-1 1 0 0 0,1 0 0 0 0,0 0 0 0 0,0 0 1 0 0,-2 3-1 0 0,-74 81 7143 0 0,-1-2-3326 0 0,64-67-3848 0 0,-4-1 211 0 0,17-15-426 0 0,3-3-349 0 0,-1 0 0 0 0,1 0 0 0 0,0 0 0 0 0,-1 0 0 0 0,1 0 0 0 0,0 1 0 0 0,3-5 0 0 0,-1 1-273 0 0,7-12-1019 0 0,1 0 0 0 0,1 0 0 0 0,17-17 0 0 0,46-42-7184 0 0,-36 37 3444 0 0,-32 33 4367 0 0,0 1-1 0 0,0-1 1 0 0,11-6 0 0 0,24-9 2068 0 0,-41 20-1067 0 0,-1 1 0 0 0,1 0 0 0 0,0 0 0 0 0,-1 0 0 0 0,1 0 0 0 0,0 0 0 0 0,-1 0 0 0 0,1 0 0 0 0,0 0 0 0 0,-1 0 0 0 0,1 1 0 0 0,0-1 0 0 0,-1 0 0 0 0,1 0 0 0 0,0 1 0 0 0,-1-1 1 0 0,1 0-1 0 0,0 1 0 0 0,-1-1 0 0 0,1 0 0 0 0,-1 1 0 0 0,1-1 0 0 0,-1 1 0 0 0,1 0 0 0 0,10 11 4565 0 0,-10-8-3804 0 0,1-1-1 0 0,0 0 1 0 0,-1 1-1 0 0,0-1 1 0 0,0 1-1 0 0,2 6 0 0 0,0 23 1790 0 0,-3-27-2698 0 0,0 0-1 0 0,0-1 0 0 0,1 1 1 0 0,0-1-1 0 0,0 1 0 0 0,0-1 1 0 0,1 1-1 0 0,0-1 0 0 0,3 6 1 0 0,-4-10-289 0 0,0-1 0 0 0,-1 0 1 0 0,1 1-1 0 0,0-1 0 0 0,0 0 1 0 0,0 1-1 0 0,0-1 0 0 0,0 0 1 0 0,0 0-1 0 0,0 0 0 0 0,0 0 1 0 0,0 0-1 0 0,0 0 0 0 0,0 0 1 0 0,0 0-1 0 0,0-1 0 0 0,0 1 1 0 0,0 0-1 0 0,2-1 0 0 0,8-6-7183 0 0,1-4-2325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63 6967 0 0,'14'-16'2373'0'0,"12"-3"6814"0"0,-2 3-4230 0 0,-21 14-4588 0 0,0 0-1 0 0,1 1 0 0 0,-1 0 1 0 0,0-1-1 0 0,1 1 0 0 0,-1 0 0 0 0,1 1 1 0 0,-1-1-1 0 0,1 1 0 0 0,-1-1 1 0 0,1 1-1 0 0,-1 0 0 0 0,1 0 0 0 0,6 2 1 0 0,-2-1-106 0 0,0 0 1 0 0,0 1-1 0 0,-1 0 1 0 0,1 0-1 0 0,10 5 1 0 0,-17-6-79 0 0,1 0-5 0 0,-1 2-121 0 0,1 0 0 0 0,0 0 1 0 0,-1 0-1 0 0,0 0 0 0 0,1 0 0 0 0,-1 0 0 0 0,-1 1 1 0 0,1-1-1 0 0,0 0 0 0 0,-1 1 0 0 0,0-1 1 0 0,1 0-1 0 0,-1 1 0 0 0,0-1 0 0 0,-1 0 0 0 0,0 5 1 0 0,-2 9 326 0 0,-9 31 0 0 0,9-39-365 0 0,-2 4-18 0 0,0 0 0 0 0,-1-1 0 0 0,0 0 0 0 0,-14 19 0 0 0,-9 16-6 0 0,-97 180-114 0 0,119-219-1441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7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10879 0 0,'0'0'839'0'0,"3"1"-550"0"0,40 32 2947 0 0,-13-6 3674 0 0,35 43 0 0 0,-35-35-5217 0 0,73 115-95 0 0,-35-46-1185 0 0,-66-102-408 0 0,5 7-214 0 0,-1 1 0 0 0,0-1 1 0 0,-1 1-1 0 0,0 0 0 0 0,0 0 1 0 0,4 15-1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9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19 4895 0 0,'0'0'375'0'0,"1"-1"-364"0"0,-1 1 0 0 0,1 0 0 0 0,-1-1 0 0 0,0 1 0 0 0,1 0-1 0 0,-1 0 1 0 0,0-1 0 0 0,1 1 0 0 0,-1 0 0 0 0,1 0 0 0 0,-1 0 0 0 0,1 0 0 0 0,-1-1 0 0 0,1 1-1 0 0,-1 0 1 0 0,0 0 0 0 0,1 0 0 0 0,-1 0 0 0 0,1 0 0 0 0,-1 0 0 0 0,1 0 0 0 0,-1 0 0 0 0,1 0-1 0 0,0 1 1 0 0,0-1 92 0 0,81-6 7398 0 0,-20 1-4049 0 0,-33 2-2042 0 0,38 1 1 0 0,-62 2-1316 0 0,2 1 149 0 0,0-1 0 0 0,1 1 1 0 0,-1 0-1 0 0,8 2 0 0 0,-14-2-190 0 0,0-1-1 0 0,0 0 1 0 0,0 1 0 0 0,-1 0-1 0 0,1-1 1 0 0,0 1 0 0 0,0-1-1 0 0,0 1 1 0 0,-1 0 0 0 0,1 0-1 0 0,0-1 1 0 0,-1 1-1 0 0,1 0 1 0 0,-1 0 0 0 0,1 0-1 0 0,-1 0 1 0 0,1 0 0 0 0,-1-1-1 0 0,0 1 1 0 0,1 0-1 0 0,-1 0 1 0 0,0 0 0 0 0,0 0-1 0 0,0 0 1 0 0,1 0 0 0 0,-1 0-1 0 0,0 0 1 0 0,-1 0-1 0 0,1 0 1 0 0,0 2 0 0 0,0 0 119 0 0,-1 1-1 0 0,0 0 1 0 0,0-1 0 0 0,0 1 0 0 0,0 0-1 0 0,-2 4 1 0 0,-9 11 444 0 0,0 0 0 0 0,-1-1 0 0 0,-1 0 0 0 0,-24 24 0 0 0,-8 10-127 0 0,-105 132 208 0 0,112-142-2306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3247 0 0,'1'2'251'0'0,"5"14"1652"0"0,0 1 0 0 0,-1 0 0 0 0,-1 0 0 0 0,3 21 0 0 0,1 4 2219 0 0,-2-8-1742 0 0,4 18-134 0 0,2-24-1631 0 0,0-13-525 0 0,-5-10-221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0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0 285 8463 0 0,'14'-3'2007'0'0,"1"1"-1"0"0,-1 0 1 0 0,1 1-1 0 0,26 2 1 0 0,-20-1 700 0 0,27-2 0 0 0,3-3-108 0 0,-25 3-1581 0 0,-1-1 0 0 0,-1-1-1 0 0,1-1 1 0 0,33-11 0 0 0,-57 15-914 0 0,7-3-2906 0 0</inkml:trace>
  <inkml:trace contextRef="#ctx0" brushRef="#br0" timeOffset="1">244 1 7023 0 0,'8'285'12152'0'0,"-17"0"-6177"0"0,5-193-4229 0 0,4-83-1563 0 0,-1 0-1 0 0,0-1 0 0 0,-1 1 0 0 0,-2 9 0 0 0,3-16 145 0 0,-5 0 71 0 0,6-2-388 0 0,0 0-1 0 0,0 0 0 0 0,-1 0 0 0 0,1 1 1 0 0,0-1-1 0 0,0 0 0 0 0,-1 0 1 0 0,1 0-1 0 0,0 0 0 0 0,0 0 0 0 0,-1 0 1 0 0,1 0-1 0 0,0 0 0 0 0,-1 0 1 0 0,1 0-1 0 0,0 0 0 0 0,0 0 0 0 0,-1 0 1 0 0,1 0-1 0 0,0 0 0 0 0,-1 0 1 0 0,1 0-1 0 0,0 0 0 0 0,0 0 0 0 0,-1 0 1 0 0,1-1-1 0 0,-3 0 39 0 0,1-1 1 0 0,-1 0-1 0 0,1 0 0 0 0,-1 0 1 0 0,1 0-1 0 0,0 0 1 0 0,0 0-1 0 0,0-1 0 0 0,0 1 1 0 0,1-1-1 0 0,-1 1 0 0 0,1-1 1 0 0,-1 0-1 0 0,1 1 0 0 0,-2-7 1 0 0,0-2 5 0 0,0 0 0 0 0,-3-21 0 0 0,5 22-274 0 0,0 0-1 0 0,0 0 1 0 0,1 0 0 0 0,1 0 0 0 0,0 0-1 0 0,0 0 1 0 0,1 1 0 0 0,0-1-1 0 0,1 0 1 0 0,0 1 0 0 0,0-1-1 0 0,5-8 1 0 0,1 0-1172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0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4287 0 0,'0'0'332'0'0,"2"-1"-220"0"0,12-2 1159 0 0,2-1 2801 0 0,-1 0 0 0 0,30-12 0 0 0,-33 10-2524 0 0,1 2 1 0 0,0 0-1 0 0,0 0 1 0 0,24-2-1 0 0,54-2 2378 0 0,-63 8-2780 0 0,6 1-1164 0 0</inkml:trace>
  <inkml:trace contextRef="#ctx0" brushRef="#br0" timeOffset="1">217 0 2071 0 0,'-2'43'5168'0'0,"-2"1"0"0"0,-10 43 0 0 0,4-39-2754 0 0,5-32-1771 0 0,2 0 0 0 0,0 0 1 0 0,-1 26-1 0 0,4-40-777 0 0,1-1-172 0 0,2 5-41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38.6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245 1 4255 0 0,'-39'32'8808'0'0,"9"0"129"0"0,4 2-3549 0 0,5-5-2967 0 0,-25 50 0 0 0,22-38-2214 0 0,12-19-97 0 0,0 0 0 0 0,-16 41 0 0 0,24-50-2221 0 0,2-1-4806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1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2991 0 0,'2'1'568'0'0,"0"-1"-1"0"0,0 1 1 0 0,0 0-1 0 0,1-1 0 0 0,-1 0 1 0 0,0 0-1 0 0,1 1 0 0 0,-1-1 1 0 0,0 0-1 0 0,0-1 0 0 0,1 1 1 0 0,2-1-1 0 0,-1 1 39 0 0,12-1 564 0 0,21 4 1 0 0,14-1-1162 0 0,-42-3-24 0 0,-2 0-235 0 0,-1 1 0 0 0,1 0 0 0 0,-1 0 0 0 0,1 0-1 0 0,-1 1 1 0 0,1 0 0 0 0,-1 0 0 0 0,9 3 0 0 0,-14-4 244 0 0,-1 0 0 0 0,1 0 0 0 0,0 1 0 0 0,0-1 0 0 0,-1 0 0 0 0,1 1 0 0 0,0-1 0 0 0,0 0 0 0 0,-1 1 0 0 0,1-1 0 0 0,0 1 0 0 0,-1-1 0 0 0,1 1 0 0 0,-1-1 0 0 0,1 1 0 0 0,-1-1 0 0 0,1 1 0 0 0,-1 0 0 0 0,1-1 0 0 0,-1 1 1 0 0,1 0-1 0 0,-1-1 0 0 0,0 1 0 0 0,1 0 0 0 0,-1 0 0 0 0,0-1 0 0 0,0 1 0 0 0,0 0 0 0 0,1 0 0 0 0,-1-1 0 0 0,0 1 0 0 0,0 0 0 0 0,0 1 0 0 0,-1 1 7 0 0,2 1 35 0 0,-1 0 0 0 0,0 0 0 0 0,0 0 0 0 0,-1-1 0 0 0,1 1 0 0 0,-1 0 0 0 0,0 0 0 0 0,-2 6 0 0 0,-15 31 581 0 0,4-12-278 0 0,0 9 1615 0 0,1 1 0 0 0,-13 72-1 0 0,22-85-846 0 0,1 0 0 0 0,1 0-1 0 0,2 0 1 0 0,0 0 0 0 0,7 39-1 0 0,-5-55-796 0 0,0 0 0 0 0,1-1 0 0 0,0 0 0 0 0,1 1 0 0 0,0-1 0 0 0,0 0 0 0 0,1-1 0 0 0,9 15 0 0 0,-11-21-253 0 0,-1 1 1 0 0,0 0 0 0 0,1-1 0 0 0,-1 1 0 0 0,1-1 0 0 0,0 0 0 0 0,0 0 0 0 0,0 0 0 0 0,0 0-1 0 0,0-1 1 0 0,0 1 0 0 0,4 1 0 0 0,-4-3-75 0 0,-1 1-1 0 0,1-1 1 0 0,-1 0-1 0 0,1 0 1 0 0,0 0-1 0 0,-1 0 1 0 0,1 0-1 0 0,-1 0 1 0 0,1-1-1 0 0,-1 1 1 0 0,1-1-1 0 0,-1 0 1 0 0,1 0-1 0 0,-1 0 1 0 0,1 0-1 0 0,-1 0 1 0 0,0 0-1 0 0,4-3 1 0 0,-4 2-303 0 0,0 0 0 0 0,0 0 1 0 0,0 0-1 0 0,0 0 0 0 0,0-1 0 0 0,0 1 1 0 0,0-1-1 0 0,-1 1 0 0 0,3-6 0 0 0,-1-1-1145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1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3223 0 0,'2'0'240'0'0,"6"-1"227"0"0,0-1-1 0 0,0 0 0 0 0,0 0 0 0 0,0 0 0 0 0,9-5 0 0 0,5-1 648 0 0,195-48 6962 0 0,-216 56-7890 0 0,1 0 0 0 0,-1-1 0 0 0,0 1 0 0 0,0 0 0 0 0,1 0 0 0 0,-1 0 0 0 0,0 0 0 0 0,1 0 0 0 0,-1 0 0 0 0,0 0 0 0 0,0 0 0 0 0,1 1 0 0 0,-1-1-1 0 0,0 0 1 0 0,0 1 0 0 0,1-1 0 0 0,-1 1 0 0 0,0-1 0 0 0,2 2 0 0 0,-2-1-61 0 0,-1 0 0 0 0,1 0-1 0 0,0 0 1 0 0,-1 0 0 0 0,1 0-1 0 0,-1 1 1 0 0,1-1 0 0 0,-1 0 0 0 0,0 0-1 0 0,0 0 1 0 0,1 0 0 0 0,-1 1-1 0 0,0-1 1 0 0,0 0 0 0 0,0 0-1 0 0,0 0 1 0 0,0 1 0 0 0,0-1-1 0 0,-1 0 1 0 0,1 0 0 0 0,-1 3 0 0 0,-3 7 459 0 0,-1 0 0 0 0,0 0 0 0 0,0-1 0 0 0,-1 1 1 0 0,0-1-1 0 0,-1-1 0 0 0,-13 15 0 0 0,-2 6 68 0 0,-70 91-708 0 0,90-119-483 0 0,18-25-16857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1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 5383 0 0,'7'16'1330'0'0,"-1"0"-1"0"0,0 1 1 0 0,3 20-1 0 0,3 9 2793 0 0,-9-36-3389 0 0,-1-1 1 0 0,-1 1-1 0 0,0 0 0 0 0,-1 0 0 0 0,1 0 0 0 0,-2 0 1 0 0,0-1-1 0 0,0 1 0 0 0,0 0 0 0 0,-1 0 0 0 0,-1-1 1 0 0,0 1-1 0 0,-4 9 0 0 0,-8 15 293 0 0,-1 0 0 0 0,-22 32 1 0 0,35-60-1064 0 0,1-3-21 0 0,-1 4-286 0 0,-2 0 0 0 0,1 0 0 0 0,-1-1 0 0 0,0 1 0 0 0,0-1 0 0 0,-11 10 0 0 0,8-11-889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2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7631 0 0,'17'14'2697'0'0,"0"1"0"0"0,-1 1 0 0 0,17 23-1 0 0,37 57 5560 0 0,-45-60-6310 0 0,1-1 0 0 0,36 37 0 0 0,-36-50-2937 0 0,-8-10-6848 0 0,-3-5-2332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2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3567 0 0,'-1'1'278'0'0,"-23"40"715"0"0,17-27 884 0 0,0-1-1 0 0,-2 0 1 0 0,-15 19 0 0 0,1-3 3341 0 0,22-28-4119 0 0,8 2 566 0 0,-6-2-1600 0 0,-1-1-1 0 0,1 1 0 0 0,0-1 1 0 0,-1 1-1 0 0,1-1 0 0 0,0 0 1 0 0,-1 1-1 0 0,1-1 0 0 0,0 0 1 0 0,0 0-1 0 0,-1 1 0 0 0,1-1 1 0 0,0 0-1 0 0,0 0 0 0 0,1 0 1 0 0,9 0-28 0 0,0-1 8 0 0,-1 1-1 0 0,1 1 1 0 0,0 0 0 0 0,-1 0 0 0 0,12 4-1 0 0,-21-5-39 0 0,1 0 0 0 0,0 1-1 0 0,0 0 1 0 0,0 0-1 0 0,0-1 1 0 0,0 1 0 0 0,-1 0-1 0 0,1 0 1 0 0,0 1-1 0 0,-1-1 1 0 0,1 0-1 0 0,-1 0 1 0 0,1 1 0 0 0,-1-1-1 0 0,0 1 1 0 0,1-1-1 0 0,-1 1 1 0 0,0 0 0 0 0,0 0-1 0 0,0-1 1 0 0,0 1-1 0 0,-1 0 1 0 0,1 0 0 0 0,0 0-1 0 0,-1 0 1 0 0,0 0-1 0 0,1 0 1 0 0,-1 0 0 0 0,0 0-1 0 0,0 0 1 0 0,0 0-1 0 0,0 0 1 0 0,0 0 0 0 0,-1 2-1 0 0,-3 16 363 0 0,-1 0 0 0 0,-1-1-1 0 0,-1 0 1 0 0,0 0 0 0 0,-18 30-1 0 0,-1 6 402 0 0,-17 37 2573 0 0,42-90-3049 0 0,2-1-99 0 0,-1-1-187 0 0,0 0-1 0 0,0 1 1 0 0,0-1-1 0 0,0 0 1 0 0,0 0-1 0 0,0 0 1 0 0,0 0 0 0 0,0 1-1 0 0,0-1 1 0 0,0 0-1 0 0,0 0 1 0 0,0 0-1 0 0,0 0 1 0 0,0 0 0 0 0,0 1-1 0 0,0-1 1 0 0,1 0-1 0 0,-1 0 1 0 0,0 0-1 0 0,0 0 1 0 0,0 0 0 0 0,0 0-1 0 0,0 0 1 0 0,0 1-1 0 0,1-1 1 0 0,-1 0-1 0 0,0 0 1 0 0,0 0-1 0 0,0 0 1 0 0,0 0 0 0 0,1 0-1 0 0,-1 0 1 0 0,0 0-1 0 0,0 0 1 0 0,0 0-1 0 0,0 0 1 0 0,1 0 0 0 0,-1 0-1 0 0,0 0 1 0 0,0 0-1 0 0,0 0 1 0 0,0 0-1 0 0,0 0 1 0 0,1 0 0 0 0,-1 0-1 0 0,0 0 1 0 0,0 0-1 0 0,0 0 1 0 0,0 0-1 0 0,1-1 1 0 0,-1 1 0 0 0,0 0-1 0 0,0 0 1 0 0,0 0-1 0 0,0 0 1 0 0,0 0-1 0 0,0 0 1 0 0,0 0-1 0 0,1-1 1 0 0,59-86-826 0 0,-30 41-833 0 0,35-48-4636 0 0,-18 22-911 0 0,-30 40 14986 0 0,0 33-5002 0 0,-15-1-2997 0 0,0 0 0 0 0,-1-1 0 0 0,1 1 0 0 0,-1-1-1 0 0,1 0 1 0 0,-1 0 0 0 0,1 1 0 0 0,-1-1 0 0 0,1 0 0 0 0,-1 0 0 0 0,0 0-1 0 0,0 0 1 0 0,2-2 0 0 0,3-5-1331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3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5295 0 0,'3'6'582'0'0,"1"1"-1"0"0,-2-1 0 0 0,1 1 1 0 0,0 0-1 0 0,-1-1 0 0 0,-1 1 1 0 0,1 0-1 0 0,-1 0 0 0 0,1 11 1 0 0,-2-7 627 0 0,-1 0 0 0 0,0 0 1 0 0,0 0-1 0 0,-1 0 1 0 0,-5 17-1 0 0,0-8 1087 0 0,0 0 1 0 0,-20 34-1 0 0,-6 1-920 0 0,30-50-1247 0 0,-194 287 4506 0 0,187-278-4761 0 0,-1-1 0 0 0,-25 24 0 0 0,30-34-2222 0 0,8-9 1198 0 0,7-11-649 0 0,-8 15 1356 0 0,6-10-1115 0 0,1 0 0 0 0,1 0-1 0 0,0 1 1 0 0,1 0 0 0 0,0 0 0 0 0,0 1-1 0 0,1 1 1 0 0,1-1 0 0 0,0 2-1 0 0,21-13 1 0 0,-21 15 1404 0 0,0 1 0 0 0,0-1 1 0 0,1 2-1 0 0,0 0 0 0 0,0 0 0 0 0,0 1 0 0 0,16-1 1 0 0,-23 4 534 0 0,0 0 0 0 0,-1 0 0 0 0,1 1 0 0 0,-1-1-1 0 0,1 1 1 0 0,-1 1 0 0 0,0-1 0 0 0,1 1 0 0 0,-1 0 0 0 0,0 0 0 0 0,0 0 0 0 0,0 1 0 0 0,0-1 0 0 0,-1 1 0 0 0,6 5 0 0 0,6 5 3150 0 0,-1 1 1 0 0,24 28-1 0 0,-20-21-1234 0 0,-13-15-1551 0 0,71 72 4695 0 0,-60-62-5095 0 0,-11-11-277 0 0,-1 0-1 0 0,1 0 1 0 0,-1-1-1 0 0,8 4 1 0 0,-10-4-69 0 0,-2-3 0 0 0,0 0 0 0 0,0-1 0 0 0,0 1 0 0 0,0 0 0 0 0,0 0 0 0 0,0-1 0 0 0,0 1 0 0 0,0 0 0 0 0,1-1 0 0 0,-1 1 0 0 0,0-1 0 0 0,0 1 0 0 0,2-1 0 0 0,0 2 0 0 0,11-2 0 0 0,-12-1 0 0 0,17-4-1917 0 0,-1-4-4341 0 0,-16 8 5405 0 0,12-8-9343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3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4895 0 0,'-6'13'715'0'0,"-2"0"0"0"0,0 0-1 0 0,0 0 1 0 0,-17 17-1 0 0,1 1 3916 0 0,22-28-3496 0 0,0-1 0 0 0,0 1-1 0 0,0 0 1 0 0,1 0 0 0 0,-1 0 0 0 0,1 0 0 0 0,-3 7 5719 0 0,6-10-6547 0 0,14-1-112 0 0,0-1 1 0 0,-1 0-1 0 0,20-6 0 0 0,29-4 77 0 0,-54 12-250 0 0,0-1 0 0 0,0 2 1 0 0,19 2-1 0 0,-27-3 51 0 0,0 0 0 0 0,-1 1 0 0 0,0-1-1 0 0,1 0 0 0 0,-1 1 1 0 0,0-1-1 0 0,1 1 1 0 0,-1-1-1 0 0,0 1 1 0 0,1 0-1 0 0,-1-1 1 0 0,0 1-1 0 0,0 0 1 0 0,0 0-1 0 0,0 0 1 0 0,0 0-1 0 0,0 0 0 0 0,0 0 1 0 0,0 0-1 0 0,0 0 1 0 0,0 1-1 0 0,-1-1 1 0 0,1 0-1 0 0,0 0 1 0 0,-1 1-1 0 0,1-1 1 0 0,0 3-1 0 0,-1-2-10 0 0,1 0-1 0 0,-1 0 1 0 0,0 0 0 0 0,0 0 0 0 0,0-1-1 0 0,0 1 1 0 0,0 0 0 0 0,0 0-1 0 0,-1 0 1 0 0,1 0 0 0 0,-1 0-1 0 0,1 0 1 0 0,-1 0 0 0 0,0 0 0 0 0,0-1-1 0 0,1 1 1 0 0,-1 0 0 0 0,-1 0-1 0 0,-1 2 1 0 0,-72 72 119 0 0,25-27-136 0 0,40-39-44 0 0,-43 50 0 0 0,23-32 0 0 0,29-27-287 0 0,1 0 0 0 0,-1-1 0 0 0,0 1 1 0 0,1 0-1 0 0,-1-1 0 0 0,0 1 0 0 0,0-1 0 0 0,1 1 0 0 0,-1-1 0 0 0,0 0 0 0 0,0 1 1 0 0,0-1-1 0 0,0 0 0 0 0,1 1 0 0 0,-3-1 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4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4831 0 0,'0'0'375'0'0,"11"5"6092"0"0,-10-4-5991 0 0,0 0 1 0 0,0 0 0 0 0,1 0 0 0 0,-1 0 0 0 0,0 0-1 0 0,0 1 1 0 0,0-1 0 0 0,0 0 0 0 0,0 1-1 0 0,0-1 1 0 0,-1 0 0 0 0,1 1 0 0 0,0-1-1 0 0,-1 1 1 0 0,1-1 0 0 0,-1 1 0 0 0,1-1 0 0 0,-1 1-1 0 0,0 2 1 0 0,1 2 114 0 0,-2 0 1 0 0,1-1-1 0 0,-1 1 0 0 0,-1 7 1 0 0,-2 16-1603 0 0,10-41-7839 0 0,-3 6 8665 0 0,0 1-1 0 0,0 0 1 0 0,1 0 0 0 0,-1 1 0 0 0,1-1 0 0 0,0 1 0 0 0,1 0 0 0 0,-1 0-1 0 0,1 0 1 0 0,0 0 0 0 0,7-4 0 0 0,50-21 2115 0 0,-36 19 1804 0 0,46-11-1 0 0,-15 4 151 0 0,-54 17-3738 0 0,0-1-1 0 0,0 0 1 0 0,0 0-1 0 0,-1-1 1 0 0,6-2-1 0 0,-1 1 78 0 0,-6 2-327 0 0,2-3-641 0 0,3-2-1555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4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4031 0 0,'0'2'306'0'0,"-9"51"9204"0"0,-29 91 1 0 0,28-116-7327 0 0,-14 25 0 0 0,6-13-539 0 0,1 0 0 0 0,-18 68 1 0 0,32-93-2194 0 0,5-13-1026 0 0,2-8 137 0 0,25-54-5709 0 0,-19 38 2809 0 0,15-26-1 0 0,-23 45 3714 0 0,0 0 0 0 0,1-1 0 0 0,-1 1 0 0 0,1 0 0 0 0,0 1 0 0 0,5-5 0 0 0,-8 6 725 0 0,1 0-1 0 0,0 1 1 0 0,0-1-1 0 0,0 1 1 0 0,0-1-1 0 0,0 1 1 0 0,0-1-1 0 0,0 1 1 0 0,0 0 0 0 0,0-1-1 0 0,0 1 1 0 0,0 0-1 0 0,0 0 1 0 0,0 0-1 0 0,0 0 1 0 0,0 0-1 0 0,0 0 1 0 0,0 0-1 0 0,0 0 1 0 0,1 0-1 0 0,-1 1 1 0 0,0-1-1 0 0,0 0 1 0 0,0 1-1 0 0,0-1 1 0 0,0 1-1 0 0,0-1 1 0 0,-1 1-1 0 0,2 0 1 0 0,9 7 3125 0 0,-1 2-1 0 0,12 12 1 0 0,-13-12-896 0 0,1 0-1 0 0,14 11 1 0 0,-20-19-2057 0 0,0 1-1 0 0,0-1 1 0 0,0 1 0 0 0,1-1 0 0 0,-1 0 0 0 0,0-1 0 0 0,1 1 0 0 0,0-1 0 0 0,-1 0 0 0 0,9 1 0 0 0,-10-1-540 0 0,1-1 0 0 0,0 0 0 0 0,0 0 0 0 0,6-2 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4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501 0 9215 0 0,'-3'46'2930'0'0,"-4"-4"3618"0"0,4-25-5203 0 0,0 0-1 0 0,0 0 1 0 0,-2-1 0 0 0,-8 22-1 0 0,6-21-1185 0 0,-1 0 1 0 0,0-1-1 0 0,-2 0 0 0 0,0 0 0 0 0,0-1 0 0 0,-22 24 0 0 0,15-22-239 0 0,-82 78-243 0 0,77-77 332 0 0,0 0 1 0 0,-47 26-1 0 0,45-32 595 0 0,0-1-1 0 0,-1-2 1 0 0,-52 14 1332 0 0,89-28-703 0 0,28-3-866 0 0,1 1 0 0 0,0 2 0 0 0,42 0 0 0 0,-23 2-203 0 0,32-4-164 0 0,88-4 0 0 0,-172 11 0 0 0,1 0 0 0 0,-1-1 0 0 0,1 1 0 0 0,11-4 0 0 0,-17 3 0 0 0,0 0 0 0 0,0-1 0 0 0,0 1 0 0 0,0-1 0 0 0,0 1 0 0 0,0-1 0 0 0,0 0 0 0 0,0 0 0 0 0,-1 0 0 0 0,1-1 0 0 0,-1 1 0 0 0,0-1 0 0 0,1 1 0 0 0,1-4 0 0 0,9-16-1808 0 0,4-4-5412 0 0,-7 14-2976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7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28 171 2383 0 0,'-1'0'10'0'0,"0"0"0"0"0,0 1 0 0 0,0-1-1 0 0,0 0 1 0 0,0 1 0 0 0,0-1-1 0 0,0 0 1 0 0,0 1 0 0 0,0-1-1 0 0,0 1 1 0 0,0-1 0 0 0,0 1 0 0 0,1 0-1 0 0,-1-1 1 0 0,0 1 0 0 0,0 0-1 0 0,1-1 1 0 0,-1 1 0 0 0,0 0-1 0 0,1 0 1 0 0,-1 0 0 0 0,1 0 0 0 0,-1 1-1 0 0,-2 1 136 0 0,2-1 687 0 0,1-2-741 0 0,0 0-1 0 0,-1 0 1 0 0,1 0 0 0 0,0 0-1 0 0,0 1 1 0 0,0-1 0 0 0,-1 0 0 0 0,1 0-1 0 0,0 0 1 0 0,0 0 0 0 0,0 1 0 0 0,0-1-1 0 0,0 0 1 0 0,-1 0 0 0 0,1 0-1 0 0,0 1 1 0 0,0-1 0 0 0,0 0 0 0 0,0 0-1 0 0,0 1 1 0 0,0-1 0 0 0,0 0 0 0 0,0 0-1 0 0,0 1 1 0 0,0-1 0 0 0,0 0-1 0 0,0 0 1 0 0,0 1 0 0 0,0-1 0 0 0,0 0-1 0 0,0 0 1 0 0,0 0 0 0 0,0 1 0 0 0,0-1-1 0 0,0 0 1 0 0,0 0 0 0 0,0 1-1 0 0,1-1 1 0 0,-1 0 0 0 0,0 0 0 0 0,0 0-1 0 0,0 1 1 0 0,1 0 217 0 0,-1 0-1 0 0,0-1 1 0 0,1 1 0 0 0,-1 0-1 0 0,1 0 1 0 0,-1 0-1 0 0,1-1 1 0 0,-1 1 0 0 0,1 0-1 0 0,0-1 1 0 0,-1 1-1 0 0,1 0 1 0 0,1 0 0 0 0,2 0 209 0 0,0 0 1 0 0,-1 0-1 0 0,1-1 1 0 0,0 1 0 0 0,0-1-1 0 0,0 0 1 0 0,0 0-1 0 0,0-1 1 0 0,0 1 0 0 0,0-1-1 0 0,0 0 1 0 0,0 0-1 0 0,-1 0 1 0 0,1 0 0 0 0,6-4-1 0 0,8-4 1493 0 0,31-19 1 0 0,-45 25-1699 0 0,66-43 2486 0 0,54-32 44 0 0,-49 43-2762 0 0,-60 31-777 0 0,-10 4-2512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39.5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382 10 4487 0 0,'0'0'347'0'0,"-2"-1"-227"0"0,-1-1 232 0 0,-1 1-1 0 0,1-1 1 0 0,-1 1-1 0 0,1 0 1 0 0,-1 1 0 0 0,0-1-1 0 0,0 0 1 0 0,1 1-1 0 0,-1 0 1 0 0,0 0-1 0 0,0 0 1 0 0,1 1 0 0 0,-1-1-1 0 0,0 1 1 0 0,1 0-1 0 0,-1 0 1 0 0,0 0-1 0 0,-4 2 1 0 0,4-1 265 0 0,-1 0 1 0 0,0 0-1 0 0,0 0 0 0 0,-8 1 1 0 0,-12 4 848 0 0,10 0-748 0 0,7-4-274 0 0,0 0 0 0 0,0 1 0 0 0,1 0 0 0 0,-11 7 0 0 0,6-3-65 0 0,2 1 0 0 0,-1 1 1 0 0,1-1-1 0 0,1 2 0 0 0,-1-1 1 0 0,2 1-1 0 0,0 0 1 0 0,0 1-1 0 0,1 0 0 0 0,0 0 1 0 0,1 1-1 0 0,-5 14 0 0 0,-5 25 593 0 0,2 0 0 0 0,2 2 0 0 0,2-1 0 0 0,-3 85 0 0 0,11-64 227 0 0,3 0 0 0 0,20 133 1 0 0,-16-181-1147 0 0,0-1-1 0 0,15 44 1 0 0,-17-62-46 0 0,-1 0 0 0 0,1 0 0 0 0,1 0-1 0 0,0 0 1 0 0,0-1 0 0 0,0 1 0 0 0,0-1-1 0 0,1 0 1 0 0,0-1 0 0 0,0 1 0 0 0,1-1-1 0 0,0 0 1 0 0,12 9 0 0 0,-14-12-7 0 0,0 0 0 0 0,0-1 0 0 0,0 1 0 0 0,0-1 0 0 0,0 1 0 0 0,0-1 0 0 0,1 0 0 0 0,-1-1 0 0 0,0 1 0 0 0,1-1 0 0 0,-1 0 0 0 0,0 0 0 0 0,1 0 0 0 0,-1 0 0 0 0,0-1 0 0 0,1 0 0 0 0,-1 0 0 0 0,0 0 0 0 0,0 0 0 0 0,0-1 0 0 0,0 0 0 0 0,0 1 0 0 0,0-1 0 0 0,0-1 0 0 0,0 1 0 0 0,-1-1 0 0 0,7-5 0 0 0,-3 1 0 0 0,-1 0 0 0 0,1 0 0 0 0,-1-1 0 0 0,0 0 0 0 0,-1 0 0 0 0,0 0 0 0 0,0-1 0 0 0,-1 1 0 0 0,0-1 0 0 0,-1 0 0 0 0,4-15 0 0 0,-3 6 0 0 0,0-1 0 0 0,-2 0 0 0 0,0 0 0 0 0,-1-1 0 0 0,-1 1 0 0 0,-5-36 0 0 0,1 36 0 0 0,-4-3 0 0 0,-1 1 0 0 0,-1 0 0 0 0,-22-34 0 0 0,27 45 0 0 0,-11-13 0 0 0,16 22 0 0 0,0 1 0 0 0,-1 0 0 0 0,1 0 0 0 0,0 0 0 0 0,0-1 0 0 0,0 1 0 0 0,-1 0 0 0 0,1-1 0 0 0,0 1 0 0 0,0 0 0 0 0,0 0 0 0 0,0-1 0 0 0,0 1 0 0 0,0 0 0 0 0,0-1 0 0 0,0 1 0 0 0,0 0 0 0 0,-1 0 0 0 0,1-1 0 0 0,0 1 0 0 0,1 0 0 0 0,-1-1 0 0 0,0 1 0 0 0,0-1 0 0 0,6-14 0 0 0,3 2 0 0 0,3 3 0 0 0,-1 5 0 0 0,12 1 0 0 0,-18 4 0 0 0,12 0 0 0 0,-12 3 0 0 0,-2-1 0 0 0,2 0 0 0 0,-3-1 0 0 0,0 0 0 0 0,0 0 0 0 0,0 1 0 0 0,0-1 0 0 0,0 1 0 0 0,0-1 0 0 0,0 1 0 0 0,3 3 0 0 0,2 2 0 0 0,-1-2 0 0 0,-4-4 0 0 0,0 1 0 0 0,0 1 0 0 0,0-1 0 0 0,0 0 0 0 0,0 0 0 0 0,0 1 0 0 0,-1-1 0 0 0,1 1 0 0 0,-1-1 0 0 0,2 6 0 0 0,1 1 0 0 0,0 0 0 0 0,0 1 0 0 0,-1 0 0 0 0,0-1 0 0 0,-1 1 0 0 0,1 16 0 0 0,-1-9 0 0 0,-2-1 0 0 0,0 0 0 0 0,-3 23 0 0 0,0-3 0 0 0,3-23 0 0 0,-4 22 0 0 0,3-33 0 0 0,-7 49-25 0 0,4-19-221 0 0,16-52-5978 0 0,-5 7-559 0 0,0-1-1651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5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9903 0 0,'0'0'763'0'0,"17"6"13952"0"0,-15-5-13789 0 0,0 3 414 0 0,1 0-3911 0 0,-3-2 2509 0 0,1-1 0 0 0,0 0 0 0 0,-1 1-1 0 0,1-1 1 0 0,-1 1 0 0 0,1-1 0 0 0,-1 1-1 0 0,0-1 1 0 0,0 1 0 0 0,0-1 0 0 0,1 1-1 0 0,-2 2 1 0 0,1-2-954 0 0,-1 1 0 0 0,1 0 0 0 0,-1-1 0 0 0,0 1 0 0 0,0-1 0 0 0,-2 4 0 0 0,-6 9-6380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5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2039 0 0,'3'1'319'0'0,"4"3"645"0"0,1 0 0 0 0,0-1-1 0 0,0 0 1 0 0,0-1 0 0 0,1 0-1 0 0,13 2 1 0 0,2-2 2232 0 0,28 0-1 0 0,-11 7 2419 0 0,-34 4-4596 0 0,-6-11-899 0 0,-1 0 0 0 0,0-1-1 0 0,0 1 1 0 0,1 0 0 0 0,-1 0 0 0 0,0-1 0 0 0,0 1-1 0 0,-1 0 1 0 0,1 0 0 0 0,0-1 0 0 0,-1 1-1 0 0,1 0 1 0 0,-1-1 0 0 0,1 1 0 0 0,-1 0-1 0 0,-1 2 1 0 0,-18 28 962 0 0,13-22-657 0 0,-1 1 36 0 0,0-1 1 0 0,-19 17-1 0 0,5-3 252 0 0,-1-2 98 0 0,0 0 0 0 0,-1-1 0 0 0,-1-1 0 0 0,-1-2 0 0 0,-32 19 0 0 0,44-31-727 0 0,11-5-27 0 0,16-2-48 0 0,-1 0-1 0 0,18-4 1 0 0,7-2-7 0 0,-7 5-1 0 0,-1 1 0 0 0,1 1 0 0 0,-1 2 0 0 0,1 1 0 0 0,30 7 0 0 0,-29-6 0 0 0,1-1 0 0 0,-1-1 0 0 0,52-5 0 0 0,-70 2 0 0 0,-7 1 0 0 0,0-1 0 0 0,0 0 0 0 0,0 0 0 0 0,-1-1 0 0 0,1 0 0 0 0,0 0 0 0 0,-1 0 0 0 0,1 0 0 0 0,-1-1 0 0 0,9-6 0 0 0,-1 0 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5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 5495 0 0,'-74'89'3488'0'0,"27"-35"3412"0"0,-96 84 0 0 0,141-136-5709 0 0,3 0-777 0 0,2 9-19 0 0,-2-10-375 0 0,-1-1 1 0 0,0 1-1 0 0,1 0 1 0 0,-1-1-1 0 0,1 1 0 0 0,-1 0 1 0 0,1-1-1 0 0,0 1 0 0 0,-1-1 1 0 0,1 1-1 0 0,0-1 0 0 0,-1 1 1 0 0,1-1-1 0 0,1 1 0 0 0,5 1-65 0 0,1 1-1 0 0,0-2 1 0 0,0 1-1 0 0,9 0 1 0 0,-10-2 21 0 0,0 1-1 0 0,0 0 1 0 0,-1 1-1 0 0,1 0 1 0 0,0 0-1 0 0,11 5 1 0 0,-4 2-8 0 0,-11-6 67 0 0,0-1-1 0 0,0 1 1 0 0,0 0 0 0 0,-1 0 0 0 0,0 0 0 0 0,1 0-1 0 0,-1 0 1 0 0,0 0 0 0 0,0 1 0 0 0,-1-1-1 0 0,3 8 1 0 0,-2-5 220 0 0,0 1 0 0 0,-1 0 0 0 0,0-1 0 0 0,-1 1 0 0 0,1 0 0 0 0,-2 8 0 0 0,-1 7 740 0 0,-2-1 0 0 0,0 1 0 0 0,-9 23 1 0 0,12-41-915 0 0,-59 201 1764 0 0,56-197-1976 0 0,3-7-547 0 0,4-1-264 0 0,-1-1 0 0 0,0 0 0 0 0,0 0 1 0 0,0-1-1 0 0,-1 1 0 0 0,1 0 0 0 0,2-3 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46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68 7687 0 0,'-1'-2'206'0'0,"-1"-1"-51"0"0,-12 0 11375 0 0,16 1-10067 0 0,4-3-820 0 0,0 1 1 0 0,0-1 0 0 0,0 1 0 0 0,1 0 0 0 0,-1 1 0 0 0,1-1 0 0 0,9-2 0 0 0,-1 1 392 0 0,1 0 0 0 0,23-4 0 0 0,-20 7-115 0 0,0 1-1 0 0,22 1 1 0 0,-19 0-259 0 0,-21 0-660 0 0,-1 1 1 0 0,1-1-1 0 0,0 0 0 0 0,-1 1 0 0 0,1-1 0 0 0,-1 0 0 0 0,1 1 0 0 0,-1-1 0 0 0,0 1 1 0 0,1-1-1 0 0,-1 1 0 0 0,1-1 0 0 0,-1 1 0 0 0,0-1 0 0 0,1 1 0 0 0,-1 0 1 0 0,0-1-1 0 0,0 1 0 0 0,1 0 0 0 0,-1 0-2 0 0,5 11 0 0 0,-5-1 0 0 0,-2-6 0 0 0,0 0 0 0 0,0 0 0 0 0,0 0 0 0 0,0 0 0 0 0,-1 0 0 0 0,0-1 0 0 0,0 1 0 0 0,0-1 0 0 0,0 0 0 0 0,-1 0 0 0 0,-4 4 0 0 0,8-8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0,10-4 0 0 0,12-7 0 0 0,-16 7 0 0 0,2-1 0 0 0,0 1 0 0 0,0-1 0 0 0,1 1 0 0 0,-1 1 0 0 0,1 0 0 0 0,12-3 0 0 0,-16 4 0 0 0,15-3 0 0 0,-4 5 0 0 0,-11 1 0 0 0,1-1 0 0 0,-1 0 0 0 0,0 0 0 0 0,9-2 0 0 0,18 0 0 0 0,-22 2 0 0 0,0-1 0 0 0,-1 0 0 0 0,1 0 0 0 0,0-1 0 0 0,-1 0 0 0 0,1-1 0 0 0,10-4 0 0 0,-15 4 0 0 0,-4 2 0 0 0,0 0 0 0 0,1 1 0 0 0,-1-1 0 0 0,0 1 0 0 0,1-1 0 0 0,-1 1 0 0 0,0-1 0 0 0,1 1 0 0 0,-1 0 0 0 0,1-1 0 0 0,-1 1 0 0 0,1 0 0 0 0,-1 0 0 0 0,1 0 0 0 0,-1 0 0 0 0,3 1 0 0 0,9 0 0 0 0,5 4 0 0 0,-14-2 0 0 0,-3 0 0 0 0,6 6 0 0 0,-6-5 0 0 0,1 1 0 0 0,-1 0 0 0 0,0 0 0 0 0,-1 0 0 0 0,1 9 0 0 0,-3 3 0 0 0,0-13 0 0 0,-1-2 0 0 0,-8 13 0 0 0,6-12 0 0 0,2-1 0 0 0,-2 1 0 0 0,1 0 0 0 0,0-1 0 0 0,0 1 0 0 0,0-1 0 0 0,-1 0 0 0 0,1 0 0 0 0,-1 0 0 0 0,0-1 0 0 0,-7 2 0 0 0,-1-1 0 0 0,12-3-141 0 0,-1 1 1 0 0,1 0-1 0 0,0-1 0 0 0,-1 0 0 0 0,1 1 1 0 0,-1-1-1 0 0,1 0 0 0 0,0 0 0 0 0,0 0 1 0 0,-1 0-1 0 0,1 0 0 0 0,0 0 1 0 0,0 0-1 0 0,-1-2 0 0 0,-13-19-6776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1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2453 7223 0 0,'1'5'9444'0'0,"10"-21"-8472"0"0,-1-1 0 0 0,0 0 0 0 0,-2 0-1 0 0,7-20 1 0 0,-1 5-323 0 0,59-135 1147 0 0,89-192 602 0 0,26 13-1104 0 0,272-298 18 0 0,16 106 1533 0 0,-312 384-2037 0 0,-96 91-669 0 0,-14 17-139 0 0,-51 41 0 0 0,-10 6 0 0 0,-12 5-513 0 0,1 1 0 0 0,-1 1 1 0 0,1 0-1 0 0,1 2 0 0 0,0 0 0 0 0,-20 15 1 0 0,18-11-6728 0 0,1-2-2211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11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6767 0 0,'42'4'1375'0'0,"44"-2"0"0"0,-40-1 5843 0 0,90 12-1 0 0,-129-12-6557 0 0,0 0-1 0 0,1 0 0 0 0,-1 1 0 0 0,0 0 0 0 0,12 6 0 0 0,-17-8-498 0 0,-1 1 1 0 0,1 1-1 0 0,0-1 1 0 0,-1 0-1 0 0,1 0 0 0 0,-1 1 1 0 0,1-1-1 0 0,-1 0 0 0 0,0 1 1 0 0,1 0-1 0 0,-1-1 1 0 0,0 1-1 0 0,0 0 0 0 0,0-1 1 0 0,0 1-1 0 0,0 0 1 0 0,-1 0-1 0 0,1 0 0 0 0,-1 0 1 0 0,1 0-1 0 0,-1 0 0 0 0,0 0 1 0 0,1 0-1 0 0,-1 0 1 0 0,0 0-1 0 0,-1 2 0 0 0,1 1-107 0 0,-1 0 0 0 0,0 1 0 0 0,0-1 0 0 0,-1 0 0 0 0,1 0 0 0 0,-1-1 0 0 0,-3 8 0 0 0,-21 31-27 0 0,25-42-18 0 0,-17 26 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0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2159 0 0,'-3'1'160'0'0,"1"0"-105"0"0,1-1-1 0 0,-1 1 1 0 0,1 0-1 0 0,0 0 1 0 0,-1 0-1 0 0,1 0 1 0 0,0 0-1 0 0,-1 0 1 0 0,1 0-1 0 0,0 0 0 0 0,0 0 1 0 0,0 1-1 0 0,0-1 1 0 0,0 0-1 0 0,0 1 1 0 0,1-1-1 0 0,-1 1 1 0 0,-1 2-1 0 0,-1 0 444 0 0,-1 1 0 0 0,0-1-1 0 0,0 0 1 0 0,0 0 0 0 0,-1-1 0 0 0,1 1-1 0 0,-10 4 1 0 0,3 0 125 0 0,2-1 16 0 0,1 0-1 0 0,0 0 1 0 0,-8 11-1 0 0,7-8 351 0 0,-17 15 0 0 0,18-18-386 0 0,0 1-1 0 0,-9 11 1 0 0,11-12-200 0 0,0 0-1 0 0,-1 0 1 0 0,1-1 0 0 0,-9 6 0 0 0,12-10-252 0 0,0 0 0 0 0,0 1 0 0 0,1-1 0 0 0,-1 1 0 0 0,1 0 0 0 0,-3 3 0 0 0,-3 5 498 0 0,1-6 1753 0 0,12-6-2208 0 0,0-1-131 0 0,0 0 0 0 0,0 1 1 0 0,0-1-1 0 0,1 1 0 0 0,-1 0 0 0 0,0 1 0 0 0,1-1 0 0 0,-1 1 0 0 0,1 0 0 0 0,-1 1 0 0 0,1-1 1 0 0,-1 1-1 0 0,0 0 0 0 0,1 1 0 0 0,-1-1 0 0 0,0 1 0 0 0,7 3 0 0 0,-6-2-2 0 0,0 0 0 0 0,-1 0 0 0 0,1 1 0 0 0,-1 0 0 0 0,0 0 0 0 0,7 6 0 0 0,-10-7-13 0 0,1 0 0 0 0,-1 0 0 0 0,0 0-1 0 0,0 0 1 0 0,0 0 0 0 0,0 1 0 0 0,0-1 0 0 0,-1 1 0 0 0,1-1 0 0 0,-1 1 0 0 0,0-1 0 0 0,1 6-1 0 0,-1 4 275 0 0,0 0 0 0 0,-1 1 0 0 0,0-1 0 0 0,-1 0 0 0 0,-1 0 0 0 0,0-1 0 0 0,0 1-1 0 0,-1 0 1 0 0,-7 16 0 0 0,-3 3 829 0 0,-2-1-1 0 0,-23 36 1 0 0,14-19-204 0 0,7-13-742 0 0,17-34-672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0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16 3679 0 0,'15'-13'284'0'0,"-14"13"-223"0"0,0-1 0 0 0,0 1 1 0 0,0 0-1 0 0,0-1 0 0 0,0 1 0 0 0,0 0 0 0 0,0 0 0 0 0,0 0 0 0 0,0 0 0 0 0,0 0 0 0 0,0 0 0 0 0,0 0 0 0 0,0 0 0 0 0,0 0 0 0 0,0 0 0 0 0,0 1 0 0 0,0-1 0 0 0,0 0 0 0 0,0 1 0 0 0,0-1 0 0 0,2 2 0 0 0,-2-2 97 0 0,1 1 0 0 0,-1 0-1 0 0,0 0 1 0 0,1 0 0 0 0,-1 0 0 0 0,0 0-1 0 0,0 0 1 0 0,0 0 0 0 0,0 0 0 0 0,0 0 0 0 0,0 1-1 0 0,0-1 1 0 0,0 0 0 0 0,-1 1 0 0 0,1-1-1 0 0,0 1 1 0 0,-1-1 0 0 0,1 1 0 0 0,-1 1 0 0 0,1 1 276 0 0,0 0 1 0 0,-1 0-1 0 0,0 0 1 0 0,0 1-1 0 0,0-1 1 0 0,-2 7-1 0 0,-1 3 836 0 0,0-1-1 0 0,-1 1 1 0 0,-1-1-1 0 0,0 0 0 0 0,-7 12 1 0 0,-38 60 2209 0 0,21-48-2128 0 0,24-34-1451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1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2527 0 0,'-10'24'182'0'0,"7"-18"86"0"0,1-1 0 0 0,-1 1 1 0 0,1-1-1 0 0,0 1 1 0 0,1 0-1 0 0,-2 11 0 0 0,3-16 168 0 0,0-2-400 0 0,1 0-1 0 0,0 0 1 0 0,0 0-1 0 0,0 1 1 0 0,0-1 0 0 0,0 0-1 0 0,0 0 1 0 0,0 0-1 0 0,0 1 1 0 0,2-2-1 0 0,-2 2-24 0 0,1-1 0 0 0,-1 1-1 0 0,0 0 1 0 0,1-1 0 0 0,-1 1 0 0 0,0 0 0 0 0,1 0-1 0 0,-1 0 1 0 0,0 0 0 0 0,1 0 0 0 0,1 1-1 0 0,-2-1-7 0 0,-1 0 0 0 0,1 0 0 0 0,-1 0 0 0 0,1 1 0 0 0,-1-1 0 0 0,1 0 0 0 0,-1 0 0 0 0,0 1 0 0 0,1-1 0 0 0,-1 0 0 0 0,1 1 0 0 0,-1-1 0 0 0,0 0 0 0 0,1 1 0 0 0,-1-1 0 0 0,0 1 0 0 0,1-1 0 0 0,1 4-2 0 0,0 0 0 0 0,0 0 0 0 0,-1 1 0 0 0,0-1 0 0 0,1 0 0 0 0,-2 0 0 0 0,1 1 1 0 0,0-1-1 0 0,-1 1 0 0 0,0-1 0 0 0,0 8 0 0 0,-2 6-2 0 0,-6 28 0 0 0,4-30 0 0 0,-34 128 233 0 0,37-143-222 0 0,1 0 0 0 0,0 0 0 0 0,0 0 0 0 0,-1 0-1 0 0,1 1 1 0 0,0-1 0 0 0,0 0 0 0 0,0 0 0 0 0,0 0 0 0 0,1 0-1 0 0,-1 3 1 0 0,0-4 2 0 0,1 0-1 0 0,-1 0 0 0 0,0 0 1 0 0,0 1-1 0 0,0-1 1 0 0,0 0-1 0 0,0 0 1 0 0,1 0-1 0 0,-1 0 1 0 0,0 0-1 0 0,0 0 0 0 0,0 0 1 0 0,0 0-1 0 0,1 0 1 0 0,-1 0-1 0 0,0 0 1 0 0,0 0-1 0 0,0 0 0 0 0,1 0 1 0 0,-1 0-1 0 0,0 0 1 0 0,0 0-1 0 0,0 0 1 0 0,0 0-1 0 0,1 0 1 0 0,-1 0-1 0 0,0 0 0 0 0,0 0 1 0 0,0 0-1 0 0,1 0 1 0 0,-1 0-1 0 0,0 0 1 0 0,0 0-1 0 0,0 0 0 0 0,0 0 1 0 0,0-1-1 0 0,1 1 1 0 0,13-13 619 0 0,-14 13-637 0 0,3-3 158 0 0,16-20 1836 0 0,26-40 0 0 0,-21 26-217 0 0,20-37 1128 0 0,-42 70-3099 0 0,-1 2 330 0 0,1 0 1 0 0,-1 0-1 0 0,-1 0 1 0 0,1 0-1 0 0,0-1 1 0 0,-1 1-1 0 0,1-3 0 0 0,-3-10-4954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1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4951 0 0,'1'3'382'0'0,"19"63"1391"0"0,-10-23 2655 0 0,-4-12-1805 0 0,-3-20-1892 0 0,-1-1 0 0 0,0 1 1 0 0,0-1-1 0 0,-2 1 0 0 0,1 0 1 0 0,-1-1-1 0 0,-2 12 0 0 0,2-16-454 0 0,0 0 0 0 0,-1 0 0 0 0,3 11 1 0 0,0-4-5980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0.2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5 5727 0 0,'0'0'1794'0'0,"-1"-1"-1449"0"0,1 1 0 0 0,-1 0 1 0 0,1-1-1 0 0,-1 1 0 0 0,1 0 1 0 0,-1-1-1 0 0,1 1 0 0 0,-1 0 1 0 0,0-1-1 0 0,1 1 0 0 0,-1 0 1 0 0,0 0-1 0 0,1 0 0 0 0,-2 0 1 0 0,-3 1 629 0 0,0 1 0 0 0,0 1 1 0 0,1-1-1 0 0,-7 4 0 0 0,4-2-465 0 0,6-3-393 0 0,0 1-1 0 0,0-1 0 0 0,0 0 0 0 0,-1 0 1 0 0,1 1-1 0 0,0-1 0 0 0,0 0 1 0 0,1 1-1 0 0,-1-1 0 0 0,0 1 0 0 0,0-1 1 0 0,0 4-1 0 0,-1 0 162 0 0,-4 9 503 0 0,1 1 0 0 0,1 0 0 0 0,0 0 0 0 0,-2 25 0 0 0,5-33-449 0 0,-1 10 569 0 0,1 0 0 0 0,0 18 0 0 0,1-3-103 0 0,1-6-43 0 0,1 0-1 0 0,0 0 1 0 0,9 34 0 0 0,-9-52-456 0 0,0 0 1 0 0,1 0 0 0 0,-1-1-1 0 0,1 1 1 0 0,1-1-1 0 0,5 10 1 0 0,-6-16-268 0 0,-3-1-32 0 0,1 0 0 0 0,0-1 1 0 0,0 1-1 0 0,0 0 0 0 0,0 0 0 0 0,-1-1 0 0 0,1 1 1 0 0,0 0-1 0 0,0-1 0 0 0,-1 1 0 0 0,1-1 0 0 0,0 1 1 0 0,-1-1-1 0 0,1 1 0 0 0,0-1 0 0 0,-1 1 0 0 0,1-1 1 0 0,-1 0-1 0 0,1 1 0 0 0,-1-1 0 0 0,1-1 1 0 0,1-1-2 0 0,5-8 1 0 0,0 0 0 0 0,-1-1 0 0 0,0 1 0 0 0,-1-1 0 0 0,-1-1 0 0 0,4-12 0 0 0,3-7 0 0 0,15-49 0 0 0,-1 1 0 0 0,-23 72 0 0 0,9-25 0 0 0,6-17 0 0 0,-8 27 0 0 0,-8 21 0 0 0,-1 1 0 0 0,1 5 0 0 0,-1 8 0 0 0,2 38 0 0 0,11 73-416 0 0,-12-120 191 0 0,-1 2 55 0 0,8 34 462 0 0,-7-36-68 0 0,0 0-21 0 0,3 8-122 0 0,-4-10-80 0 0,0-1-1 0 0,1 0 1 0 0,-1 1-1 0 0,0-1 1 0 0,0 0-1 0 0,0 1 0 0 0,1-1 1 0 0,-1 0-1 0 0,0 1 1 0 0,1-1-1 0 0,-1 0 1 0 0,0 1-1 0 0,1-1 1 0 0,-1 0-1 0 0,0 0 0 0 0,1 1 1 0 0,-1-1-1 0 0,0 0 1 0 0,1 0-1 0 0,-1 0 1 0 0,1 0-1 0 0,-1 1 1 0 0,1-1-1 0 0,0 0-45 0 0,-1-1-1 0 0,1 1 1 0 0,0 0-1 0 0,-1 0 1 0 0,1 0-1 0 0,0-1 1 0 0,-1 1-1 0 0,1 0 1 0 0,0-1 0 0 0,-1 1-1 0 0,1 0 1 0 0,-1-1-1 0 0,1 1 1 0 0,-1-1-1 0 0,1 1 1 0 0,-1-1 0 0 0,1 1-1 0 0,-1-1 1 0 0,1 0-1 0 0,-1 1 1 0 0,1-2-1 0 0,6-14-1555 0 0,-6 14 1425 0 0,16-48-5373 0 0,-7 19-4215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1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111 117 7023 0 0,'43'-7'495'0'0,"19"-14"6648"0"0,4-1 586 0 0,38-2-1725 0 0,-103 23-5647 0 0,3 0 133 0 0,0 0-2244 0 0</inkml:trace>
  <inkml:trace contextRef="#ctx0" brushRef="#br0" timeOffset="1">257 0 3767 0 0,'-4'19'313'0'0,"-9"27"-1"0"0,-12 15 3753 0 0,-37 55 6586 0 0,24-50-7888 0 0,-29 37 1226 0 0,20-35-2046 0 0,46-66-1760 0 0,2-4-368 0 0,0 1 0 0 0,0-1 0 0 0,0 0 0 0 0,0 1-1 0 0,0-1 1 0 0,1 1 0 0 0,-1 0 0 0 0,0-1 0 0 0,3-1 0 0 0,3-3-1154 0 0,7-12-4838 0 0,2-5-1843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2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6303 0 0,'-9'47'155'0'0,"-9"24"6754"0"0,-4 22 2848 0 0,22-90-9530 0 0,-1 0-1 0 0,1 0 0 0 0,-1 0 0 0 0,1 0 0 0 0,0 0 0 0 0,0 0 0 0 0,1 0 1 0 0,-1 0-1 0 0,2 4 0 0 0,-2-5 32 0 0,3-1-109 0 0,3 0-55 0 0,5-6-1753 0 0,0-2-3790 0 0,2-3-2603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2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2015 0 0,'6'-10'147'0'0,"-6"10"-124"0"0,0-1-1 0 0,0 1 0 0 0,1-1 1 0 0,-1 1-1 0 0,0 0 1 0 0,1-1-1 0 0,-1 1 1 0 0,0 0-1 0 0,1-1 1 0 0,-1 1-1 0 0,1 0 0 0 0,-1-1 1 0 0,0 1-1 0 0,1 0 1 0 0,-1 0-1 0 0,1-1 1 0 0,-1 1-1 0 0,1 0 0 0 0,-1 0 1 0 0,1 0-1 0 0,-1 0 1 0 0,1 0-1 0 0,-1 0 1 0 0,1 0-1 0 0,-1 0 1 0 0,1 0-1 0 0,-1 0 0 0 0,2 0 1 0 0,-1 0 159 0 0,2-1 47 0 0,0 0 0 0 0,0 0 0 0 0,0 0 0 0 0,0 0 0 0 0,-1-1 0 0 0,1 0-1 0 0,0 1 1 0 0,-1-1 0 0 0,1 0 0 0 0,-1 0 0 0 0,0 0 0 0 0,1 0 0 0 0,1-3-1 0 0,-2 3-156 0 0,0 1-1 0 0,0 0 1 0 0,0 1 0 0 0,0-1-1 0 0,0 0 1 0 0,0 0-1 0 0,0 1 1 0 0,0-1-1 0 0,0 1 1 0 0,0 0-1 0 0,0 0 1 0 0,1-1-1 0 0,-1 1 1 0 0,4 1-1 0 0,8-2 180 0 0,-3 0-156 0 0,1-2 0 0 0,-1 0 0 0 0,0 0 0 0 0,0 0 0 0 0,-1-2 0 0 0,1 1 0 0 0,16-12 0 0 0,-26 16-61 0 0,0 0 0 0 0,0 0-1 0 0,0 1 1 0 0,0-1 0 0 0,0 0-1 0 0,0 0 1 0 0,0 0 0 0 0,0 1-1 0 0,0-1 1 0 0,0 0-1 0 0,0 1 1 0 0,0-1 0 0 0,0 1-1 0 0,0-1 1 0 0,-1 1 0 0 0,2 0-1 0 0,1 1 154 0 0,-1 1 0 0 0,0-1 0 0 0,-1 0-1 0 0,1 0 1 0 0,0 1 0 0 0,-1-1 0 0 0,1 1 0 0 0,-1-1-1 0 0,0 1 1 0 0,0 0 0 0 0,0-1 0 0 0,0 1-1 0 0,1 5 1 0 0,0 5 1439 0 0,0 25 0 0 0,-1-14-411 0 0,45 297 8499 0 0,-12-187-7878 0 0,-32-127-3890 0 0</inkml:trace>
  <inkml:trace contextRef="#ctx0" brushRef="#br0" timeOffset="1">11 279 6991 0 0,'0'0'20'0'0,"0"0"-1"0"0,0 0 0 0 0,0 0 0 0 0,0 0 1 0 0,0 0-1 0 0,0 0 0 0 0,0 0 0 0 0,0 0 1 0 0,0 0-1 0 0,0 0 0 0 0,0 1 0 0 0,0-1 1 0 0,0 0-1 0 0,0 0 0 0 0,0 0 0 0 0,0 0 1 0 0,-1 0-1 0 0,1 0 0 0 0,0 0 0 0 0,0 0 1 0 0,0 0-1 0 0,0 0 0 0 0,0 0 0 0 0,0 0 1 0 0,0-1-1 0 0,0 1 0 0 0,0 0 0 0 0,0 0 1 0 0,0 0-1 0 0,0 0 0 0 0,0 0 0 0 0,0 0 1 0 0,0 0-1 0 0,-1 0 0 0 0,1 0 0 0 0,0 0 1 0 0,0 0-1 0 0,0 0 0 0 0,0 0 0 0 0,0 0 1 0 0,0 0-1 0 0,0 0 0 0 0,0 0 0 0 0,0 0 1 0 0,0 0-1 0 0,0 0 0 0 0,0 0 0 0 0,0-1 1 0 0,0 1-1 0 0,0 0 0 0 0,0 0 0 0 0,0 0 1 0 0,0 0-1 0 0,0 0 0 0 0,0 0 0 0 0,0 0 0 0 0,0 0 1 0 0,0 0-1 0 0,0 0 0 0 0,0 0 0 0 0,0 0 1 0 0,0 0-1 0 0,0 0 0 0 0,0 0 0 0 0,0-1 1 0 0,0 1-1 0 0,6-4 1157 0 0,7-2 640 0 0,-6 5-799 0 0,-1 0 0 0 0,1 0 1 0 0,-1 1-1 0 0,9 0 0 0 0,-5 1-272 0 0,0 0 0 0 0,1 0-1 0 0,14 6 1 0 0,-22-7-500 0 0,9 7 91 0 0,-10-6-310 0 0,0 0 1 0 0,-1 0-1 0 0,1 1 0 0 0,-1-1 1 0 0,1 0-1 0 0,-1 1 0 0 0,0-1 0 0 0,0 1 1 0 0,0 0-1 0 0,1-1 0 0 0,-1 1 0 0 0,-1 0 1 0 0,1 0-1 0 0,0-1 0 0 0,0 1 0 0 0,-1 0 1 0 0,1 0-1 0 0,-1 0 0 0 0,1 0 0 0 0,-1 0 1 0 0,0 0-1 0 0,0 0 0 0 0,0 3 1 0 0,0-2 15 0 0,-1 0 1 0 0,1 0 0 0 0,-1 0 0 0 0,1 0-1 0 0,-1 0 1 0 0,0 0 0 0 0,0 0 0 0 0,-1-1 0 0 0,1 1-1 0 0,-1 0 1 0 0,1-1 0 0 0,-1 1 0 0 0,0-1-1 0 0,-3 4 1 0 0,-33 32 2721 0 0,37-37-1880 0 0,1-1-825 0 0,0 0 1 0 0,0 0-1 0 0,0 0 0 0 0,0 0 1 0 0,0 0-1 0 0,0 1 0 0 0,0-1 0 0 0,0 0 1 0 0,-1 0-1 0 0,1 0 0 0 0,0 0 0 0 0,0 0 1 0 0,0 0-1 0 0,0 0 0 0 0,0 0 1 0 0,0 0-1 0 0,0 0 0 0 0,0 0 0 0 0,0 0 1 0 0,-1 0-1 0 0,1 0 0 0 0,0 0 1 0 0,-1-1 710 0 0,1 1-711 0 0,0 0 1 0 0,0 0-1 0 0,0 0 0 0 0,0-1 1 0 0,0 1-1 0 0,0 0 0 0 0,0 0 0 0 0,0 0 1 0 0,0 0-1 0 0,0 0 0 0 0,0 0 1 0 0,0 0-1 0 0,0 0 0 0 0,0 0 0 0 0,0 0 1 0 0,0-1-1 0 0,0 1 0 0 0,0 0 0 0 0,0 0 1 0 0,0 0-1 0 0,0 0 0 0 0,6-6 1495 0 0,19-9-1224 0 0,-12 7 189 0 0,40-33 531 0 0,-38 30-3611 0 0,-1 0-3972 0 0,0 1-3184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3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6191 0 0,'0'0'472'0'0,"2"0"-306"0"0,16-4 739 0 0,-5 0 2411 0 0,0-1 0 0 0,0 0 1 0 0,21-12-1 0 0,-29 14-2652 0 0,0 1-1 0 0,1 0 0 0 0,-1 0 1 0 0,0 0-1 0 0,7 0 0 0 0,16-6 1457 0 0,39-9 475 0 0,-49 12-2343 0 0,4-1-223 0 0,-9-1-8045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3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2791 0 0,'1'1'207'0'0,"7"12"1468"0"0,12 26 0 0 0,-11-20 859 0 0,-7-14-1396 0 0,0 0-1 0 0,0-1 1 0 0,-1 1 0 0 0,1 0-1 0 0,0 6 1 0 0,-1 3 1445 0 0,0 26 0 0 0,-1-12-638 0 0,5 32 528 0 0,-5-60-2478 0 0,0 1-1 0 0,1 0 1 0 0,-1 0-1 0 0,0 0 0 0 0,0 0 1 0 0,1 0-1 0 0,-1 0 0 0 0,0 0 1 0 0,1 0-1 0 0,-1 0 1 0 0,1-1-1 0 0,0 1 0 0 0,-1 0 1 0 0,1 0-1 0 0,-1-1 0 0 0,1 1 1 0 0,0 0-1 0 0,1 0 1 0 0,-1 0-352 0 0,0 0 1 0 0,0 0 0 0 0,0-1-1 0 0,0 1 1 0 0,1-1 0 0 0,-1 1-1 0 0,0-1 1 0 0,0 1 0 0 0,1-1-1 0 0,1 1 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3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5327 0 0,'0'0'6'0'0,"0"0"-1"0"0,0 0 0 0 0,0 0 0 0 0,0 0 1 0 0,0 0-1 0 0,0 0 0 0 0,0 0 0 0 0,0 0 0 0 0,0 0 1 0 0,0 0-1 0 0,0 0 0 0 0,0 0 0 0 0,0 0 1 0 0,0 0-1 0 0,0 0 0 0 0,0 0 0 0 0,0 0 0 0 0,0 0 1 0 0,0 0-1 0 0,0 0 0 0 0,1 0 0 0 0,-1 0 1 0 0,0 0-1 0 0,0 0 0 0 0,0 0 0 0 0,0 0 0 0 0,0 0 1 0 0,0 0-1 0 0,0 0 0 0 0,0 0 0 0 0,0 0 1 0 0,0 0-1 0 0,0 0 0 0 0,0 0 0 0 0,0 0 0 0 0,0 0 1 0 0,0 0-1 0 0,0 0 0 0 0,0 0 0 0 0,0 0 1 0 0,0 0-1 0 0,0 0 0 0 0,0 0 0 0 0,0 0 1 0 0,0 0-1 0 0,0 0 0 0 0,0 0 0 0 0,0 0 0 0 0,1-1 1 0 0,-1 1-1 0 0,0 0 0 0 0,9 4 744 0 0,10 4 1022 0 0,-15-6-1550 0 0,0 0-1 0 0,-1 0 1 0 0,1 1-1 0 0,-1-1 0 0 0,0 1 1 0 0,0 0-1 0 0,0 0 0 0 0,0 0 1 0 0,0 0-1 0 0,-1 0 1 0 0,1 1-1 0 0,-1-1 0 0 0,0 1 1 0 0,0-1-1 0 0,0 1 0 0 0,0 0 1 0 0,1 5-1 0 0,-2-2 57 0 0,0 0 0 0 0,0 1 0 0 0,0-1 0 0 0,-1 1-1 0 0,0-1 1 0 0,0 1 0 0 0,-1-1 0 0 0,-3 15 0 0 0,-36 150 6139 0 0,25-112-4108 0 0,11-46-1556 0 0,1 0 0 0 0,1 1-1 0 0,0-1 1 0 0,1 1 0 0 0,1-1 0 0 0,2 22 0 0 0,-2-32-648 0 0,0 0-1 0 0,1 0 1 0 0,0 0 0 0 0,0 0-1 0 0,0-1 1 0 0,0 1 0 0 0,1 0-1 0 0,0-1 1 0 0,-1 1 0 0 0,1-1-1 0 0,1 1 1 0 0,-1-1 0 0 0,0 0-1 0 0,1 0 1 0 0,-1 0 0 0 0,1 0-1 0 0,0 0 1 0 0,0 0-1 0 0,0-1 1 0 0,1 0 0 0 0,-1 1-1 0 0,0-1 1 0 0,1-1 0 0 0,0 1-1 0 0,-1 0 1 0 0,1-1 0 0 0,0 0-1 0 0,4 1 1 0 0,-1-1-176 0 0,0-1-1 0 0,0 0 1 0 0,-1 0 0 0 0,1 0-1 0 0,0-1 1 0 0,-1 0 0 0 0,1-1 0 0 0,0 0-1 0 0,-1 0 1 0 0,0 0 0 0 0,1-1-1 0 0,7-3 1 0 0,-11 4-290 0 0,0 0 0 0 0,0 0-1 0 0,0 0 1 0 0,0 0 0 0 0,5-6 0 0 0,2-4-3092 0 0,-7-1-4373 0 0,-5 3 377 0 0</inkml:trace>
  <inkml:trace contextRef="#ctx0" brushRef="#br0" timeOffset="1">1 321 2039 0 0,'0'-2'58'0'0,"-1"1"-47"0"0,1 0 0 0 0,0 1 0 0 0,0-1-1 0 0,0 0 1 0 0,0 0 0 0 0,0 1 0 0 0,0-1 0 0 0,1 0 0 0 0,-1 1 0 0 0,0-1-1 0 0,0 0 1 0 0,0 1 0 0 0,1-1 0 0 0,-1 0 0 0 0,0 1 0 0 0,1-1-1 0 0,-1 0 1 0 0,0 1 0 0 0,1-1 0 0 0,0 0 0 0 0,1-3 240 0 0,0 1 0 0 0,1 0 1 0 0,-1 0-1 0 0,1-1 0 0 0,0 1 0 0 0,0 1 1 0 0,0-1-1 0 0,0 0 0 0 0,0 1 1 0 0,0 0-1 0 0,5-3 0 0 0,3-1 567 0 0,1 1 0 0 0,15-4 0 0 0,-15 5-397 0 0,-1 0 212 0 0,0 1-1 0 0,0 1 1 0 0,0 0-1 0 0,1 0 0 0 0,-1 1 1 0 0,0 1-1 0 0,0 0 1 0 0,1 0-1 0 0,17 4 0 0 0,-14-3 2267 0 0,-14-1-2807 0 0,-1 0 1 0 0,1 0-1 0 0,-1 0 0 0 0,1 0 1 0 0,-1 0-1 0 0,1 0 0 0 0,-1 0 0 0 0,1 0 1 0 0,-1 0-1 0 0,0 0 0 0 0,1 0 0 0 0,-1 0 1 0 0,1 0-1 0 0,-1 0 0 0 0,1 0 1 0 0,-1 0-1 0 0,1 1 0 0 0,-1-1 0 0 0,0 0 1 0 0,1 0-1 0 0,-1 1 0 0 0,1-1 0 0 0,-1 0 1 0 0,0 0-1 0 0,1 1 0 0 0,-1-1 1 0 0,0 0-1 0 0,1 1 0 0 0,-1-1 0 0 0,0 1 1 0 0,0-1-1 0 0,1 0 0 0 0,-1 1 1 0 0,0-1-1 0 0,0 1 0 0 0,0-1 0 0 0,0 1 1 0 0,0-1-1 0 0,1 0 0 0 0,-1 1 0 0 0,0-1 1 0 0,0 1-1 0 0,0-1 0 0 0,0 1 1 0 0,0-1-1 0 0,0 1 0 0 0,-1 7 359 0 0,1 0 0 0 0,-1 0 0 0 0,0 0 0 0 0,-1 0 0 0 0,0-1 0 0 0,0 1 0 0 0,-1 0-1 0 0,-5 11 1 0 0,-35 57 1645 0 0,36-64-1967 0 0,-22 33 511 0 0,13-22-245 0 0,-13 25 0 0 0,27-40-324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4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6215 0 0,'3'1'3947'0'0,"-3"-1"-3893"0"0,1 1 0 0 0,-1-1 0 0 0,1 1 0 0 0,-1-1 0 0 0,0 0 0 0 0,1 1 0 0 0,-1-1 0 0 0,1 0 0 0 0,-1 0 0 0 0,1 1 0 0 0,-1-1 0 0 0,1 0 0 0 0,-1 0 0 0 0,1 0 0 0 0,-1 0-1 0 0,1 0 1 0 0,-1 1 0 0 0,1-1 0 0 0,-1 0 0 0 0,2 0 0 0 0,11-2 583 0 0,-8 1-420 0 0,1 0 1 0 0,0 1-1 0 0,-1-1 0 0 0,1 1 0 0 0,0 1 0 0 0,7 0 1 0 0,-8 0-187 0 0,1 0 0 0 0,-1-1 0 0 0,0 1 0 0 0,0-1 0 0 0,10-1 0 0 0,-15 1-23 0 0,1 0 0 0 0,0 0 0 0 0,-1 0 0 0 0,1 0 1 0 0,0 1-1 0 0,-1-1 0 0 0,1 0 0 0 0,0 0 0 0 0,-1 1 0 0 0,1-1 0 0 0,0 1 0 0 0,-1-1 0 0 0,1 0 0 0 0,-1 1 0 0 0,1-1 0 0 0,-1 1 0 0 0,1-1 0 0 0,-1 1 0 0 0,1-1 0 0 0,0 2 0 0 0,0-1 15 0 0,1 1 88 0 0,-1 0 0 0 0,1 0 0 0 0,0 1 0 0 0,-1-1 0 0 0,1 0 0 0 0,-1 1 0 0 0,1-1 0 0 0,-1 1 0 0 0,0-1 0 0 0,0 1 0 0 0,0-1 0 0 0,-1 1 0 0 0,1 0 0 0 0,-1-1 0 0 0,1 1 0 0 0,-1 0 0 0 0,0 0 0 0 0,0-1 0 0 0,0 1 0 0 0,0 0 0 0 0,-1 2 0 0 0,-2 6 805 0 0,0-1 0 0 0,0 0-1 0 0,-1-1 1 0 0,-6 13 0 0 0,-1 2 467 0 0,-44 86 3239 0 0,13-27-2513 0 0,33-64-1597 0 0,-15 22-1 0 0,22-36-617 0 0,-1-1 0 0 0,0 0 0 0 0,0 0-1 0 0,0-1 1 0 0,-1 1 0 0 0,1 0-1 0 0,-1-1 1 0 0,0 0 0 0 0,0 0-1 0 0,0 0 1 0 0,-6 2 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4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10367 0 0,'3'1'78'0'0,"-1"0"-1"0"0,1 0 1 0 0,-1 0 0 0 0,1 0-1 0 0,-1 1 1 0 0,1-1-1 0 0,-1 1 1 0 0,0-1 0 0 0,0 1-1 0 0,0 0 1 0 0,0 0-1 0 0,0 0 1 0 0,3 4-1 0 0,4 3 277 0 0,54 46 6846 0 0,62 61 4184 0 0,-114-102-10509 0 0,10 9 233 0 0,-15-19-1050 0 0,-1 0 1 0 0,1 0 0 0 0,0 0 0 0 0,12 5 0 0 0,2-4-8988 0 0</inkml:trace>
  <inkml:trace contextRef="#ctx0" brushRef="#br0" timeOffset="1">347 116 5351 0 0,'4'-2'202'0'0,"1"1"-1"0"0,-1-1 1 0 0,0 0-1 0 0,0-1 1 0 0,0 1-1 0 0,0-1 0 0 0,-1 0 1 0 0,1 0-1 0 0,-1 0 1 0 0,1 0-1 0 0,-1 0 0 0 0,0-1 1 0 0,0 1-1 0 0,2-6 1 0 0,-2 6 520 0 0,-1 0 0 0 0,1 1 0 0 0,0-1 0 0 0,-1 1 0 0 0,1 0 0 0 0,0 0 0 0 0,0 0 1 0 0,1 0-1 0 0,4-2 0 0 0,14-10 2901 0 0,-15 10-2851 0 0,-1 0 0 0 0,1 1 0 0 0,-1 1 0 0 0,1-1 0 0 0,0 1 0 0 0,0 0 0 0 0,0 0 0 0 0,0 1 1 0 0,0 0-1 0 0,8 0 0 0 0,4-2 360 0 0,-3 1-2647 0 0,-8 2-4985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5383 0 0,'0'0'416'0'0,"1"1"-272"0"0,5 22 1891 0 0,-2 1 0 0 0,0-1 0 0 0,-2 1 0 0 0,0 35 0 0 0,-12 99 5974 0 0,6-116-6882 0 0,-12 58 2226 0 0,7-54-1153 0 0,9-44-1045 0 0,-1-2-1155 0 0,0-1 1 0 0,1 1 0 0 0,-1 0 0 0 0,0 0 0 0 0,0-1-1 0 0,0 1 1 0 0,0-1 0 0 0,1 1 0 0 0,-1-1-1 0 0,0 1 1 0 0,0-1 0 0 0,1 0 0 0 0,-1 1-1 0 0,0-1 1 0 0,1 0 0 0 0,-1 1 0 0 0,1-1 0 0 0,-1 0-1 0 0,1 0 1 0 0,-1 0 0 0 0,1 1 0 0 0,-1-1-1 0 0,1 0 1 0 0,0 0 0 0 0,0 0 0 0 0,-1 0-1 0 0,1 0 1 0 0,0 0 0 0 0,0 0 0 0 0,0-1 0 0 0,-1-16-2543 0 0,1 5-4155 0 0,3-7-3083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5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7367 0 0,'0'0'568'0'0,"2"0"-373"0"0,4 1 863 0 0,14 5 8769 0 0,-14-2-7563 0 0,-2 16 1034 0 0,-3-18-3176 0 0,-1 0-1 0 0,1 0 1 0 0,-1 0 0 0 0,1 0-1 0 0,-1 0 1 0 0,0 0 0 0 0,0 0 0 0 0,0 0-1 0 0,0 0 1 0 0,0 0 0 0 0,0 0 0 0 0,-1 0-1 0 0,1 0 1 0 0,-1 0 0 0 0,0 2-1 0 0,-5 7 336 0 0,-1 1-1 0 0,-1-1 1 0 0,0 0-1 0 0,0 0 1 0 0,-1-1-1 0 0,-1 0 1 0 0,-11 9-1 0 0,3-7 333 0 0,15-10-617 0 0,0-1 0 0 0,0 1 1 0 0,0 0-1 0 0,0 0 0 0 0,1 1 0 0 0,-1-1 0 0 0,0 1 1 0 0,1-1-1 0 0,-3 4 0 0 0,14 0-92 0 0,5 1-80 0 0,-8-8 0 0 0,-4 0 0 0 0,13-1 0 0 0,-1-1 0 0 0,0 0 0 0 0,27-10 0 0 0,-29 9 0 0 0,-8 2-224 0 0,0 1 0 0 0,0-1 0 0 0,0 0-1 0 0,0-1 1 0 0,0 1 0 0 0,5-5 0 0 0,-8 6 64 0 0,1 0 0 0 0,-1-1 0 0 0,0 1-1 0 0,1-1 1 0 0,-1 1 0 0 0,0 0 0 0 0,0-1 0 0 0,0 0-1 0 0,0 1 1 0 0,0-1 0 0 0,0 0 0 0 0,0 0 0 0 0,-1 1 0 0 0,1-1-1 0 0,-1 0 1 0 0,1-3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0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4031 0 0,'1'1'217'0'0,"-1"0"0"0"0,1 0 0 0 0,0 0 0 0 0,-1 1 0 0 0,0-1 0 0 0,1 0 0 0 0,-1 0 0 0 0,0 0 0 0 0,1 0 0 0 0,-1 0-1 0 0,0 0 1 0 0,0 1 0 0 0,0-1 0 0 0,0 0 0 0 0,0 2 0 0 0,0 2 459 0 0,20 161 17067 0 0,-9-93-12846 0 0,-10-67-4701 0 0,8 45 1358 0 0,-8-48-1460 0 0,0-1-22 0 0,7 7-43 0 0,-7-8-29 0 0,0-1 0 0 0,0 0 0 0 0,0 0 1 0 0,0 1-1 0 0,0-1 0 0 0,0 0 0 0 0,0 0 0 0 0,0 0 0 0 0,0 0 1 0 0,0 0-1 0 0,-1 0 0 0 0,1-1 0 0 0,0 1 0 0 0,0 0 0 0 0,0 0 1 0 0,0-1-1 0 0,0 1 0 0 0,0 0 0 0 0,0-1 0 0 0,0 1 0 0 0,-1-1 1 0 0,1 1-1 0 0,0-1 0 0 0,0 0 0 0 0,0 1 0 0 0,-1-1 0 0 0,1 0 0 0 0,-1 1 1 0 0,1-1-1 0 0,1-2 0 0 0,2-3 0 0 0,1 0-1 0 0,6-14 1 0 0,-7 13 0 0 0,10-23 0 0 0,-1-1 0 0 0,-2 0 0 0 0,14-57 0 0 0,2-6 0 0 0,-21 79 0 0 0,-4 13 0 0 0,0 1 0 0 0,-1 1 0 0 0,-1-1 0 0 0,0 0 0 0 0,1 1 0 0 0,-1-1 0 0 0,1 1 0 0 0,-1-1 0 0 0,0 1 0 0 0,1-1 0 0 0,-1 1 0 0 0,1-1 0 0 0,-1 1 0 0 0,1-1 0 0 0,0 1 0 0 0,-1 0 0 0 0,1-1 0 0 0,-1 1 0 0 0,1 0 0 0 0,1-1 0 0 0,0 1 0 0 0,-1 0 0 0 0,-1-1 0 0 0,0 1 0 0 0,1 0 0 0 0,-1 0 0 0 0,1 0 0 0 0,-1 0 0 0 0,1-1 0 0 0,-1 1 0 0 0,1 0 0 0 0,-1 0 0 0 0,0 0 0 0 0,1 0 0 0 0,-1 0 0 0 0,1 0 0 0 0,-1 0 0 0 0,1 0 0 0 0,-1 0 0 0 0,1 0 0 0 0,-1 1 0 0 0,1-1 0 0 0,-1 0 0 0 0,1 0 0 0 0,-1 0 0 0 0,0 0 0 0 0,1 1 0 0 0,-1-1 0 0 0,1 0 0 0 0,-1 1 0 0 0,0-1 0 0 0,1 0 0 0 0,-1 1 0 0 0,0-1 0 0 0,1 0 0 0 0,-1 1 0 0 0,0-1 0 0 0,0 0 0 0 0,1 1 0 0 0,-1-1 0 0 0,0 1 0 0 0,1 0 0 0 0,-1 0 0 0 0,8 13 0 0 0,1 10 0 0 0,-1 1 0 0 0,-1 0 0 0 0,-2 0 0 0 0,5 36 0 0 0,-1 0 0 0 0,-7-48 0 0 0,1-1 0 0 0,1-3 0 0 0,0-4-149 0 0,-3-5-629 0 0,9-8-7587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8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0 4519 0 0,'0'0'347'0'0,"-3"1"-227"0"0,3-1-119 0 0,-1 0 0 0 0,0 0 0 0 0,1 0 0 0 0,-1 0 1 0 0,1 0-1 0 0,-1 1 0 0 0,1-1 0 0 0,-1 0 0 0 0,1 0 0 0 0,-1 1 0 0 0,1-1 0 0 0,-1 0 0 0 0,1 0 0 0 0,0 1 1 0 0,-1-1-1 0 0,1 0 0 0 0,-1 1 0 0 0,1-1 0 0 0,0 1 0 0 0,-1-1 0 0 0,1 1 0 0 0,0-1 0 0 0,-1 0 1 0 0,1 1-1 0 0,0-1 0 0 0,-1 2 0 0 0,2 15 1223 0 0,0 3 745 0 0,-2-9-463 0 0,-1 1 1 0 0,0-1 0 0 0,-6 18 0 0 0,-3 11 1128 0 0,-45 235 6497 0 0,26-176-6790 0 0,15-53-3622 0 0,2 0-6803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0 182 2935 0 0,'0'0'256'0'0,"6"-3"-256"0"0,1-3 0 0 0,-1 0 1008 0 0,2-3 144 0 0,-1 1 32 0 0,1 0 8 0 0,0-1-736 0 0,-3 1-144 0 0,1 2-32 0 0,0-2-2584 0 0,0 0-520 0 0</inkml:trace>
  <inkml:trace contextRef="#ctx0" brushRef="#br0" timeOffset="1">97 0 3335 0 0,'0'0'258'0'0,"0"2"-166"0"0,-3 38 7818 0 0,-12 72-1 0 0,6-60-5927 0 0,-6 25-1611 0 0,12-65-1910 0 0,4 2-5242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9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77 4111 0 0,'-1'-1'127'0'0,"1"0"1"0"0,0 0-1 0 0,-1 0 0 0 0,1 0 0 0 0,0 0 0 0 0,0 0 0 0 0,-1 0 0 0 0,1 0 0 0 0,0 0 0 0 0,0 0 0 0 0,0 0 0 0 0,0 0 0 0 0,0 0 0 0 0,1 0 0 0 0,-1 0 0 0 0,0 0 0 0 0,0 0 0 0 0,1 0 0 0 0,-1 0 0 0 0,0 0 1 0 0,1 1-1 0 0,-1-1 0 0 0,1 0 0 0 0,1-2 0 0 0,0 0 420 0 0,1 1 0 0 0,-1-1 0 0 0,1 1 0 0 0,6-5 0 0 0,-5 4 476 0 0,2-1-248 0 0,-1 1 0 0 0,0 0 0 0 0,1 0 0 0 0,0 1 0 0 0,0-1 0 0 0,0 1 0 0 0,0 1 0 0 0,7-2 0 0 0,1 0 175 0 0,0 1 0 0 0,22 0 0 0 0,-33 2-663 0 0,-1 1-1 0 0,1-1 0 0 0,0 1 1 0 0,-1-1-1 0 0,1 1 0 0 0,-1 0 1 0 0,1 0-1 0 0,-1 0 0 0 0,0 1 1 0 0,1-1-1 0 0,-1 0 0 0 0,4 4 1 0 0,-4-3 627 0 0,-1 10 1025 0 0,-2-7-1688 0 0,1-1 0 0 0,-1 0-1 0 0,0 1 1 0 0,0-1 0 0 0,0 0 0 0 0,-1 0-1 0 0,1 1 1 0 0,-1-1 0 0 0,0 0 0 0 0,0-1-1 0 0,-5 8 1 0 0,-4 3 477 0 0,-20 21-1 0 0,10-13-264 0 0,16-16-362 0 0,2-2-75 0 0,-1 0-1 0 0,1 0 1 0 0,-1-1 0 0 0,0 0 0 0 0,-8 5 0 0 0,10-6-724 0 0,4-14-2431 0 0,5-3-4049 0 0,4-5-2144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29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5903 0 0,'-10'42'540'0'0,"-1"0"4154"0"0,-4 14 4404 0 0,14-52-8444 0 0,0 1 0 0 0,1-1-1 0 0,-1 1 1 0 0,1-1 0 0 0,0 1-1 0 0,0-1 1 0 0,0 1 0 0 0,1-1-1 0 0,0 1 1 0 0,1 5 0 0 0,-2-10-553 0 0,1 1-1 0 0,-1-1 1 0 0,1 1 0 0 0,-1-1 0 0 0,1 0-1 0 0,-1 1 1 0 0,1-1 0 0 0,0 1 0 0 0,-1-1-1 0 0,1 0 1 0 0,0 0 0 0 0,-1 1 0 0 0,1-1-1 0 0,0 0 1 0 0,-1 0 0 0 0,1 0 0 0 0,0 0-1 0 0,-1 0 1 0 0,1 0 0 0 0,0 0 0 0 0,0 0-1 0 0,15-1 433 0 0,-11 0-349 0 0,0 0 0 0 0,0 0 0 0 0,0-1 0 0 0,0 1 0 0 0,0-1 0 0 0,8-5 0 0 0,-4 4 83 0 0,11 2-150 0 0,-16 0-2548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0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5671 0 0,'0'0'436'0'0,"12"0"-313"0"0,-7 2 3489 0 0,11 18 219 0 0,-14-18-2647 0 0,2 12 550 0 0,10 14-279 0 0,-14-27-1370 0 0,1-1-726 0 0,0 0 532 0 0,0-1 1 0 0,0 1 0 0 0,0 0-1 0 0,0-1 1 0 0,0 1 0 0 0,0-1-1 0 0,0 1 1 0 0,0-1 0 0 0,-1 1-1 0 0,1-1 1 0 0,0 0 0 0 0,0 1-1 0 0,-1-1 1 0 0,1 0 0 0 0,0 1-1 0 0,-1-1 1 0 0,1 0 0 0 0,0-1-1 0 0,12-22-1349 0 0,-7 12 916 0 0,-3 9 614 0 0,-1 0 0 0 0,1 1 1 0 0,-1-1-1 0 0,1 1 0 0 0,0-1 0 0 0,0 1 0 0 0,0 0 0 0 0,0 0 0 0 0,1 0 0 0 0,4-2 0 0 0,14-8 1031 0 0,-21 11-1022 0 0,0 1 0 0 0,1-1-1 0 0,-1 1 1 0 0,0-1 0 0 0,0 1-1 0 0,0 0 1 0 0,0-1 0 0 0,0 1-1 0 0,1 0 1 0 0,-1 0 0 0 0,0 0-1 0 0,0 0 1 0 0,2 0 0 0 0,-2 0-11 0 0,0 0 1 0 0,0 0 0 0 0,0 0 0 0 0,0 0-1 0 0,0 0 1 0 0,0 0 0 0 0,1 0 0 0 0,-1 0-1 0 0,0-1 1 0 0,0 1 0 0 0,-1 0 0 0 0,1-1-1 0 0,0 1 1 0 0,2-1 0 0 0,-3 1-19 0 0,1 0 0 0 0,0 0 0 0 0,0 0 1 0 0,-1 0-1 0 0,1 0 0 0 0,0 0 0 0 0,0 0 0 0 0,0 1 1 0 0,-1-1-1 0 0,1 0 0 0 0,0 0 0 0 0,-1 1 0 0 0,1-1 0 0 0,0 1 1 0 0,0 0-1 0 0,0-1 50 0 0,26 9 1045 0 0,-25-8-1083 0 0,-1-1 1 0 0,0 0-1 0 0,1 0 1 0 0,-1 0-1 0 0,0 1 1 0 0,1-1-1 0 0,-1 0 1 0 0,1-1-1 0 0,-1 1 1 0 0,0 0-1 0 0,1 0 0 0 0,-1-1 1 0 0,0 1-1 0 0,0 0 1 0 0,1-1-1 0 0,1-1 1 0 0,-3 2-49 0 0,1 0-1 0 0,-1 0 1 0 0,0 0-1 0 0,0 0 1 0 0,0 0 0 0 0,1 0-1 0 0,-1 0 1 0 0,0 0 0 0 0,0 0-1 0 0,0 0 1 0 0,1 0 0 0 0,-1 0-1 0 0,0 0 1 0 0,0 0 0 0 0,0 1-1 0 0,1-1 1 0 0,-1 0 0 0 0,0 0-1 0 0,0 0 1 0 0,0 0 0 0 0,0 0-1 0 0,1 0 1 0 0,-1 0 0 0 0,0 1-1 0 0,0-1 1 0 0,0 0 0 0 0,0 0-1 0 0,0 0 1 0 0,0 0 0 0 0,1 1-1 0 0,-1-1 1 0 0,0 0-1 0 0,0 0 1 0 0,0 0 0 0 0,0 1-1 0 0,0-1 1 0 0,0 0 0 0 0,0 0-1 0 0,0 0 1 0 0,0 1 0 0 0,0-1-1 0 0,3 10 348 0 0,-3-10-378 0 0,0 3 73 0 0,-1 0 0 0 0,1 0 0 0 0,0 0 0 0 0,-1 0 0 0 0,0 0 0 0 0,0 0-1 0 0,0 0 1 0 0,0 0 0 0 0,0 0 0 0 0,-1 0 0 0 0,1 0 0 0 0,-1-1 0 0 0,-2 4 0 0 0,-28 31 337 0 0,30-34-361 0 0,-65 63 746 0 0,42-45 2688 0 0,33-16-2612 0 0,-1-4-643 0 0,1-1 0 0 0,-1 0-1 0 0,0-1 1 0 0,0 1 0 0 0,8-3-1 0 0,-6 2 87 0 0,0-1 0 0 0,0 2 0 0 0,11-1 0 0 0,6-1 70 0 0,-25 1-782 0 0,5 1-2496 0 0,3-1-3524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01:30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4031 0 0,'0'0'306'0'0,"9"0"208"0"0,95-11 15468 0 0,1 6-10003 0 0,53-3-1776 0 0,-151 7-4049 0 0,0 0-1 0 0,-1-1 1 0 0,1 0-1 0 0,0 0 1 0 0,7-4 0 0 0,-9 4-72 0 0,1-1 0 0 0,0 1 0 0 0,0 1-1 0 0,1-1 1 0 0,10-1 0 0 0,-12 3-63 0 0,68-1 301 0 0,-71 0-320 0 0,1 1 0 0 0,-1 1 0 0 0,0-1 0 0 0,0 0 0 0 0,1 1 0 0 0,-1-1 0 0 0,0 1 0 0 0,0-1 0 0 0,3 3 0 0 0,4-1 0 0 0,21 0 0 0 0,-27-3-1347 0 0,8 0-6334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20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5383 0 0,'0'0'416'0'0,"2"1"-272"0"0,0 0-59 0 0,0 0 0 0 0,0 0 0 0 0,0 0 0 0 0,0-1 0 0 0,0 1 0 0 0,1-1 0 0 0,-1 1 0 0 0,0-1 0 0 0,0 0 0 0 0,5 0 0 0 0,28-1 3763 0 0,-24 1-2428 0 0,61-5 4616 0 0,-32 2-3215 0 0,59 2-1 0 0,-96 1-2648 0 0,0 0 0 0 0,0 1 0 0 0,1-1-1 0 0,-1 1 1 0 0,0 0 0 0 0,0 0 0 0 0,0 0 0 0 0,0 0-1 0 0,0 0 1 0 0,5 4 0 0 0,-6-4-35 0 0,0 1 0 0 0,-1-1 0 0 0,1 1-1 0 0,-1 0 1 0 0,1-1 0 0 0,-1 1 0 0 0,0 0 0 0 0,0 0 0 0 0,0 0 0 0 0,0 0-1 0 0,0 0 1 0 0,0 0 0 0 0,0 0 0 0 0,-1 0 0 0 0,1 1 0 0 0,-1-1 0 0 0,1 2-1 0 0,1 11 436 0 0,-1-1 0 0 0,0 0-1 0 0,-2 16 1 0 0,0-2 31 0 0,-3 20 458 0 0,-2 10-452 0 0,-5 35-850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21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36 4975 0 0,'0'0'388'0'0,"2"0"-254"0"0,11-3 716 0 0,25-10 11925 0 0,-23 6-10458 0 0,-13 7-1398 0 0,1 0-680 0 0,0-1-1 0 0,0 1 1 0 0,0-1 0 0 0,0 1-1 0 0,-1-1 1 0 0,1 0 0 0 0,0 0 0 0 0,0 0-1 0 0,3-2 1 0 0,3 0 47 0 0,-8 2-206 0 0,2 1-1372 0 0,3 0 1068 0 0,-5 10-6195 0 0,-2-6 5680 0 0,0 0-1 0 0,0 1 1 0 0,0-1-1 0 0,0 0 1 0 0,-1-1-1 0 0,0 1 1 0 0,-4 7-1 0 0,-26 35-1640 0 0,14-22 2259 0 0,-2 6 1999 0 0,-19 44 0 0 0,35-67-1200 0 0,4-6-508 0 0,-1 0 1 0 0,1 0-1 0 0,-1-1 1 0 0,1 1-1 0 0,0 0 1 0 0,-1 0-1 0 0,1 0 1 0 0,0 0-1 0 0,0 0 1 0 0,0 0 0 0 0,-1-1-1 0 0,1 1 1 0 0,0 0-1 0 0,0 0 1 0 0,0 0-1 0 0,1 1 1 0 0,-1-1-59 0 0,0-1 1 0 0,0 0-1 0 0,1 0 1 0 0,-1 0-1 0 0,0 0 1 0 0,0 1-1 0 0,1-1 1 0 0,-1 0-1 0 0,0 0 1 0 0,0 0-1 0 0,1 0 0 0 0,-1 0 1 0 0,0 0-1 0 0,1 0 1 0 0,-1 0-1 0 0,0 0 1 0 0,1 0-1 0 0,-1 0 1 0 0,0 0-1 0 0,1 0 1 0 0,-1 0-1 0 0,0 0 1 0 0,1 0-1 0 0,-1 0 1 0 0,0 0-1 0 0,0 0 1 0 0,1 0-1 0 0,-1 0 0 0 0,1-1 1 0 0,2 0 179 0 0,0-1 0 0 0,1 0 0 0 0,-1 1 0 0 0,0-1 0 0 0,0-1 0 0 0,4-3 0 0 0,0-1-253 0 0,-1-1 1 0 0,1 0-1 0 0,-2 0 0 0 0,1-1 1 0 0,-1 1-1 0 0,-1-1 1 0 0,7-19-1 0 0,-7 17-842 0 0,-1 1 0 0 0,0-1 1 0 0,2-21-1 0 0,-5 27-218 0 0,0 1 1 0 0,-1-1-1 0 0,1 0 1 0 0,-1 1-1 0 0,0-1 1 0 0,0 1-1 0 0,0-1 1 0 0,-1 1-1 0 0,-3-8 1 0 0,-2 3-2662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21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2039 0 0,'0'1'154'0'0,"6"100"2374"0"0,-3-38-74 0 0,-5 107 6212 0 0,2-154-7576 0 0,1 0 1 0 0,0 0 0 0 0,1 1-1 0 0,6 21 1 0 0,-7-37-1052 0 0,-1-1 1 0 0,0 1 0 0 0,0 0-1 0 0,0 0 1 0 0,1-1-1 0 0,-1 1 1 0 0,0 0-1 0 0,1 0 1 0 0,-1-1 0 0 0,1 1-1 0 0,-1 0 1 0 0,1-1-1 0 0,-1 1 1 0 0,1-1-1 0 0,-1 1 1 0 0,1-1-1 0 0,0 1 1 0 0,-1-1 0 0 0,1 1-1 0 0,0-1 1 0 0,0 1-1 0 0,-1-1 1 0 0,1 0-1 0 0,0 1 1 0 0,0-1 0 0 0,-1 0-1 0 0,1 0 1 0 0,0 0-1 0 0,0 0 1 0 0,0 1-1 0 0,-1-1 1 0 0,1 0 0 0 0,0 0-1 0 0,0-1 1 0 0,0 1-1 0 0,-1 0 1 0 0,1 0-1 0 0,0 0 1 0 0,0 0 0 0 0,0-1-1 0 0,-1 1 1 0 0,1 0-1 0 0,0-1 1 0 0,-1 1-1 0 0,1-1 1 0 0,1 0-1 0 0,1 0 97 0 0,0-1 0 0 0,0 0 0 0 0,0 0 0 0 0,0 0-1 0 0,-1-1 1 0 0,1 1 0 0 0,0-1 0 0 0,-1 1-1 0 0,4-6 1 0 0,-1 0-223 0 0,0-1 1 0 0,-1 0-1 0 0,0 0 0 0 0,6-17 1 0 0,-6 13-91 0 0,2 2-32 0 0,-5 10 403 0 0,-1 2-163 0 0,0 1 0 0 0,0 0 1 0 0,0 0-1 0 0,0 0 0 0 0,0-1 1 0 0,1 1-1 0 0,-1 0 0 0 0,1 0 1 0 0,-1-1-1 0 0,1 1 0 0 0,0 0 1 0 0,-1-1-1 0 0,1 1 0 0 0,0-1 1 0 0,0 1-1 0 0,0-1 0 0 0,0 1 1 0 0,1-1-1 0 0,1 3 0 0 0,-1-4-193 0 0,10-4-325 0 0,-10 3 209 0 0,1-1-1 0 0,0 0 1 0 0,-1 0-1 0 0,1 0 1 0 0,-1 0 0 0 0,0 0-1 0 0,0 0 1 0 0,1-1-1 0 0,-2 1 1 0 0,4-6-1 0 0,14-29-7539 0 0,-12 18 2179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2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4031 0 0,'5'-7'231'0'0,"-1"-1"0"0"0,1 1 0 0 0,1 0 0 0 0,-1 1 0 0 0,1-1 0 0 0,8-6-1 0 0,-8 9 550 0 0,0-1-1 0 0,0 1 1 0 0,0 0-1 0 0,1 1 1 0 0,0 0-1 0 0,-1 0 0 0 0,1 0 1 0 0,0 1-1 0 0,1 0 1 0 0,-1 0-1 0 0,13-1 1 0 0,-18 3 188 0 0,1 0-140 0 0,5 0-364 0 0,-1 1 0 0 0,1 0 0 0 0,-1 1 1 0 0,1 0-1 0 0,-1 0 0 0 0,0 0 0 0 0,0 1 0 0 0,0 0 1 0 0,0 1-1 0 0,10 6 0 0 0,-15-8-300 0 0,0-1-1 0 0,-1 1 0 0 0,1 0 1 0 0,-1 0-1 0 0,1 0 0 0 0,-1 1 1 0 0,0-1-1 0 0,1 0 1 0 0,-1 1-1 0 0,0-1 0 0 0,-1 0 1 0 0,1 1-1 0 0,0-1 1 0 0,-1 1-1 0 0,1-1 0 0 0,-1 1 1 0 0,0 2-1 0 0,0 6 377 0 0,0 0-1 0 0,-3 17 1 0 0,2-23-436 0 0,-3 15 239 0 0,-1 0-1 0 0,0-1 1 0 0,-13 28-1 0 0,8-21-364 0 0,8-22-411 0 0,1 0 737 0 0</inkml:trace>
  <inkml:trace contextRef="#ctx0" brushRef="#br0" timeOffset="1">75 89 10799 0 0,'7'15'403'0'0,"0"0"0"0"0,-1 0 0 0 0,-1 0 0 0 0,-1 0 0 0 0,5 27-1 0 0,-7-33 204 0 0,3 21 1563 0 0,-1 0 0 0 0,1 47 1 0 0,-10 61 1431 0 0,3-86-2486 0 0,-1 10 87 0 0,-2 221 861 0 0,7-252-2410 0 0,10 50 0 0 0,1-36-7012 0 0,-3-17-1356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1.0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0 5671 0 0,'0'0'436'0'0,"-1"3"-288"0"0,-7 17 42 0 0,6-14 995 0 0,0 1 1 0 0,0 0-1 0 0,-1 13 4973 0 0,4-16-5542 0 0,0-1 0 0 0,0 0 0 0 0,0 0 0 0 0,0-1-1 0 0,1 1 1 0 0,-1 0 0 0 0,1 0 0 0 0,0-1 0 0 0,-1 1 0 0 0,1-1 0 0 0,0 1-1 0 0,1-1 1 0 0,2 3 0 0 0,0-1-182 0 0,-1-1 0 0 0,1 0-1 0 0,0 0 1 0 0,6 3 0 0 0,-2-2-202 0 0,-1 0 0 0 0,-1 0 0 0 0,1 1 1 0 0,-1 0-1 0 0,9 7 0 0 0,-14-10-210 0 0,0-1-1 0 0,0 1 0 0 0,0 0 1 0 0,0 0-1 0 0,-1 0 1 0 0,1 0-1 0 0,-1 0 1 0 0,1 0-1 0 0,-1 0 1 0 0,0 1-1 0 0,1-1 1 0 0,0 3-1 0 0,-1-1 39 0 0,-1-2 209 0 0,0 18 772 0 0,-1-15-942 0 0,-1 0-1 0 0,1-1 1 0 0,-1 1-1 0 0,0 0 1 0 0,0-1-1 0 0,0 1 0 0 0,-1-1 1 0 0,1 0-1 0 0,-1 0 1 0 0,-7 8-1 0 0,-4 2 618 0 0,-22 19-1 0 0,12-13-454 0 0,15-13-261 0 0,1-3-155 0 0,-1-5-647 0 0,7 1-280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7T14:17:27.2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29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50 4319 0 0,'0'0'332'0'0,"14"-8"2087"0"0,7-3 2292 0 0,-18 10-4257 0 0,0 0 0 0 0,0 0 0 0 0,0-1 0 0 0,0 1 0 0 0,-1-1 1 0 0,1 1-1 0 0,4-5 0 0 0,-5 4-279 0 0,0 1-1 0 0,-1-1 1 0 0,1 1 0 0 0,0-1-1 0 0,1 1 1 0 0,-1 0 0 0 0,0 0-1 0 0,0 0 1 0 0,0 0 0 0 0,1 0-1 0 0,-1 1 1 0 0,3-1 0 0 0,-4 0 27 0 0,7 6 52 0 0,-4-3-191 0 0,-1 1 1 0 0,1 0 0 0 0,0-1-1 0 0,-1 1 1 0 0,0 0 0 0 0,0 1-1 0 0,0-1 1 0 0,0 1 0 0 0,0-1-1 0 0,-1 1 1 0 0,0 0 0 0 0,1 0-1 0 0,1 4 1 0 0,-3-5 53 0 0,0 1 1 0 0,0-1-1 0 0,-1 0 1 0 0,1 1-1 0 0,0-1 0 0 0,-1 1 1 0 0,0-1-1 0 0,0 0 0 0 0,0 1 1 0 0,0-1-1 0 0,-1 1 0 0 0,1-1 1 0 0,-1 1-1 0 0,0-1 0 0 0,0 0 1 0 0,0 0-1 0 0,-3 5 1 0 0,-32 78 2169 0 0,2-5-1037 0 0,6-19-686 0 0,16-32-447 0 0,-2-1 0 0 0,-28 45 1 0 0,40-72-1372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29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6335 0 0,'0'0'486'0'0,"2"3"-318"0"0,24 44 1638 0 0,-16-28 390 0 0,-1 1-1 0 0,-1 1 1 0 0,-1 0 0 0 0,4 22 0 0 0,-9-33-1827 0 0,0-1 1 0 0,1 0-1 0 0,-1 0 1 0 0,2-1-1 0 0,-1 1 1 0 0,1-1-1 0 0,1 1 1 0 0,8 12-1 0 0,-12-20-726 0 0,1 1 1 0 0,-1-1-1 0 0,1 0 0 0 0,0 0 0 0 0,0 1 1 0 0,-1-1-1 0 0,1 0 0 0 0,3 1 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0.3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89 2383 0 0,'2'-1'180'0'0,"1"0"-519"0"0,28-9 2628 0 0,21-10 9737 0 0,-31 10-9639 0 0,-9 5-1226 0 0,1 1 0 0 0,-1 0 0 0 0,1 1 0 0 0,0 0 0 0 0,0 1 0 0 0,18-1 0 0 0,-11 1-155 0 0,33-8 1 0 0,-44 9-859 0 0,1-1 0 0 0,-1 1 0 0 0,15 0 0 0 0,12 0-103 0 0,-21-2-1532 0 0,-8 1-1970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0.7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49 2071 0 0,'1'2'154'0'0,"22"73"6982"0"0,15 91 1 0 0,-28-104-5878 0 0,14 64 372 0 0,0 4-825 0 0,-20-98-647 0 0,-1-1 0 0 0,-2 38 0 0 0,-1-67-151 0 0,0 5 32 0 0,0-1 1 0 0,-1 1-1 0 0,0 0 0 0 0,-3 11 0 0 0,3-16-29 0 0,1-1-1 0 0,-1 0 1 0 0,1 0-1 0 0,-1 1 1 0 0,1-1-1 0 0,-1 0 1 0 0,0 0-1 0 0,0 0 1 0 0,1 0 0 0 0,-1 0-1 0 0,0 0 1 0 0,0 0-1 0 0,0 0 1 0 0,0 0-1 0 0,0 0 1 0 0,-1 0-1 0 0,1 0 1 0 0,0-1 0 0 0,0 1-1 0 0,0-1 1 0 0,-1 1-1 0 0,1-1 1 0 0,0 1-1 0 0,-1-1 1 0 0,1 1-1 0 0,0-1 1 0 0,-1 0-1 0 0,1 0 1 0 0,0 0 0 0 0,-3 0-1 0 0,-2-1 26 0 0,1 0 1 0 0,-1 0-1 0 0,0 0 0 0 0,0-1 0 0 0,1 0 1 0 0,-1 0-1 0 0,1 0 0 0 0,0-1 0 0 0,0 0 0 0 0,0 0 1 0 0,0 0-1 0 0,0 0 0 0 0,0-1 0 0 0,1 0 1 0 0,0 0-1 0 0,-4-5 0 0 0,-3-4 249 0 0,0-1-1 0 0,2 0 1 0 0,0 0-1 0 0,-9-21 1 0 0,16 32-118 0 0,0 0 0 0 0,1-1 0 0 0,0 1 0 0 0,0 0 0 0 0,0-1 0 0 0,0 1 0 0 0,0-1 0 0 0,1 0 0 0 0,-1 1 0 0 0,1-1 0 0 0,0 1-1 0 0,0-1 1 0 0,1 0 0 0 0,-1 1 0 0 0,1-1 0 0 0,-1 1 0 0 0,1-1 0 0 0,0 1 0 0 0,1-1 0 0 0,-1 1 0 0 0,1 0 0 0 0,-1-1 0 0 0,1 1 0 0 0,0 0 0 0 0,0 0 0 0 0,0 0 0 0 0,1 1 0 0 0,-1-1 0 0 0,4-3 0 0 0,2-1 18 0 0,0 1 1 0 0,0 1-1 0 0,0-1 1 0 0,0 1-1 0 0,1 0 1 0 0,0 1-1 0 0,0 0 1 0 0,0 1-1 0 0,16-4 1 0 0,5-2-457 0 0,-9 3-1915 0 0,2 1-3911 0 0,7 0-3164 0 0</inkml:trace>
  <inkml:trace contextRef="#ctx0" brushRef="#br0" timeOffset="1">604 2 4831 0 0,'-8'-2'432'0'0,"4"5"-344"0"0,2 13-88 0 0,-2 1 0 0 0,-4 2 2080 0 0,0 1 392 0 0,-3 5 88 0 0,0 1 8 0 0,-1 1-1288 0 0,-2 1-264 0 0,-2 0-56 0 0,4-3 0 0 0,-1-5-688 0 0,2-2-136 0 0,2-2-24 0 0,3-5-5368 0 0,1-3-1080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1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23 5959 0 0,'2'-4'150'0'0,"-1"3"-124"0"0,0 1 0 0 0,-1-1-1 0 0,1 0 1 0 0,0 0 0 0 0,-1 1 0 0 0,1-1 0 0 0,0 0 0 0 0,0 1-1 0 0,-1-1 1 0 0,1 1 0 0 0,0-1 0 0 0,0 1 0 0 0,0-1 0 0 0,0 1 0 0 0,0 0-1 0 0,0-1 1 0 0,2 1 0 0 0,3-3-851 0 0,6-3 7771 0 0,-17 9-6399 0 0,4-3-599 0 0,-8 6-320 0 0,1 1 0 0 0,-1 0-1 0 0,1 0 1 0 0,1 1 0 0 0,-1 0 0 0 0,-9 15 0 0 0,2-6 284 0 0,1 1 311 0 0,1 1 1 0 0,0 0 0 0 0,1 0 0 0 0,2 1 0 0 0,-10 24-1 0 0,13-28 487 0 0,2 0 1 0 0,0 1-1 0 0,1-1 0 0 0,0 1 0 0 0,1 0 0 0 0,1 0 0 0 0,1 23 1 0 0,1-27 174 0 0,2 0 0 0 0,-1 0 0 0 0,7 22 0 0 0,-7-30-640 0 0,1-1 0 0 0,-1 1 0 0 0,1-1 0 0 0,0 1 0 0 0,0-1 0 0 0,1 0 0 0 0,-1 0 0 0 0,1 0 0 0 0,0 0 0 0 0,0 0 0 0 0,0-1 0 0 0,8 7 0 0 0,-8-8-135 0 0,0 0 1 0 0,0 0-1 0 0,0 0 1 0 0,1-1-1 0 0,-1 1 1 0 0,1-1-1 0 0,-1 0 1 0 0,1 0-1 0 0,-1 0 1 0 0,1-1-1 0 0,-1 1 1 0 0,1-1-1 0 0,0 0 1 0 0,-1 0-1 0 0,5-1 1 0 0,-5 1-164 0 0,-1 0-1 0 0,1-1 1 0 0,-1 0-1 0 0,0 0 1 0 0,1 0 0 0 0,-1 0-1 0 0,0 0 1 0 0,0 0-1 0 0,0 0 1 0 0,0-1 0 0 0,0 1-1 0 0,0-1 1 0 0,0 1-1 0 0,0-1 1 0 0,0 0 0 0 0,-1 0-1 0 0,1 0 1 0 0,-1 0-1 0 0,0 0 1 0 0,1 0 0 0 0,-1 0-1 0 0,1-4 1 0 0,2-3-1695 0 0,-2 2-3916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1.4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76 6559 0 0,'0'0'507'0'0,"2"-1"-330"0"0,25-2 928 0 0,-15 2 16 0 0,-1 0 1 0 0,1-1-1 0 0,-1 0 1 0 0,1-1-1 0 0,-1 0 0 0 0,0-1 1 0 0,14-6-1 0 0,-11 2-913 0 0,0 0 0 0 0,0 1 0 0 0,1 1 0 0 0,0 0 0 0 0,21-4 0 0 0,-35 10-203 0 0,0 0 0 0 0,0 0-1 0 0,0 0 1 0 0,0 0 0 0 0,0 0 0 0 0,0 0-1 0 0,0 0 1 0 0,0 0 0 0 0,0 0 0 0 0,0 0 0 0 0,0 1-1 0 0,0-1 1 0 0,0 0 0 0 0,0 1 0 0 0,0-1-1 0 0,0 1 1 0 0,0-1 0 0 0,0 1 0 0 0,-1-1-1 0 0,1 1 1 0 0,0 0 0 0 0,0 0 0 0 0,0-1-1 0 0,-1 1 1 0 0,1 0 0 0 0,-1 0 0 0 0,1 0-1 0 0,0-1 1 0 0,-1 1 0 0 0,0 0 0 0 0,2 2-1 0 0,-1 1 51 0 0,0 1-1 0 0,1-1 0 0 0,-2 1 1 0 0,1-1-1 0 0,0 6 0 0 0,0-4 6 0 0,6 105 1526 0 0,0-47 276 0 0,0 108 0 0 0,-8-125-954 0 0,-2 34-207 0 0,3-80-716 0 0,0 0 0 0 0,0 0 0 0 0,0 0 0 0 0,-1 0 0 0 0,1 0 0 0 0,0 0 0 0 0,-1 1 0 0 0,1-1 0 0 0,-1 0 0 0 0,1 0 0 0 0,-1 0 0 0 0,1 0 0 0 0,-1 0-1 0 0,0-1 1 0 0,0 1 0 0 0,1 0 0 0 0,-1 0 0 0 0,0 0 0 0 0,0 0 0 0 0,0-1 0 0 0,0 1 0 0 0,0 0 0 0 0,0-1 0 0 0,0 1 0 0 0,0-1 0 0 0,0 1 0 0 0,0-1 0 0 0,-2 1-1 0 0,2-1-313 0 0,-1 0 0 0 0,0 0 0 0 0,0 0 0 0 0,0 0 0 0 0,0 0 0 0 0,0 0 0 0 0,0 0 0 0 0,0-1 0 0 0,0 1-1 0 0,1-1 1 0 0,-1 1 0 0 0,0-1 0 0 0,0 0 0 0 0,0 0 0 0 0,-2-2 0 0 0,-3-4-5100 0 0,5 4 3913 0 0,-4-9-4286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1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225 0 4255 0 0,'0'0'332'0'0,"-1"3"-102"0"0,-1 4 28 0 0,0 1 1 0 0,-1 0-1 0 0,0-1 1 0 0,0 0-1 0 0,-1 1 0 0 0,0-1 1 0 0,0-1-1 0 0,-1 1 1 0 0,0-1-1 0 0,0 1 1 0 0,0-1-1 0 0,-1-1 1 0 0,0 1-1 0 0,0-1 1 0 0,0 0-1 0 0,-1 0 0 0 0,0-1 1 0 0,-7 4-1 0 0,-50 32 942 0 0,48-30-620 0 0,12-7-200 0 0,0-1-1 0 0,0 1 1 0 0,0-1-1 0 0,0 1 1 0 0,0-1-1 0 0,-1-1 1 0 0,1 1 0 0 0,-9 1 6075 0 0,31-2-4361 0 0,-13-2-1661 0 0,6 0 23 0 0,-1 0 0 0 0,1-1 0 0 0,-1 0 0 0 0,0-1-1 0 0,0 0 1 0 0,12-6 0 0 0,30-9 522 0 0,-19 10-2170 0 0,-23 5-5800 0 0</inkml:trace>
  <inkml:trace contextRef="#ctx0" brushRef="#br0" timeOffset="1">203 216 2815 0 0,'0'0'256'0'0,"3"-3"-256"0"0,0-1 0 0 0,0-3 816 0 0,2 3 112 0 0,1-1 32 0 0,-1-1 0 0 0,1 0-640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2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180 12 2303 0 0,'1'0'63'0'0,"-1"-1"0"0"0,0 1-1 0 0,0 0 1 0 0,1 0-1 0 0,-1 0 1 0 0,0-1-1 0 0,0 1 1 0 0,0 0-1 0 0,1-1 1 0 0,-1 1-1 0 0,0 0 1 0 0,0 0-1 0 0,0-1 1 0 0,0 1-1 0 0,0 0 1 0 0,1-1-1 0 0,-1 1 1 0 0,0 0-1 0 0,0-1 1 0 0,0 1-1 0 0,0 0 1 0 0,0-1 0 0 0,0 1-1 0 0,0 0 1 0 0,0-1-1 0 0,0 1 1 0 0,0 0-1 0 0,0-1 1 0 0,-1 1-1 0 0,1 0 1 0 0,0-1-1 0 0,0 1 1 0 0,0 0-1 0 0,0 0 1 0 0,0-1-1 0 0,-1 1 1 0 0,1-1-1 0 0,-5 25 7485 0 0,3-20-6646 0 0,1 1 0 0 0,-1-1 1 0 0,0 0-1 0 0,-4 7 0 0 0,-4 7 1341 0 0,2-1-815 0 0,-1 0-1 0 0,-1 0 1 0 0,-12 16-1 0 0,-40 45 367 0 0,45-58-1742 0 0,-8 6-2809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2.5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6991 0 0,'0'0'542'0'0,"2"0"-353"0"0,25 7 1597 0 0,-13-4 2291 0 0,0-1 0 0 0,26 2-1 0 0,-16-6-3020 0 0,-5 0-1120 0 0,-8 2-7396 0 0</inkml:trace>
  <inkml:trace contextRef="#ctx0" brushRef="#br0" timeOffset="1">86 153 2815 0 0,'1'3'214'0'0,"3"14"1308"0"0,0 0 0 0 0,-1 0 0 0 0,-1 1 1 0 0,0 31-1 0 0,-10 72 9994 0 0,0-24-8076 0 0,8-92-3793 0 0,0 25 2171 0 0,4-17-3377 0 0,-3-13 1300 0 0,-1 1 0 0 0,0-1 1 0 0,1 0-1 0 0,-1 1 0 0 0,0-1 0 0 0,0 0 0 0 0,1 1 0 0 0,-1-1 1 0 0,0 0-1 0 0,1 0 0 0 0,-1 0 0 0 0,1 1 0 0 0,-1-1 0 0 0,0 0 1 0 0,1 0-1 0 0,-1 0 0 0 0,1 0 0 0 0,-1 0 0 0 0,0 0 0 0 0,1 0 1 0 0,-1 1-1 0 0,1-1 0 0 0,-1 0 0 0 0,1-1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1.3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0 3311 0 0,'0'0'251'0'0,"-1"5"-64"0"0,-3 11-814 0 0,1-4 5059 0 0,2 1 1 0 0,-2 12-1 0 0,4-9-2365 0 0,3 7 2236 0 0,-3-21-4020 0 0,-1 0 0 0 0,1 0 0 0 0,0 0 0 0 0,0-1 0 0 0,0 1 0 0 0,0 0 0 0 0,0-1 0 0 0,0 1 0 0 0,0-1 1 0 0,0 1-1 0 0,1-1 0 0 0,-1 0 0 0 0,0 1 0 0 0,1-1 0 0 0,0 0 0 0 0,-1 0 0 0 0,1 0 0 0 0,1 1 0 0 0,63 23 2872 0 0,-44-17-2471 0 0,-20-7-500 0 0,8 10 385 0 0,-9-8-568 0 0,0 0-1 0 0,-1 0 1 0 0,1-1-1 0 0,-1 1 1 0 0,0 0-1 0 0,0 0 1 0 0,0 0 0 0 0,0 0-1 0 0,-1-1 1 0 0,1 1-1 0 0,-1 0 1 0 0,1 0-1 0 0,-1 0 1 0 0,0-1 0 0 0,0 1-1 0 0,-2 3 1 0 0,0-2-1 0 0,0 1-1 0 0,-1-1 1 0 0,0 0 0 0 0,1 0 0 0 0,-9 6 0 0 0,-2 4-1 0 0,-69 68 1 0 0,74-73 0 0 0,5-5 0 0 0,0 1 0 0 0,-1-1 0 0 0,0 0 0 0 0,-6 4 0 0 0,8-6-219 0 0,2-5-918 0 0,5-24-1726 0 0,0 6-2620 0 0,-3 15 2716 0 0,3-11-6004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2.9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90 2503 0 0,'2'0'187'0'0,"37"-3"1260"0"0,-8-4 7042 0 0,33-13 0 0 0,-42 13-6217 0 0,2 0-451 0 0,-13 4-1241 0 0,0 0-1 0 0,-1 0 0 0 0,0-1 0 0 0,0 0 1 0 0,0-1-1 0 0,15-10 0 0 0,-12 7-574 0 0,-12 7-245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3.3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5295 0 0,'4'12'607'0'0,"0"0"0"0"0,-1 1 0 0 0,-1-1 0 0 0,1 19 0 0 0,-1 51 7367 0 0,-2-53-5696 0 0,-6 62 4055 0 0,-10-2-3930 0 0,16-77-2074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3.7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 3311 0 0,'2'1'10496'0'0,"4"3"-9461"0"0,1 0-1 0 0,0 0 0 0 0,-1 0 1 0 0,10 2-1 0 0,-10-4-887 0 0,0 0 0 0 0,1 0 0 0 0,-1-1-1 0 0,1 0 1 0 0,-1 0 0 0 0,1-1 0 0 0,-1 1 0 0 0,1-1-1 0 0,6-2 1 0 0,-10 2-147 0 0,13 1-10 0 0,-15 0-4 0 0,0-1 1 0 0,0 0-1 0 0,0 1 1 0 0,0-1-1 0 0,0 1 0 0 0,0-1 1 0 0,0 1-1 0 0,0 0 1 0 0,-1-1-1 0 0,1 1 1 0 0,0 0-1 0 0,0 0 1 0 0,-1 0-1 0 0,1-1 1 0 0,0 1-1 0 0,-1 0 1 0 0,1 2-1 0 0,7 15-105 0 0,-7-12 119 0 0,0 0-1 0 0,0 0 1 0 0,0 0-1 0 0,-1 0 1 0 0,0 0 0 0 0,0 0-1 0 0,-1 0 1 0 0,-1 10 0 0 0,-16 49 282 0 0,11-41-92 0 0,-8 24 233 0 0,3-12 850 0 0,1 1 1 0 0,2 0-1 0 0,-6 59 0 0 0,15-79-708 0 0,0 0 0 0 0,3 20 1 0 0,-3-30-420 0 0,2 0 0 0 0,-1 0 0 0 0,1 0 0 0 0,0-1 0 0 0,0 1 0 0 0,1-1 0 0 0,-1 1 1 0 0,5 6-1 0 0,-6-11-134 0 0,1-1 0 0 0,-1 1-1 0 0,0 0 1 0 0,0-1 0 0 0,1 1 0 0 0,-1-1 0 0 0,1 0 0 0 0,0 1 0 0 0,-1-1 0 0 0,1 0 0 0 0,0 0 0 0 0,0 0 0 0 0,0 0-1 0 0,-1 0 1 0 0,1 0 0 0 0,0-1 0 0 0,0 1 0 0 0,0-1 0 0 0,3 1 0 0 0,-2-1-64 0 0,0 0 0 0 0,0 0 0 0 0,-1-1 0 0 0,1 1 0 0 0,0-1-1 0 0,0 1 1 0 0,0-1 0 0 0,0 0 0 0 0,-1 0 0 0 0,1 0 0 0 0,0-1 0 0 0,4-2 0 0 0,1-1-624 0 0,12-7-2104 0 0,-8 1-5056 0 0</inkml:trace>
  <inkml:trace contextRef="#ctx0" brushRef="#br0" timeOffset="1">1 421 2847 0 0,'0'0'1586'0'0,"1"-2"-874"0"0,5-2-398 0 0,-1-1 0 0 0,1 1 1 0 0,0-1-1 0 0,1 2 0 0 0,-1-1 0 0 0,1 1 1 0 0,11-5-1 0 0,55-13 761 0 0,-29 10-79 0 0,-38 9-592 0 0,1 0 1 0 0,1 0-1 0 0,-1 1 0 0 0,0 1 0 0 0,0-1 1 0 0,11 1-1 0 0,-17 0-220 0 0,0 0 0 0 0,0 0-1 0 0,0 0 1 0 0,1 1 0 0 0,-1-1 0 0 0,0 0 0 0 0,0 0-1 0 0,0 1 1 0 0,0-1 0 0 0,1 1 0 0 0,-1-1 0 0 0,0 1 0 0 0,0-1-1 0 0,0 1 1 0 0,0-1 0 0 0,0 1 0 0 0,0 0 0 0 0,0 0-1 0 0,-1 0 1 0 0,1-1 0 0 0,0 1 0 0 0,0 0 0 0 0,0 0-1 0 0,-1 0 1 0 0,1 0 0 0 0,-1 0 0 0 0,1 0 0 0 0,-1 1 0 0 0,1-1-1 0 0,-1 0 1 0 0,1 0 0 0 0,-1 0 0 0 0,0 0 0 0 0,0 1-1 0 0,0-1 1 0 0,0 0 0 0 0,0 0 0 0 0,0 0 0 0 0,0 1-1 0 0,0-1 1 0 0,0 0 0 0 0,0 0 0 0 0,-1 0 0 0 0,1 0 0 0 0,0 1-1 0 0,-2 1 1 0 0,-2 8 545 0 0,-1-1 0 0 0,-1 1-1 0 0,0-1 1 0 0,0 0 0 0 0,-1-1 0 0 0,-14 16-1 0 0,4-5 50 0 0,-40 50-385 0 0,45-59-2389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4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1 4631 0 0,'0'0'360'0'0,"1"2"-237"0"0,5 11-387 0 0,-2-5 985 0 0,0 0 0 0 0,-1 0 0 0 0,0 0 0 0 0,0 0 0 0 0,-1 1 0 0 0,0-1 0 0 0,1 12 0 0 0,-2-17-522 0 0,-1-1 0 0 0,0 1 0 0 0,1 0 0 0 0,-1-1 1 0 0,1 1-1 0 0,0-1 0 0 0,0 1 0 0 0,1 2 0 0 0,-1-4 66 0 0,0 1 1 0 0,0 0-1 0 0,0 0 0 0 0,-1 0 1 0 0,1-1-1 0 0,-1 1 0 0 0,1 0 1 0 0,-1 0-1 0 0,0 0 0 0 0,0 0 1 0 0,0 0-1 0 0,0 0 0 0 0,0 0 1 0 0,0 0-1 0 0,-1 2 0 0 0,-34 108 6836 0 0,28-96-6676 0 0,0 0 1 0 0,-2 0-1 0 0,1 0 1 0 0,-17 21-1 0 0,-33 22 432 0 0,55-56-963 0 0,-12 15-2355 0 0,15-18 2325 0 0,0 0 1 0 0,0 1-1 0 0,-1-1 0 0 0,1 1 1 0 0,0-1-1 0 0,-1 0 0 0 0,1 0 1 0 0,0 1-1 0 0,-1-1 0 0 0,1 0 1 0 0,0 0-1 0 0,-1 1 0 0 0,1-1 1 0 0,-1 0-1 0 0,1 0 0 0 0,-1 0 1 0 0,1 0-1 0 0,0 0 0 0 0,-1 1 1 0 0,1-1-1 0 0,-1 0 0 0 0,1 0 0 0 0,-1 0 1 0 0,1 0-1 0 0,0 0 0 0 0,-1 0 1 0 0,1-1-1 0 0,-1 1 0 0 0,1 0 1 0 0,-1 0-1 0 0,1 0 0 0 0,0 0 1 0 0,-1 0-1 0 0,1-1 0 0 0,-1 1 1 0 0,1 0-1 0 0,0 0 0 0 0,-1-1 1 0 0,1 1-1 0 0,-5-10-7931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4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8431 0 0,'0'0'652'0'0,"3"2"-425"0"0,10 11-330 0 0,64 61 8894 0 0,-60-59-6066 0 0,1 0 0 0 0,35 20-1 0 0,-32-22-1195 0 0,0 2 0 0 0,35 32 0 0 0,-27-22-553 0 0,-23-20-970 0 0,0 0-60 0 0,0 0 0 0 0,1 0 0 0 0,-1-1 0 0 0,1 1 0 0 0,0-2-1 0 0,0 1 1 0 0,9 2 0 0 0,-5-3-7515 0 0,2-2-2627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4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0 249 3599 0 0,'39'-17'117'0'0,"-1"0"4019"0"0,-2 2 4492 0 0,41-24 0 0 0,-45 22-6430 0 0,-3 2-4754 0 0</inkml:trace>
  <inkml:trace contextRef="#ctx0" brushRef="#br0" timeOffset="1">140 1 2503 0 0,'0'0'2703'0'0,"1"2"-1340"0"0,4 7-172 0 0,0 0 0 0 0,-1 0 0 0 0,0 1 0 0 0,-1 0 0 0 0,3 11 0 0 0,8 54 3431 0 0,-13-67-4298 0 0,17 173 6325 0 0,-17-1-3507 0 0,-1-167-3010 0 0,-1-1 0 0 0,0 1-1 0 0,-1 0 1 0 0,0-1-1 0 0,-6 18 1 0 0,7-28 9 0 0,0-1-100 0 0,0 0 1 0 0,0 0-1 0 0,0 0 0 0 0,0 0 1 0 0,0 0-1 0 0,0 0 0 0 0,0-1 1 0 0,0 1-1 0 0,0 0 0 0 0,-2 0 1 0 0,-17-4 636 0 0,18 2-577 0 0,0 1-1 0 0,0-1 0 0 0,0 1 0 0 0,0 0 1 0 0,-1-1-1 0 0,1 1 0 0 0,0 0 1 0 0,-3 1-1 0 0,4-1-73 0 0,0 0-1 0 0,0 0 1 0 0,0 0 0 0 0,0 0-1 0 0,-1 0 1 0 0,1 0 0 0 0,0-1-1 0 0,0 1 1 0 0,0 0-1 0 0,0-1 1 0 0,0 1 0 0 0,0 0-1 0 0,0-1 1 0 0,0 1 0 0 0,0-1-1 0 0,0 0 1 0 0,0 1 0 0 0,1-1-1 0 0,-1 0 1 0 0,0 1-1 0 0,0-1 1 0 0,0 0 0 0 0,0-1-1 0 0,-14-23 619 0 0,11 18-581 0 0,3 5-64 0 0,0 1 0 0 0,0-1 0 0 0,0 1 0 0 0,0-1 0 0 0,0 0 0 0 0,0 0 0 0 0,0 0 0 0 0,0 1 0 0 0,1-1 0 0 0,-1 0 0 0 0,1 0 0 0 0,0 0 0 0 0,-1 0 0 0 0,1-3 0 0 0,0-2 0 0 0,0-3-524 0 0,0 0 0 0 0,1 0 0 0 0,-1 0 1 0 0,2 1-1 0 0,-1-1 0 0 0,5-11 0 0 0,22-55-5939 0 0,-18 49 4776 0 0,0 2-3961 0 0,2 0-1023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5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67 5039 0 0,'39'-28'1420'0'0,"-26"20"1411"0"0,0 0 0 0 0,25-10-1 0 0,-34 17-2317 0 0,1 0 0 0 0,0 0 0 0 0,0 0 0 0 0,-1 1 0 0 0,1 0 0 0 0,0 0 0 0 0,0 0 0 0 0,0 0 0 0 0,0 1 0 0 0,0 0 0 0 0,-1 0 0 0 0,1 0 0 0 0,0 0 0 0 0,7 4 0 0 0,-11-4-431 0 0,-1 0 0 0 0,1 0 1 0 0,0 0-1 0 0,-1-1 0 0 0,1 1 0 0 0,-1 0 1 0 0,1 0-1 0 0,-1 0 0 0 0,1 0 0 0 0,-1 0 0 0 0,0 0 1 0 0,0 0-1 0 0,1 0 0 0 0,-1 0 0 0 0,0 0 1 0 0,0 0-1 0 0,0 0 0 0 0,0 0 0 0 0,0 1 1 0 0,-2 18 662 0 0,-1-9-428 0 0,0 1-1 0 0,-1-1 1 0 0,-1 1-1 0 0,0-1 0 0 0,-11 18 1 0 0,0 0 26 0 0,6-10 151 0 0,-1-1 0 0 0,0 0 0 0 0,-2-1 0 0 0,0 0 1 0 0,-1-1-1 0 0,0-1 0 0 0,-27 22 0 0 0,40-35-439 0 0,-10 8 835 0 0,13-9-474 0 0,6-1-241 0 0,-3-2-175 0 0,-1 1 0 0 0,1-1 0 0 0,-1 1 0 0 0,0-1 0 0 0,1-1 0 0 0,-1 1 0 0 0,0-1 0 0 0,-1 1 0 0 0,1-1 0 0 0,0 0 0 0 0,3-4 0 0 0,18-13 0 0 0,-10 9-134 0 0,-1 0 0 0 0,24-22 1 0 0,-37 28 758 0 0,0 2-3610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5.7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0 9095 0 0,'2'26'636'0'0,"1"42"589"0"0,-7-22 2373 0 0,-15 37 3208 0 0,4-23-3688 0 0,8-32-1588 0 0,-2 0 0 0 0,-13 31 0 0 0,9-27-519 0 0,1-6 1586 0 0,24-43-2506 0 0,-7 10-91 0 0,1 1 0 0 0,-1 0 0 0 0,13-11 0 0 0,-13 13 0 0 0,0 0 0 0 0,-1 0 0 0 0,0 0 0 0 0,0 0 0 0 0,0-1 0 0 0,-1 0 0 0 0,1 0 0 0 0,-1 0 0 0 0,3-6 0 0 0,10-23-1280 0 0,-12 27 717 0 0,-1 0 1 0 0,1 0 0 0 0,-1 0-1 0 0,-1-1 1 0 0,1 1 0 0 0,-1-1-1 0 0,-1 0 1 0 0,2-8 0 0 0,-3 14-5 0 0,0 0 0 0 0,1-1 0 0 0,-1 1 0 0 0,1 0 0 0 0,-1 0 0 0 0,1-1 0 0 0,0 1 0 0 0,1-3 0 0 0,4-12-7085 0 0,-1 4 4601 0 0,-1 10 3373 0 0,1 9 2029 0 0,14 10 3074 0 0,-16-10-5210 0 0,1-1 0 0 0,-1 1-1 0 0,-1 0 1 0 0,1 0 0 0 0,-1 0 0 0 0,0 0 0 0 0,0 0 0 0 0,0 1-1 0 0,-1-1 1 0 0,0 1 0 0 0,0-1 0 0 0,-1 1 0 0 0,0-1 0 0 0,-1 13-1 0 0,-1-3 88 0 0,-1-1 0 0 0,0 1-1 0 0,-1 0 1 0 0,0-1 0 0 0,-1 0-1 0 0,-1 0 1 0 0,-12 21 0 0 0,5-9 1121 0 0,13-26-1316 0 0,-1 1 1 0 0,0-1-1 0 0,1 1 0 0 0,-1-1 0 0 0,1 1 0 0 0,0-1 0 0 0,-1 1 0 0 0,1-1 0 0 0,0 1 0 0 0,0 0 0 0 0,0-1 0 0 0,0 1 0 0 0,0-1 0 0 0,1 1 1 0 0,-1 0-1 0 0,1 1 0 0 0,-1-3-96 0 0,0 0 1 0 0,0 0-1 0 0,1 1 1 0 0,-1-1-1 0 0,0 0 1 0 0,0 0 0 0 0,1 0-1 0 0,-1 0 1 0 0,0 0-1 0 0,0 1 1 0 0,1-1-1 0 0,-1 0 1 0 0,0 0-1 0 0,1 0 1 0 0,-1 0-1 0 0,0 0 1 0 0,0 0-1 0 0,1 0 1 0 0,-1 0 0 0 0,0 0-1 0 0,1 0 1 0 0,-1 0-1 0 0,0 0 1 0 0,0 0-1 0 0,1 0 1 0 0,-1-1-1 0 0,0 1 1 0 0,0 0-1 0 0,1 0 1 0 0,-1 0 0 0 0,0 0-1 0 0,0 0 1 0 0,1-1-1 0 0,-1 1 1 0 0,0 0-1 0 0,0 0 1 0 0,0 0-1 0 0,1-1 1 0 0,-1 1-1 0 0,0 0 1 0 0,0 0-1 0 0,0-1 1 0 0,0 1 0 0 0,0 0-1 0 0,1 0 1 0 0,-1-1-1 0 0,0 1 1 0 0,10-16 176 0 0,-9 14-162 0 0,8-13 92 0 0,-7 12-73 0 0,-1-1 0 0 0,1 1 0 0 0,0 0-1 0 0,0 0 1 0 0,0 0 0 0 0,1 0 0 0 0,-1 1-1 0 0,1-1 1 0 0,0 1 0 0 0,-1-1 0 0 0,1 1 0 0 0,0 0-1 0 0,5-3 1 0 0,0 0 25 0 0,1 0-1 0 0,-2 0 1 0 0,1-1-1 0 0,8-8 1 0 0,-5 4-154 0 0,-7 8 87 0 0,-1 0-1 0 0,1 0 1 0 0,0 0-1 0 0,-1 0 1 0 0,1 1 0 0 0,0 0-1 0 0,4-1 1 0 0,4-2 95 0 0,-11 4-26 0 0,0-1 1 0 0,0 1 0 0 0,0 0-1 0 0,-1-1 1 0 0,1 1 0 0 0,0 0-1 0 0,0 0 1 0 0,0 0 0 0 0,0 0-1 0 0,0 0 1 0 0,0 0 0 0 0,-1 0-1 0 0,1 0 1 0 0,0 0 0 0 0,0 0-1 0 0,0 0 1 0 0,0 1-1 0 0,0-1 1 0 0,-1 0 0 0 0,1 0-1 0 0,1 1 1 0 0,-2 0-11 0 0,1-1 0 0 0,-1 1 0 0 0,0-1 0 0 0,1 1 0 0 0,-1-1-1 0 0,0 1 1 0 0,0-1 0 0 0,1 1 0 0 0,-1 0 0 0 0,0-1 0 0 0,0 1 0 0 0,0-1 0 0 0,1 1 0 0 0,-1 0-1 0 0,0-1 1 0 0,0 1 0 0 0,0 0 0 0 0,0-1 0 0 0,0 1 0 0 0,0-1 0 0 0,-1 1 0 0 0,1 0-1 0 0,0-1 1 0 0,0 1 0 0 0,0-1 0 0 0,-1 2 0 0 0,0 2-62 0 0,-1 1 1 0 0,1-1-1 0 0,-1 0 0 0 0,0 1 1 0 0,0-1-1 0 0,-1 0 0 0 0,1 0 0 0 0,-1-1 1 0 0,0 1-1 0 0,0 0 0 0 0,0-1 1 0 0,-7 6-1 0 0,-7 8-323 0 0,15-14 245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6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2815 0 0,'-2'5'93'0'0,"1"-4"-52"0"0,1 1 0 0 0,0-1 1 0 0,-1 0-1 0 0,1 1 0 0 0,0-1 0 0 0,0 0 0 0 0,0 1 0 0 0,0-1 0 0 0,0 0 0 0 0,0 1 1 0 0,0-1-1 0 0,0 0 0 0 0,1 1 0 0 0,-1-1 0 0 0,1 3 0 0 0,7 23 7232 0 0,-5-18-2730 0 0,0-1 1 0 0,7 15-1 0 0,7 0-614 0 0,-16-22-3315 0 0,5 0 1327 0 0,-2 0-3261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6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8895 0 0,'4'17'-113'0'0,"7"30"4759"0"0,-3-3 5173 0 0,-8-42-8428 0 0,3 30 1177 0 0,-3-31-2614 0 0,1-2-323 0 0,0 1 98 0 0,0 0-1 0 0,0 0 0 0 0,0-1 1 0 0,0 1-1 0 0,0 0 1 0 0,-1-1-1 0 0,1 1 0 0 0,0-1 1 0 0,0 1-1 0 0,0-1 0 0 0,-1 1 1 0 0,1-1-1 0 0,0 0 0 0 0,-1 1 1 0 0,1-1-1 0 0,-1 0 0 0 0,1 0 1 0 0,0 1-1 0 0,-1-1 0 0 0,0 0 1 0 0,1-1-1 0 0,11-27-5066 0 0,-3 7 3884 0 0,-7 18 1501 0 0,0 1 1 0 0,0 0-1 0 0,0 0 0 0 0,1 0 0 0 0,-1 1 0 0 0,1-1 0 0 0,0 1 0 0 0,-1-1 1 0 0,1 1-1 0 0,6-4 0 0 0,1-2 1176 0 0,-9 7-1103 0 0,-1 1 0 0 0,1-1-1 0 0,0 0 1 0 0,0 0-1 0 0,0 1 1 0 0,-1-1 0 0 0,1 1-1 0 0,0-1 1 0 0,0 0-1 0 0,0 1 1 0 0,1-1 0 0 0,10-3 2018 0 0,-1 0 0 0 0,21-12 0 0 0,-21 13-1154 0 0,3-3 296 0 0,-14 6-1259 0 0,0 0 1 0 0,0 0-1 0 0,0 0 0 0 0,0 0 0 0 0,0-1 1 0 0,1 1-1 0 0,-1 0 0 0 0,0 0 0 0 0,0 0 1 0 0,0 0-1 0 0,0 0 0 0 0,0 0 0 0 0,1 0 1 0 0,-1 0-1 0 0,0-1 0 0 0,0 1 0 0 0,0 0 1 0 0,0 0-1 0 0,1 0 0 0 0,-1 0 0 0 0,0 0 1 0 0,0 0-1 0 0,0 0 0 0 0,0 0 0 0 0,1 0 1 0 0,-1 0-1 0 0,0 0 0 0 0,0 0 0 0 0,0 0 1 0 0,0 0-1 0 0,1 0 0 0 0,-1 0 0 0 0,0 0 1 0 0,0 1-1 0 0,0-1 0 0 0,0 0 0 0 0,1 0 1 0 0,-1 0-1 0 0,0 8 656 0 0,-6 10-122 0 0,-7-2-273 0 0,-11 17 0 0 0,-8 11 160 0 0,-8 10 520 0 0,39-52-850 0 0,0 1 0 0 0,0-1 0 0 0,0 0 0 0 0,0 1 0 0 0,0-1 0 0 0,0 0-1 0 0,0 4 1 0 0,0-1 260 0 0,1-4-338 0 0,0-1 1 0 0,0 1-1 0 0,0-1 1 0 0,0 0-1 0 0,0 1 0 0 0,0-1 1 0 0,0 1-1 0 0,1-1 1 0 0,-1 0-1 0 0,0 1 0 0 0,0-1 1 0 0,0 0-1 0 0,1 1 0 0 0,-1-1 1 0 0,0 0-1 0 0,0 1 1 0 0,1-1-1 0 0,-1 0 0 0 0,0 0 1 0 0,1 1-1 0 0,-1-1 1 0 0,0 0-1 0 0,1 0 0 0 0,-1 0 1 0 0,1 1-1 0 0,-1-1 0 0 0,0 0 1 0 0,1 0-1 0 0,-1 0 1 0 0,1 0-1 0 0,12 3 347 0 0,-7-2-369 0 0,0-1 0 0 0,0 1 1 0 0,0-1-1 0 0,0-1 0 0 0,0 1 1 0 0,0-1-1 0 0,0 0 0 0 0,6-3 0 0 0,6-2 5 0 0,21-11-1 0 0,-2 2-14 0 0,-34 14-2 0 0,11-8 0 0 0,-2-1 0 0 0,-11 10-81 0 0,-1-1 1 0 0,0 1-1 0 0,1 0 0 0 0,-1 0 1 0 0,0-1-1 0 0,0 1 1 0 0,1 0-1 0 0,-1 0 0 0 0,0-1 1 0 0,0 1-1 0 0,0 0 0 0 0,1-1 1 0 0,-1 1-1 0 0,0 0 1 0 0,0-1-1 0 0,0 1 0 0 0,0 0 1 0 0,0-1-1 0 0,0 1 0 0 0,0 0 1 0 0,0-1-1 0 0,0 1 0 0 0,0-1 1 0 0,0 1-1 0 0,0 0 1 0 0,0-1-1 0 0,0 1 0 0 0,0-1 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1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0 201 3367 0 0,'0'0'258'0'0,"2"4"-166"0"0,2 6 351 0 0,-1 0 1 0 0,4 13 0 0 0,-5-9 1557 0 0,0-1 0 0 0,-1 1 0 0 0,0 13 0 0 0,-6 43 6885 0 0,-2-22-5989 0 0,2-19-891 0 0,4-22-3936 0 0,5-20-5508 0 0,-3 1-100 0 0</inkml:trace>
  <inkml:trace contextRef="#ctx0" brushRef="#br0" timeOffset="1">31 0 2383 0 0,'0'0'1592'0'0,"3"17"-3888"0"0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6.9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 8663 0 0,'4'5'251'0'0,"-4"-4"-160"0"0,1 0 1 0 0,0-1-1 0 0,-1 1 1 0 0,1 0-1 0 0,-1 0 1 0 0,1 0-1 0 0,-1 0 0 0 0,1 0 1 0 0,-1 1-1 0 0,0-1 1 0 0,3 2 2343 0 0,12-2 2424 0 0,18 4 1666 0 0,-27-4-5980 0 0,1 0-1 0 0,0-1 1 0 0,0 1-1 0 0,0-1 1 0 0,0 0-1 0 0,0-1 0 0 0,-1 0 1 0 0,1 0-1 0 0,8-3 1 0 0,-4 2 78 0 0,-1 0 0 0 0,19-1-1 0 0,-7 3-194 0 0,0-2 0 0 0,0 0-1 0 0,31-8 1 0 0,49-10-424 0 0,-95 20-4 0 0,0 0 0 0 0,0 0 0 0 0,0 1 0 0 0,10 2 0 0 0,-8-2 0 0 0,-1 0 0 0 0,17 1 0 0 0,-17-3 0 0 0,-3 1 0 0 0,0-1 0 0 0,-1 1 0 0 0,1 0 0 0 0,-1 0 0 0 0,1 0 0 0 0,-1 1 0 0 0,1 0 0 0 0,-1 0 0 0 0,7 2 0 0 0,-2 1 0 0 0,-3-3 0 0 0,3 1 0 0 0,3-1 0 0 0,-6-1-1456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8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9 5119 0 0,'-30'-9'396'0'0,"30"9"-389"0"0,0 0 0 0 0,-1 0 0 0 0,1 0-1 0 0,0 0 1 0 0,-1 0 0 0 0,1 0 0 0 0,0 0 0 0 0,0 0-1 0 0,-1 0 1 0 0,1 0 0 0 0,0 0 0 0 0,-1 0-1 0 0,1 0 1 0 0,0 1 0 0 0,0-1 0 0 0,-1 0-1 0 0,1 0 1 0 0,0 0 0 0 0,0 0 0 0 0,-1 0-1 0 0,1 1 1 0 0,0-1 0 0 0,0 0 0 0 0,0 0-1 0 0,-1 0 1 0 0,1 1 0 0 0,0-1 0 0 0,0 0 0 0 0,0 0-1 0 0,0 1 1 0 0,-1-1 0 0 0,1 0 0 0 0,0 0-1 0 0,0 1 1 0 0,0-1 0 0 0,0 0 0 0 0,0 1-1 0 0,0-1 1 0 0,0 0 0 0 0,0 0 0 0 0,0 1-1 0 0,0-1 1 0 0,0 0 0 0 0,0 1 0 0 0,0-1 0 0 0,0 0-1 0 0,0 1 1 0 0,0-1 71 0 0,-4 10 1208 0 0,0 0 1 0 0,-1-1-1 0 0,0 1 0 0 0,-1-1 0 0 0,1-1 0 0 0,-9 9 1 0 0,-2 6 350 0 0,-46 67 2963 0 0,44-68-3077 0 0,15-19-1165 0 0,0 0-1 0 0,1 0 0 0 0,-1 0 0 0 0,1 0 1 0 0,-1 0-1 0 0,-1 6 0 0 0,-2-1 683 0 0,3-4-413 0 0,1-5 233 0 0,3-1-808 0 0,0 0 0 0 0,0 0 0 0 0,1 1 1 0 0,-1-1-1 0 0,1 0 0 0 0,-1 1 0 0 0,1-1 0 0 0,-1 1 1 0 0,3-2-1 0 0,0-1-18 0 0,-1 1-65 0 0,0 0 1 0 0,0 0-1 0 0,1 0 1 0 0,-1 1 0 0 0,1-1-1 0 0,0 1 1 0 0,0 0-1 0 0,-1 0 1 0 0,1 0-1 0 0,0 1 1 0 0,1-1-1 0 0,-1 1 1 0 0,0 0 0 0 0,0 0-1 0 0,1 0 1 0 0,-1 1-1 0 0,8 0 1 0 0,-11 0 28 0 0,0-1 1 0 0,0 1 0 0 0,0 0-1 0 0,-1 0 1 0 0,1 1 0 0 0,0-1-1 0 0,0 0 1 0 0,0 0 0 0 0,-1 0-1 0 0,1 0 1 0 0,0 1-1 0 0,0-1 1 0 0,-1 0 0 0 0,1 1-1 0 0,0-1 1 0 0,-1 1 0 0 0,1-1-1 0 0,0 1 1 0 0,-1-1 0 0 0,1 1-1 0 0,0-1 1 0 0,-1 1-1 0 0,1 0 1 0 0,0 0 0 0 0,1 2 4 0 0,2 3 144 0 0,1 1 0 0 0,-1 0 1 0 0,0 0-1 0 0,0 0 0 0 0,-1 0 0 0 0,1 1 0 0 0,-2-1 1 0 0,1 1-1 0 0,-1 0 0 0 0,0-1 0 0 0,0 11 0 0 0,0-5 110 0 0,1-1-1 0 0,0 0 1 0 0,8 18-1 0 0,-11-29-219 0 0,1 0 0 0 0,-1 0 1 0 0,1 0-1 0 0,-1 0 0 0 0,1 0 0 0 0,-1 0 0 0 0,1 0 0 0 0,0-1 1 0 0,0 1-1 0 0,-1 0 0 0 0,1 0 0 0 0,0-1 0 0 0,0 1 1 0 0,0 0-1 0 0,0-1 0 0 0,0 1 0 0 0,0-1 0 0 0,0 1 0 0 0,0-1 1 0 0,2 1-1 0 0,-1-1 10 0 0,0 0 0 0 0,0 0 0 0 0,0 0 1 0 0,0 0-1 0 0,1 0 0 0 0,-1-1 0 0 0,0 1 0 0 0,0-1 1 0 0,0 1-1 0 0,3-2 0 0 0,10-5-32 0 0,0 0 0 0 0,26-18 0 0 0,-24 14-20 0 0,26-12 1 0 0,-35 19 4 0 0,-4 2 0 0 0,1-1 0 0 0,0 1 0 0 0,1 0 0 0 0,-1 0 0 0 0,0 1 0 0 0,1 0 0 0 0,-1 0 0 0 0,0 0 0 0 0,1 0 0 0 0,8 1 0 0 0,1 3 11 0 0,-9 0 45 0 0,2 5-4 0 0,-1 0 0 0 0,0 0 0 0 0,0 0 0 0 0,-1 1 0 0 0,0 0 0 0 0,0 0 0 0 0,-1 0 0 0 0,0 1 0 0 0,-1-1 1 0 0,0 1-1 0 0,-1 1 0 0 0,0-1 0 0 0,0 0 0 0 0,0 12 0 0 0,-2-17-35 0 0,-1 0 1 0 0,0 0-1 0 0,0 0 0 0 0,0 0 1 0 0,-2 6-1 0 0,2-10-17 0 0,0 0 1 0 0,0 1-1 0 0,0-1 0 0 0,0 0 1 0 0,0 0-1 0 0,0 1 0 0 0,-1-1 1 0 0,1 0-1 0 0,0 0 0 0 0,-1 0 1 0 0,1 1-1 0 0,-1-1 0 0 0,0 0 0 0 0,1 0 1 0 0,-2 2-1 0 0,-1 0-85 0 0,3-2-331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9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 7023 0 0,'6'-3'507'0'0,"0"1"0"0"0,1-1-1 0 0,-1 2 1 0 0,0-1-1 0 0,1 1 1 0 0,0 0-1 0 0,8-1 1 0 0,-10 2 723 0 0,1 0-1 0 0,0 1 1 0 0,0-1 0 0 0,8 3 0 0 0,7 5 3047 0 0,-20-7-4124 0 0,0 0-1 0 0,-1-1 1 0 0,1 1 0 0 0,-1 0 0 0 0,1 0 0 0 0,-1-1-1 0 0,1 1 1 0 0,-1 0 0 0 0,1 0 0 0 0,-1 0-1 0 0,0 0 1 0 0,0-1 0 0 0,1 1 0 0 0,-1 0 0 0 0,0 0-1 0 0,0 0 1 0 0,0 0 0 0 0,0 0 0 0 0,0 0-1 0 0,0 0 1 0 0,0 1 0 0 0,-4 18 1095 0 0,-1-7-927 0 0,-1-1 1 0 0,0 0-1 0 0,0 0 0 0 0,-1-1 1 0 0,-14 18-1 0 0,-2-3-2182 0 0,-1-5-3463 0 0,18-16-159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9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0 2847 0 0,'0'3'214'0'0,"12"48"160"0"0,-6-10 4210 0 0,3 46-1 0 0,-9-45-1985 0 0,-2 0 0 0 0,-2 1 0 0 0,-1-1 0 0 0,-12 44 0 0 0,9-56-1495 0 0,-20 54 0 0 0,27-83-1194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39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 3023 0 0,'1'0'769'0'0,"0"0"0"0"0,0 0 1 0 0,0 0-1 0 0,0 0 0 0 0,0 0 0 0 0,0 1 0 0 0,0-1 0 0 0,0 0 0 0 0,0 0 0 0 0,0 1 0 0 0,0-1 0 0 0,0 1 0 0 0,1 0 769 0 0,0 0-769 0 0,-2 0-456 0 0,1-1 1 0 0,-1 1 0 0 0,1-1-1 0 0,-1 1 1 0 0,1 0-1 0 0,-1-1 1 0 0,0 1-1 0 0,1 0 1 0 0,-1 0 0 0 0,0-1-1 0 0,0 1 1 0 0,1 0-1 0 0,-1-1 1 0 0,0 1 0 0 0,0 1-1 0 0,0 1-20 0 0,0 1 0 0 0,-1-1 1 0 0,1 0-1 0 0,-1 0 0 0 0,1 1 0 0 0,-3 4 0 0 0,2-5 862 0 0,-15 41 3868 0 0,18-43-4979 0 0,34 13-221 0 0,-35-14 113 0 0,-1 2-63 0 0,1 2 134 0 0,-2 0-1 0 0,1 0 1 0 0,0 0-1 0 0,-1-1 1 0 0,0 1-1 0 0,0 0 1 0 0,0-1-1 0 0,0 1 1 0 0,0 0-1 0 0,-1-1 1 0 0,0 1-1 0 0,0-1 1 0 0,0 0-1 0 0,0 0 1 0 0,0 1-1 0 0,0-1 1 0 0,-1-1-1 0 0,-5 6 1 0 0,-6 5 47 0 0,-1 0 1 0 0,-22 14-1 0 0,30-22-25 0 0,-37 16 67 0 0,43-20 112 0 0,9-2-64 0 0,8-1 5 0 0,-1-1 1 0 0,1-1-1 0 0,25-10 0 0 0,-25 8-20 0 0,0 1-1 0 0,0 1 0 0 0,22-4 1 0 0,59-7 364 0 0,-96 15 487 0 0,0 12-315 0 0,-1-9-625 0 0,1 0 0 0 0,-1-1 0 0 0,0 1 0 0 0,0-1-1 0 0,0 1 1 0 0,-1 3 0 0 0,-4 11 11 0 0,-1 0 0 0 0,0 0 0 0 0,-18 31 0 0 0,8-15-31 0 0,-79 139-1152 0 0,91-164-152 0 0,3-6-68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0.1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44 7855 0 0,'7'-3'704'0'0,"1"0"-568"0"0,0 0 1688 0 0,1 0 344 0 0,1-2 64 0 0,1 0 8 0 0,-2 1-1056 0 0,2 1-224 0 0,0-2-32 0 0,-2-1-16 0 0,-1 3-56 0 0,0 3-496 0 0,-1 0 0 0 0,0 1-1064 0 0</inkml:trace>
  <inkml:trace contextRef="#ctx0" brushRef="#br0" timeOffset="1">1 256 3599 0 0,'0'0'384'0'0,"12"0"512"0"0,1 0 160 0 0,-1-2 40 0 0,-1 1 8 0 0,1-3 56 0 0,1 0 16 0 0,-1-1 0 0 0,1-1 0 0 0,-2 0-568 0 0,0-1-120 0 0,-2 0-16 0 0,0 0-8 0 0,-1 1-272 0 0,0 2 64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0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 5439 0 0,'64'-4'1954'0'0,"28"-4"5788"0"0,-71 7-4180 0 0,27 2 1 0 0,-11 0-79 0 0,-36-1-3150 0 0,4-3-673 0 0,0 0-2735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0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 3567 0 0,'0'0'11068'0'0,"8"2"-7904"0"0,0-4-3008 0 0,1 0-1 0 0,-1 0 0 0 0,0-1 1 0 0,13-6-1 0 0,18-7 2604 0 0,-39 18-2385 0 0,0-1 0 0 0,-1 1 0 0 0,1 0 0 0 0,0 0 0 0 0,0 0 1 0 0,0-1-1 0 0,0 1 0 0 0,0 0 0 0 0,1 0 0 0 0,0 3 0 0 0,6 4 911 0 0,-6-8-1172 0 0,-1-1-157 0 0,1 1 0 0 0,-1-1 0 0 0,0 0-1 0 0,1 0 1 0 0,-1 1 0 0 0,0-1-1 0 0,1 0 1 0 0,-1 1 0 0 0,0-1 0 0 0,1 0-1 0 0,-1 1 1 0 0,0-1 0 0 0,0 1 0 0 0,1-1-1 0 0,-1 0 1 0 0,0 1 0 0 0,0-1-1 0 0,0 1 1 0 0,0-1 0 0 0,0 1 0 0 0,0-1-1 0 0,1 0 1 0 0,-1 1 0 0 0,0-1-1 0 0,0 1 1 0 0,0-1 0 0 0,0 1 0 0 0,-1-1-1 0 0,1 1 1 0 0,0 0-370 0 0,-1 4-573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1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0 4055 0 0,'-13'17'946'0'0,"-1"0"1446"0"0,0 0-1 0 0,-21 19 0 0 0,26-28-1450 0 0,4-3-465 0 0,1 0-1 0 0,-1-1 1 0 0,0 0 0 0 0,0 0 0 0 0,-1-1-1 0 0,1 1 1 0 0,-1-1 0 0 0,1 0-1 0 0,-1-1 1 0 0,0 1 0 0 0,-8 1 0 0 0,12-4-323 0 0,1 1 0 0 0,-1-1 0 0 0,1 0 0 0 0,-1 1 0 0 0,1-1 0 0 0,-1 1 1 0 0,1 0-1 0 0,0-1 0 0 0,-1 1 0 0 0,1 0 0 0 0,0 0 0 0 0,0 0 0 0 0,0 0 0 0 0,-1 0 1 0 0,1 0-1 0 0,-1 2 0 0 0,-4 3 3667 0 0,8-7-3666 0 0,-1 0 0 0 0,1 1-1 0 0,-1-1 1 0 0,1 1 0 0 0,0-1-1 0 0,0 1 1 0 0,-1-1 0 0 0,1 1-1 0 0,3 0 1 0 0,2-1 140 0 0,241-52 5361 0 0,-238 52-5626 0 0,-2 1-25 0 0,-2 2-153 0 0,-5-1-626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1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6647 0 0,'6'16'712'0'0,"-5"-7"1016"0"0,1 1 320 0 0,0-1 64 0 0,-1-1 1256 0 0,-1 1-2288 0 0,0 0 1360 0 0,3 1-2000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2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 42 3823 0 0,'0'0'298'0'0,"0"-2"-198"0"0,-13-28 1796 0 0,13 30-1699 0 0,-1-1 0 0 0,1 0 1 0 0,0 1-1 0 0,-1-1 0 0 0,1 1 0 0 0,-1-1 1 0 0,1 1-1 0 0,-1-1 0 0 0,1 1 0 0 0,-1-1 1 0 0,1 1-1 0 0,-1-1 0 0 0,1 1 0 0 0,-1-1 1 0 0,0 1-1 0 0,1 0 0 0 0,-1-1 1 0 0,0 1-1 0 0,1 0 0 0 0,-1 0 0 0 0,0 0 1 0 0,1-1-1 0 0,-1 1 0 0 0,0 0 0 0 0,0 0 1 0 0,1 0-1 0 0,-1 0 0 0 0,0 0 0 0 0,1 0 1 0 0,-1 0-1 0 0,0 1 0 0 0,0-1 0 0 0,1 0 1 0 0,-1 0-1 0 0,0 0 0 0 0,1 1 1 0 0,-1-1-1 0 0,0 0 0 0 0,1 1 0 0 0,-1-1 1 0 0,1 1-1 0 0,-1-1 0 0 0,0 1 0 0 0,-2 2 237 0 0,1-1 0 0 0,0 0 0 0 0,0 0-1 0 0,0 1 1 0 0,0 0 0 0 0,0-1 0 0 0,0 1-1 0 0,1 0 1 0 0,-2 4 0 0 0,-2 9 460 0 0,1-1 1 0 0,0 1-1 0 0,1 0 0 0 0,1 0 1 0 0,1 0-1 0 0,0 0 0 0 0,1 1 1 0 0,4 30-1 0 0,-2-30 735 0 0,1 0 0 0 0,8 25 0 0 0,-10-40-956 0 0,1-3-652 0 0,11-5-18 0 0,-10 4-25 0 0,0 0 1 0 0,0-1-1 0 0,0 0 1 0 0,0 0-1 0 0,0 1 0 0 0,-1-2 1 0 0,1 1-1 0 0,-1 0 0 0 0,2-4 1 0 0,16-36-454 0 0,-16 33 333 0 0,0 0 0 0 0,1 0 0 0 0,8-12 0 0 0,3 2-1220 0 0,-15 20 1803 0 0,6 12 462 0 0,3 11 54 0 0,-10-21-696 0 0,0 0-211 0 0,4 15-22 0 0,-3 6-298 0 0,-1-22-692 0 0,3 11-2706 0 0,-1-3-3359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2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240 0 4111 0 0,'0'11'2412'0'0,"0"-1"2155"0"0,0 1 1796 0 0,-1-2-4659 0 0,0 3-134 0 0,-1 0 1 0 0,0 0-1 0 0,-7 19 0 0 0,9-30-1454 0 0</inkml:trace>
  <inkml:trace contextRef="#ctx0" brushRef="#br0" timeOffset="1">148 123 4255 0 0,'0'0'562'0'0,"17"-7"2598"0"0,-9 4-1802 0 0,-5 1-455 0 0,1 1 0 0 0,0-1 0 0 0,-1 1-1 0 0,1 0 1 0 0,0 0 0 0 0,7-1 0 0 0,-11 3-800 0 0,1 1-1 0 0,-1-1 1 0 0,1 1-1 0 0,-1-1 1 0 0,0 1 0 0 0,1-1-1 0 0,-1 1 1 0 0,0 0-1 0 0,0-1 1 0 0,-1 3-1 0 0,0 2 97 0 0,0-1 1 0 0,-1 1-1 0 0,0-1 0 0 0,0 1 0 0 0,0-1 1 0 0,-7 10-1 0 0,-23 30 870 0 0,9-14-219 0 0,6-7 252 0 0,16-23-319 0 0,2 0-757 0 0,1 0 1 0 0,-1 0-1 0 0,1 0 0 0 0,0 0 1 0 0,0 0-1 0 0,-1 0 0 0 0,1 0 1 0 0,0-1-1 0 0,0 1 1 0 0,0 0-1 0 0,0-1 0 0 0,0 0 1 0 0,3 1-1 0 0,20-2-25 0 0,-1 0 0 0 0,1-1 0 0 0,33-8 0 0 0,-30 5 11 0 0,-27 5 305 0 0,-1 4-123 0 0,0 0-1 0 0,-1-1 1 0 0,0 1-1 0 0,0 0 1 0 0,0-1-1 0 0,0 1 1 0 0,0-1-1 0 0,-1 1 1 0 0,0-1-1 0 0,-3 6 0 0 0,-26 31 1433 0 0,22-30-1326 0 0,-7 8 92 0 0,-1-1 0 0 0,-1 0 0 0 0,0-2 1 0 0,-1 0-1 0 0,-37 22 0 0 0,50-34-349 0 0,-1 1 0 0 0,1-1-1 0 0,-1 0 1 0 0,0-1 0 0 0,0 0 0 0 0,0 0 0 0 0,-9 1-1 0 0,14-3-183 0 0,1 1 0 0 0,-1-1 0 0 0,0 0 0 0 0,0-1 0 0 0,1 1 0 0 0,-1 0 0 0 0,0 0 0 0 0,0-1 0 0 0,1 1 0 0 0,-1-1 0 0 0,0 1 0 0 0,0-1 0 0 0,1 0 0 0 0,-3-1 0 0 0,3 1-325 0 0,0 0 1 0 0,-1-1-1 0 0,1 1 0 0 0,0 0 1 0 0,0-1-1 0 0,0 1 1 0 0,0-1-1 0 0,1 1 1 0 0,-1-1-1 0 0,0 1 1 0 0,0-1-1 0 0,1 1 1 0 0,-1-1-1 0 0,1 0 0 0 0,0 1 1 0 0,-1-1-1 0 0,1-3 1 0 0,0-13-7698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2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7423 0 0,'41'63'2806'0'0,"-22"-35"2210"0"0,33 36 0 0 0,-40-51-3033 0 0,1-1-1 0 0,0 0 1 0 0,1 0-1 0 0,21 12 1 0 0,-24-17-1335 0 0,0-1 0 0 0,1-1 1 0 0,23 8-1 0 0,-30-11-1070 0 0,1-1 0 0 0,-1 0-1 0 0,0 0 1 0 0,10 0 0 0 0,-7-1-1307 0 0,-1 0 0 0 0,0-1-1 0 0,8-2 1 0 0,-1 0-8467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3.0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296 20 2759 0 0,'2'1'720'0'0,"7"3"1918"0"0,0 0 0 0 0,-1 0 0 0 0,0 1-1 0 0,0 0 1 0 0,0 0 0 0 0,-1 1 0 0 0,8 6-1 0 0,-11-8-1454 0 0,0 1 0 0 0,0-1 0 0 0,-1 1-1 0 0,4 6 1 0 0,-5-7-724 0 0,-1-1 0 0 0,0 0 0 0 0,0 0 0 0 0,0 0 0 0 0,0 5 0 0 0,0 1-1879 0 0,-8-27-13118 0 0,7 14 13828 0 0,-1 0-1 0 0,1-1 0 0 0,0 1 0 0 0,0 0 0 0 0,0-1 0 0 0,1 1 0 0 0,-1-1 0 0 0,3-7 0 0 0,-2 8 716 0 0,1 0 0 0 0,-1 1 0 0 0,1-1 0 0 0,0 1 0 0 0,0-1 0 0 0,0 1 0 0 0,0 0 0 0 0,1-1 0 0 0,-1 1-1 0 0,4-3 1 0 0,-3 4 305 0 0,0 0 0 0 0,0-1-1 0 0,0 1 1 0 0,0 0 0 0 0,1 1-1 0 0,-1-1 1 0 0,0 1 0 0 0,1-1-1 0 0,-1 1 1 0 0,1 0 0 0 0,6-1-1 0 0,-10 2-83 0 0,1 0-1 0 0,-1 0 1 0 0,1 0-1 0 0,-1 0 1 0 0,0 0-1 0 0,1 0 1 0 0,-1 0-1 0 0,1 0 1 0 0,-1 0-1 0 0,0 0 1 0 0,1 0-1 0 0,-1 0 0 0 0,1 0 1 0 0,-1 0-1 0 0,0 1 1 0 0,1-1-1 0 0,-1 0 1 0 0,0 0-1 0 0,1 0 1 0 0,-1 1-1 0 0,0-1 1 0 0,0 0-1 0 0,1 0 1 0 0,-1 1-1 0 0,0-1 1 0 0,1 0-1 0 0,-1 1 1 0 0,2 7 3752 0 0,-2-1-4838 0 0,-1-3 1070 0 0,1-1 0 0 0,-1 1 1 0 0,0-1-1 0 0,0 0 0 0 0,-1 1 0 0 0,1-1 0 0 0,-1 0 0 0 0,1 0 0 0 0,-1 0 0 0 0,0 0 1 0 0,0 0-1 0 0,0 0 0 0 0,-1 0 0 0 0,-3 2 0 0 0,5-4-146 0 0,3 0-735 0 0,-1 0 659 0 0,0 0 0 0 0,1 0 1 0 0,-1 0-1 0 0,0 0 1 0 0,0 0-1 0 0,0 0 1 0 0,0 0-1 0 0,2 2 1 0 0,0 1-25 0 0,11 7 23 0 0,-5-2 25 0 0,-9-5 14 0 0,0-2-11 0 0,0 6-4 0 0,0-7-13 0 0,0-1 1 0 0,0 1-1 0 0,0-1 0 0 0,0 1 0 0 0,0-1 1 0 0,0 1-1 0 0,-1-1 0 0 0,1 1 1 0 0,0-1-1 0 0,0 1 0 0 0,0-1 0 0 0,-1 1 1 0 0,1-1-1 0 0,0 1 0 0 0,0-1 1 0 0,-1 0-1 0 0,1 1 0 0 0,0-1 0 0 0,-1 1 1 0 0,1-1-1 0 0,-1 0 0 0 0,1 1 0 0 0,0-1 1 0 0,-1 0-1 0 0,1 0 0 0 0,-1 1 1 0 0,1-1-1 0 0,-1 0 0 0 0,0 0 0 0 0,0 1-19 0 0,-6 4 15 0 0,0 0 0 0 0,-1 0 0 0 0,1 0 0 0 0,-1-1 0 0 0,0 0 0 0 0,0-1 1 0 0,-16 5-1 0 0,-65 11 170 0 0,20-6-91 0 0,36-5 66 0 0,0 2 0 0 0,1 1 0 0 0,1 2 0 0 0,-48 26 0 0 0,41-16 2148 0 0,40-23-2124 0 0,0-1 0 0 0,1 1 1 0 0,-1-1-1 0 0,0 1 1 0 0,0-1-1 0 0,0 0 0 0 0,0 0 1 0 0,2-2-1 0 0,7-2 277 0 0,97-29 164 0 0,165-29-1 0 0,-257 61-603 0 0,-1 0 0 0 0,1 2 0 0 0,-1 0 0 0 0,24 2 0 0 0,15 1 0 0 0,-40-4 0 0 0,-11 0 0 0 0,5-1 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3.4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2159 0 0,'6'6'1448'0'0,"1"0"0"0"0,-1 0 0 0 0,0 1 0 0 0,-1 0 0 0 0,1 0 0 0 0,-1 1 0 0 0,-1 0-1 0 0,0 0 1 0 0,0 0 0 0 0,0 0 0 0 0,2 9 0 0 0,-2-3 986 0 0,-1 0 1 0 0,4 27 0 0 0,-5 5-4539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4.0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67 2991 0 0,'7'-6'1075'0'0,"-1"1"-1"0"0,1-1 0 0 0,1 1 0 0 0,-1 1 0 0 0,0-1 0 0 0,1 1 1 0 0,0 1-1 0 0,15-6 0 0 0,3 2 3575 0 0,38-6 1 0 0,-62 13-3801 0 0,-2 0-723 0 0,1 0 0 0 0,-1 0 1 0 0,1 0-1 0 0,-1 1 0 0 0,0-1 0 0 0,1 0 0 0 0,-1 0 0 0 0,0 0 0 0 0,1 0 0 0 0,-1 0 1 0 0,0 1-1 0 0,1-1 0 0 0,-1 0 0 0 0,0 0 0 0 0,0 1 0 0 0,1-1 0 0 0,-1 0 1 0 0,0 0-1 0 0,0 1 0 0 0,1-1 0 0 0,-1 0 0 0 0,0 1 0 0 0,0-1 0 0 0,0 0 0 0 0,1 1 1 0 0,-1-1-1 0 0,0 0 0 0 0,0 1 0 0 0,0-1 0 0 0,0 0 0 0 0,0 1 0 0 0,0-1 0 0 0,0 1 1 0 0,0-1-1 0 0,0 0 0 0 0,0 1 0 0 0,0-1 0 0 0,0 0 0 0 0,0 1 0 0 0,0-1 1 0 0,0 0-1 0 0,-1 1 0 0 0,-4 18-164 0 0,4-17 399 0 0,-7 17 364 0 0,-2 1 1 0 0,-16 26 0 0 0,12-25-129 0 0,-12 30 1 0 0,17-31-318 0 0,5-15-190 0 0,1 1 0 0 0,1 0-1 0 0,-1 0 1 0 0,-2 10 0 0 0,5-14-13 0 0,1-4-1374 0 0,15-23-836 0 0,4-15-8902 0 0,-17 33 8064 0 0,-1-1-1 0 0,0 1 0 0 0,2-15 1 0 0,-3-9-675 0 0,-2 12 2223 0 0,0-5 4631 0 0,2 13 2420 0 0,1 30 210 0 0,-2-1-2746 0 0,0 1-1 0 0,-4 25 1 0 0,-3-6-673 0 0,-12 44 0 0 0,15-66 952 0 0,0 1-11953 0 0,8-36-2711 0 0,-4 18 11474 0 0,0-1 0 0 0,1 1 0 0 0,-1-1 0 0 0,0 1 0 0 0,1-1-1 0 0,0 1 1 0 0,-1-1 0 0 0,1 1 0 0 0,0-1 0 0 0,0 1 0 0 0,0 0-1 0 0,-1-1 1 0 0,2 1 0 0 0,-1 0 0 0 0,0 0 0 0 0,0 0 0 0 0,0 0 0 0 0,0 0-1 0 0,1 0 1 0 0,-1 0 0 0 0,0 0 0 0 0,1 0 0 0 0,-1 1 0 0 0,4-2-1 0 0,-2 2 337 0 0,0-1 0 0 0,1 1 0 0 0,-1 0 0 0 0,0 0 0 0 0,1 0 0 0 0,-1 0 0 0 0,0 0 0 0 0,1 1-1 0 0,-1 0 1 0 0,0-1 0 0 0,5 3 0 0 0,-7-3-482 0 0,0 1 0 0 0,0-1 0 0 0,0 0 0 0 0,0 1-1 0 0,1-1 1 0 0,-1 1 0 0 0,0-1 0 0 0,0 1 0 0 0,0 0 0 0 0,0-1 0 0 0,0 1-1 0 0,-1 0 1 0 0,1 0 0 0 0,0 0 0 0 0,0 0 0 0 0,0-1 0 0 0,-1 1 0 0 0,1 0-1 0 0,0 1 1 0 0,-1-1 0 0 0,1 0 0 0 0,-1 0 0 0 0,1 2 0 0 0,-1-1-60 0 0,0-1 0 0 0,0 1 0 0 0,0 0 0 0 0,0 0 0 0 0,0-1 0 0 0,-1 1 0 0 0,1 0 0 0 0,-1 0 0 0 0,1-1 0 0 0,-1 1 0 0 0,0-1 0 0 0,1 1 0 0 0,-1 0 0 0 0,-2 1 0 0 0,-1 4-111 0 0,-1-1 1 0 0,0 0-1 0 0,-1-1 1 0 0,1 1-1 0 0,-1-1 1 0 0,-9 6-1 0 0,-51 30 1040 0 0,56-36-497 0 0,0 0 0 0 0,0-1 0 0 0,0 0 0 0 0,-1-1 0 0 0,-10 3 0 0 0,101-8 3305 0 0,-16 1-1835 0 0,-7 1-1877 0 0,-23 0 0 0 0,38-4 0 0 0,-56 2 0 0 0,-1 0 0 0 0,0-1 0 0 0,0 0 0 0 0,0-2 0 0 0,0 1 0 0 0,-1-2 0 0 0,17-8 0 0 0,-25 12 0 0 0,2 0 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5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294 1 10735 0 0,'-4'5'242'0'0,"-1"1"-1"0"0,1 1 0 0 0,-1-1 1 0 0,-2 7-1 0 0,-8 12 1747 0 0,-42 47 6233 0 0,-6 10-3833 0 0,-68 101 1785 0 0,128-176-6140 0 0,9-5-17 0 0,4-5-10 0 0,1-3-6 0 0,-1-1 0 0 0,0 0 0 0 0,-1 0 0 0 0,0-1 0 0 0,0 0 0 0 0,9-11 0 0 0,18-16 0 0 0,-26 26 0 0 0,-3 2 0 0 0,1 0 0 0 0,0 1 0 0 0,0 0 0 0 0,1 0 0 0 0,0 0 0 0 0,0 1 0 0 0,0 1 0 0 0,18-7 0 0 0,-14 10 0 0 0,-9 4 0 0 0,-4-2 0 0 0,6 6 0 0 0,-4-3 0 0 0,-1 0 0 0 0,0 0 0 0 0,0 0 0 0 0,0 0 0 0 0,0 0 0 0 0,-1 0 0 0 0,1 1 0 0 0,-1-1 0 0 0,0 0 0 0 0,-1 4 0 0 0,-8 46 0 0 0,5-35 0 0 0,-2 12 0 0 0,2-16 0 0 0,-2 24 0 0 0,6-26 0 0 0,3-10 0 0 0,-2-1 0 0 0,-1-2 0 0 0,1 1 0 0 0,-1 0 0 0 0,0-1 0 0 0,1 1 0 0 0,-1-1 0 0 0,0 1 0 0 0,1-1 0 0 0,-1 1 0 0 0,1 0 0 0 0,-1-1 0 0 0,1 0 0 0 0,-1 1 0 0 0,1-1 0 0 0,-1 1 0 0 0,1-1 0 0 0,-1 1 0 0 0,1-1 0 0 0,0 0 0 0 0,-1 0 0 0 0,1 1 0 0 0,0-1 0 0 0,-1 0 0 0 0,1 0 0 0 0,0 0 0 0 0,-1 0 0 0 0,1 1 0 0 0,0-1 0 0 0,0 0 0 0 0,2-1 0 0 0,151 28 0 0 0,-139-27 0 0 0,0 0 0 0 0,-1-1 0 0 0,1 0 0 0 0,28-7 0 0 0,-40 7 0 0 0,15-4 0 0 0,-1 0 0 0 0,1-1 0 0 0,23-13 0 0 0,-24 11 0 0 0,1 0 0 0 0,34-9 0 0 0,-43 15 0 0 0,-1 3 0 0 0,-7-1 0 0 0,-1 0 0 0 0,1 0 0 0 0,-1 0 0 0 0,1 1 0 0 0,0-1 0 0 0,-1 0 0 0 0,1 0 0 0 0,0 1 0 0 0,-1-1 0 0 0,1 0 0 0 0,-1 1 0 0 0,1-1 0 0 0,-1 0 0 0 0,1 1 0 0 0,-1-1 0 0 0,1 1 0 0 0,-1-1 0 0 0,1 1 0 0 0,-1-1 0 0 0,0 1 0 0 0,1-1 0 0 0,-1 1 0 0 0,0-1 0 0 0,1 2 0 0 0,0 0 0 0 0,8 12 0 0 0,-9-9 0 0 0,0-2 0 0 0,0 3 0 0 0,0 0 0 0 0,0 0 0 0 0,0 0 0 0 0,-1 0 0 0 0,0 0 0 0 0,0 0 0 0 0,0 0 0 0 0,-1 0 0 0 0,0 0 0 0 0,0-1 0 0 0,-1 1 0 0 0,1-1 0 0 0,-1 1 0 0 0,0-1 0 0 0,-1 0 0 0 0,1 0 0 0 0,-7 7 0 0 0,-7 5 0 0 0,0-1 0 0 0,-1 0 0 0 0,-23 15 0 0 0,23-17 0 0 0,-24 16-2111 0 0,30-22-1347 0 0,-20 9-1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5.8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0 5095 0 0,'-1'1'36'0'0,"-1"0"0"0"0,1-1 0 0 0,-1 1 0 0 0,1 0 0 0 0,-1 0 0 0 0,1 0 0 0 0,-1 1 0 0 0,1-1 0 0 0,0 0 0 0 0,0 0 0 0 0,0 1 0 0 0,0-1 0 0 0,0 1 0 0 0,-1 1 0 0 0,-12 26 435 0 0,9-16 353 0 0,5-12-631 0 0,-1 1 0 0 0,0 0 0 0 0,1-1 0 0 0,-1 1 0 0 0,0-1 0 0 0,1 1 0 0 0,0 0 0 0 0,-1 0 0 0 0,1-1 1 0 0,0 1-1 0 0,0 0 0 0 0,0 0 0 0 0,0-1 0 0 0,0 1 0 0 0,1 0 0 0 0,0 2 0 0 0,0-1 40 0 0,1 0 1 0 0,0 0-1 0 0,0-1 1 0 0,0 1-1 0 0,0 0 0 0 0,1-1 1 0 0,4 4-1 0 0,-2-1-62 0 0,0-1-1 0 0,0 1 1 0 0,-1 0 0 0 0,1 1-1 0 0,-1-1 1 0 0,0 1-1 0 0,-1 0 1 0 0,1-1 0 0 0,-1 2-1 0 0,-1-1 1 0 0,1 0-1 0 0,-1 0 1 0 0,0 1 0 0 0,0 0-1 0 0,-1-1 1 0 0,2 14-1 0 0,-2-8 426 0 0,-1-1-1 0 0,0 1 0 0 0,-1 0 1 0 0,-4 21-1 0 0,-16 46 2626 0 0,10-42-1838 0 0,-1-1 904 0 0,-22 49 0 0 0,21-55-1235 0 0,7-14-274 0 0,-14 26 0 0 0,16-34-568 0 0,0 0-28 0 0,2-8-393 0 0,2-5-358 0 0,4-17-4866 0 0,-2 16 2117 0 0,1-12-5564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6.2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24 3799 0 0,'2'-1'291'0'0,"54"-12"630"0"0,-34 9 912 0 0,0 1 1 0 0,23 1-1 0 0,-44 2-1492 0 0,0 0 0 0 0,0 0-1 0 0,0 0 1 0 0,0 0 0 0 0,0 0 0 0 0,0 0-1 0 0,-1 0 1 0 0,1 0 0 0 0,0 0-1 0 0,0 1 1 0 0,0-1 0 0 0,0 0-1 0 0,0 1 1 0 0,-1-1 0 0 0,1 1 0 0 0,0-1-1 0 0,0 1 1 0 0,0-1 0 0 0,-1 1-1 0 0,1-1 1 0 0,0 1 0 0 0,-1 0-1 0 0,1-1 1 0 0,-1 1 0 0 0,2 1 0 0 0,-2 0-31 0 0,1-1 1 0 0,-1 1 0 0 0,0-1 0 0 0,0 1 0 0 0,0-1 0 0 0,1 1 0 0 0,-1-1 0 0 0,-1 1 0 0 0,1-1 0 0 0,0 1 0 0 0,0-1 0 0 0,0 1 0 0 0,-2 2 0 0 0,0 3 235 0 0,-1 0-1 0 0,0-1 0 0 0,0 1 0 0 0,-1-1 1 0 0,-5 8-1 0 0,-1-2 29 0 0,-1-1-1 0 0,0 0 1 0 0,-16 11-1 0 0,-14 14 196 0 0,33-27-703 0 0,-1-1 0 0 0,0 0 0 0 0,0-1 0 0 0,-18 12 0 0 0,27-19-87 0 0,-1 0 0 0 0,1 1 0 0 0,0-1-1 0 0,0 0 1 0 0,-1 0 0 0 0,1 0 0 0 0,0 0 0 0 0,-1 1-1 0 0,1-1 1 0 0,-1 0 0 0 0,1 0 0 0 0,0 0-1 0 0,-1 0 1 0 0,1 0 0 0 0,0 0 0 0 0,-1 0 0 0 0,1 0-1 0 0,0 0 1 0 0,-1 0 0 0 0,1 0 0 0 0,0 0-1 0 0,-1 0 1 0 0,1 0 0 0 0,0-1 0 0 0,-1 1-1 0 0,1 0 1 0 0,0 0 0 0 0,-1 0 0 0 0,1 0 0 0 0,-1-1-1 0 0,0-10-1887 0 0,7-13-2445 0 0,4 7-1738 0 0,1-2-1436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6.6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0 127 8895 0 0,'2'-1'2808'0'0,"4"-1"-1174"0"0,-1 0-1 0 0,1-1 0 0 0,8-6 0 0 0,33-27 2226 0 0,-37 28-3076 0 0,14-14 372 0 0,-20 17-947 0 0,0 1 0 0 0,0-1-1 0 0,1 1 1 0 0,-1 1 0 0 0,1-1-1 0 0,0 0 1 0 0,0 1 0 0 0,0 0-1 0 0,1 1 1 0 0,6-4 0 0 0,-10 6 184 0 0,-2 1-351 0 0,1 0-1 0 0,0 0 1 0 0,-1 0 0 0 0,1 0 0 0 0,-1 0-1 0 0,1 1 1 0 0,-1-1 0 0 0,1 0 0 0 0,-1 0 0 0 0,0 1-1 0 0,0 1 1 0 0,0 1-25 0 0,-1 1 0 0 0,1-1 0 0 0,-1 1 0 0 0,-1-1 0 0 0,1 0 0 0 0,-1 0 0 0 0,1 1 0 0 0,-1-1 0 0 0,-1 0 0 0 0,1 0 0 0 0,-5 6 0 0 0,-4 9-24 0 0,-2 4-5 0 0,-22 50 0 0 0,31-64 32 0 0,1 1 1 0 0,1-1-1 0 0,-1 0 0 0 0,2 1 1 0 0,-1 0-1 0 0,1 14 0 0 0,3 35-34 0 0,-1-28 296 0 0,-2 39 0 0 0,0-30 360 0 0,1-38-378 0 0,2 11 1433 0 0,3-19-1686 0 0,1 0 0 0 0,-1 0 0 0 0,-1-1 0 0 0,1 1 0 0 0,-1-1 0 0 0,0 0 0 0 0,0 0 0 0 0,-1-1 0 0 0,0 1 0 0 0,2-9 0 0 0,12-26-8 0 0,-5 21-2 0 0,0 1 0 0 0,2 0 0 0 0,0 1 0 0 0,1 0 0 0 0,28-27 0 0 0,-24 25-609 0 0,-19 21 249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6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6335 0 0,'11'67'1686'0'0,"-9"-44"1444"0"0,-1 24 0 0 0,-10 66 4084 0 0,-19 55-865 0 0,27-164-6486 0 0,-3 24 84 0 0,5-11-7114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2.5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37 4863 0 0,'-2'8'64'0'0,"1"1"0"0"0,0 0 0 0 0,0 0 0 0 0,1 0-1 0 0,0 0 1 0 0,0-1 0 0 0,3 15 0 0 0,0 13 591 0 0,-8 113 19227 0 0,2-86-14589 0 0,2-60-5159 0 0,1 0 0 0 0,0-1 0 0 0,0 1 0 0 0,0 0-1 0 0,1 0 1 0 0,-1 0 0 0 0,1-1 0 0 0,-1 1 0 0 0,1 0 0 0 0,2 5-1 0 0,-1-9-53 0 0,4-7-78 0 0,0 0 0 0 0,0 0 0 0 0,-1-1 0 0 0,-1 0 0 0 0,7-15 1 0 0,1-2-5 0 0,5-13 2 0 0,21-71 0 0 0,2-5 0 0 0,-32 98 0 0 0,1 1 0 0 0,2 5 0 0 0,-10 11 0 0 0,0-1 0 0 0,-1 1 0 0 0,1-1 0 0 0,0 1 0 0 0,0-1 0 0 0,0 1 0 0 0,0 0 0 0 0,0 0 0 0 0,0 0 0 0 0,0-1 0 0 0,0 1 0 0 0,0 0 0 0 0,0 0 0 0 0,0 0 0 0 0,0 0 0 0 0,0 0 0 0 0,0 1 0 0 0,0-1 0 0 0,0 0 0 0 0,0 0 0 0 0,-1 1 0 0 0,1-1 0 0 0,0 0 0 0 0,0 1 0 0 0,0-1 0 0 0,0 1 0 0 0,0-1 0 0 0,-1 1 0 0 0,1-1 0 0 0,0 1 0 0 0,0 0 0 0 0,-1 0 0 0 0,1-1 0 0 0,0 1 0 0 0,-1 0 0 0 0,1 0 0 0 0,-1-1 0 0 0,1 2 0 0 0,2 4 0 0 0,0 0 0 0 0,-1 0 0 0 0,0 0 0 0 0,2 12 0 0 0,-2-9 0 0 0,11 44 0 0 0,12 42 0 0 0,-21-86 0 0 0,-1 0 0 0 0,2 0 0 0 0,7 12 0 0 0,3 6 0 0 0,-12-21 0 0 0,0-1 0 0 0,0 0 0 0 0,1 0 0 0 0,-1-1 0 0 0,1 1 0 0 0,6 5 0 0 0,-8-8 0 0 0,0 0 0 0 0,1 0 0 0 0,-1 0 0 0 0,0-1 0 0 0,1 1 0 0 0,0-1 0 0 0,-1 0 0 0 0,1 1 0 0 0,0-1 0 0 0,-1-1 0 0 0,1 1 0 0 0,0 0 0 0 0,0-1 0 0 0,5 1 0 0 0,3 0 0 0 0,0-2 0 0 0,0 1 0 0 0,-1-2 0 0 0,19-3 0 0 0,-7 0 0 0 0,-5 2 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7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66 4631 0 0,'0'0'360'0'0,"2"1"-237"0"0,10 0 2034 0 0,0-1-1 0 0,-1 0 1 0 0,1 0-1 0 0,14-3 1 0 0,50-11 8937 0 0,-51 9-10227 0 0,-14 3-338 0 0,-1 0 0 0 0,1-1 1 0 0,-1 0-1 0 0,0-1 0 0 0,0 0 1 0 0,0-1-1 0 0,-1 0 0 0 0,18-11 1 0 0,-26 15-408 0 0,-7 6-3949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8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384 1 3599 0 0,'-1'2'278'0'0,"-36"80"8437"0"0,-20 38-181 0 0,33-80-5908 0 0,-37 48 1 0 0,45-68-2018 0 0,-1-1-1 0 0,-1-1 1 0 0,0-1-1 0 0,-22 17 1 0 0,24-22-118 0 0,1 2 0 0 0,1 0-1 0 0,0 0 1 0 0,-21 30 0 0 0,50-49-703 0 0,93-82-3517 0 0,-99 79 3515 0 0,-4 3 4 0 0,1 0 0 0 0,0 1 0 0 0,0-1 0 0 0,1 1 0 0 0,-1 0 1 0 0,1 1-1 0 0,8-4 0 0 0,-13 7 547 0 0,8 16 577 0 0,-9-14-786 0 0,1 1-1 0 0,0-1 1 0 0,-1 0-1 0 0,0 1 1 0 0,1-1 0 0 0,-1 1-1 0 0,0 0 1 0 0,0-1 0 0 0,-1 1-1 0 0,1 0 1 0 0,0 4-1 0 0,-1 3 268 0 0,0 0-1 0 0,-1 0 0 0 0,-1 0 0 0 0,0 0 0 0 0,0 0 1 0 0,-1-1-1 0 0,0 1 0 0 0,-7 15 0 0 0,6-17-204 0 0,4-6-42 0 0,1-3-292 0 0,0 0 0 0 0,0 0 1 0 0,0 0-1 0 0,0 0 1 0 0,1-1-1 0 0,-1 1 1 0 0,-1 0-1 0 0,1 0 0 0 0,1-2 1 0 0,-1 1-89 0 0,34-59-5218 0 0,-21 34 2693 0 0,-8 15 939 0 0,0-1 0 0 0,6-24 0 0 0,-4 12 5184 0 0,17 17 2390 0 0,15-3-3318 0 0,-12 3-1900 0 0,1 2 1 0 0,44-6-1 0 0,-71 12-503 0 0,0 0 0 0 0,1 0-1 0 0,-1 0 1 0 0,0 0-1 0 0,1 1 1 0 0,-1-1 0 0 0,0 1-1 0 0,0-1 1 0 0,1 1-1 0 0,-1 0 1 0 0,0 0 0 0 0,0 0-1 0 0,0 0 1 0 0,0 0-1 0 0,0 0 1 0 0,0 1 0 0 0,0-1-1 0 0,0 1 1 0 0,-1-1-1 0 0,1 1 1 0 0,0 0 0 0 0,-1 0-1 0 0,1 0 1 0 0,-1 0-1 0 0,0 0 1 0 0,0 0 0 0 0,0 0-1 0 0,0 0 1 0 0,0 0-1 0 0,1 4 1 0 0,1 6 196 0 0,0 0 0 0 0,-1 1 0 0 0,0-1 0 0 0,0 20 0 0 0,-2-21-260 0 0,1 56 36 0 0,-14 108 0 0 0,3-70-9 0 0,3-10-3193 0 0,7-117-356 0 0,-2 0 0 0 0,0 1 0 0 0,-1-1 0 0 0,-10-35 0 0 0,8 41 1892 0 0,0 0 1 0 0,-11-19 0 0 0,7 20 1633 0 0,1 1 0 0 0,-16-19 0 0 0,-3 2 986 0 0,-2-4 1997 0 0,12 12 2797 0 0,17 22-5472 0 0,0 1 1 0 0,-1-1-1 0 0,1 1 1 0 0,0-1 0 0 0,0 1-1 0 0,0-1 1 0 0,0 1 0 0 0,-1-1-1 0 0,1 1 1 0 0,0-1 0 0 0,0 1-1 0 0,0-1 1 0 0,0 0-1 0 0,0 1 1 0 0,0-1 0 0 0,0 1-1 0 0,0-1 1 0 0,1 1 0 0 0,-1-2-1 0 0,7-7 2047 0 0,-5 8-2102 0 0,0-1 1 0 0,0 1 0 0 0,0 0 0 0 0,1 0 0 0 0,-1 0 0 0 0,0 0 0 0 0,3-1 0 0 0,60-13 3389 0 0,-64 15-3573 0 0,0 0 0 0 0,0 0 0 0 0,0 0 0 0 0,0 0 0 0 0,0 0 0 0 0,0 1 0 0 0,0-1 0 0 0,0 0 0 0 0,0 0 0 0 0,0 1 0 0 0,0-1 0 0 0,0 1 0 0 0,0-1 0 0 0,-1 1 0 0 0,1-1 0 0 0,0 1 0 0 0,0 0 0 0 0,0-1 0 0 0,-1 1 0 0 0,1 0 0 0 0,0 0 0 0 0,-1-1 0 0 0,1 1 0 0 0,-1 0 0 0 0,1 0 0 0 0,-1 0 0 0 0,1 0 0 0 0,0 2 0 0 0,-1-2-43 0 0,2 1 26 0 0,-1 1 0 0 0,0-1-1 0 0,0 1 1 0 0,0-1 0 0 0,0 1 0 0 0,0-1 0 0 0,-1 1 0 0 0,1 0-1 0 0,-1 0 1 0 0,0-1 0 0 0,0 1 0 0 0,0 0 0 0 0,0-1 0 0 0,0 1-1 0 0,0 0 1 0 0,-1 0 0 0 0,1-1 0 0 0,-1 1 0 0 0,0 0 0 0 0,0-1-1 0 0,0 1 1 0 0,0-1 0 0 0,0 1 0 0 0,-2 1 0 0 0,-2 4 91 0 0,-1-1 1 0 0,1 0 0 0 0,-1 0 0 0 0,-1-1 0 0 0,1 1 0 0 0,-9 5 0 0 0,13-10-100 0 0,6-2-11 0 0,6-5-5 0 0,10-10-108 0 0,0 0-1 0 0,21-22 1 0 0,-26 22-71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8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 6391 0 0,'0'0'492'0'0,"2"0"230"0"0,2 0 1309 0 0,0 0 0 0 0,0 0 1 0 0,0-1-1 0 0,0 1 0 0 0,7-3 0 0 0,18-1 4811 0 0,-21 4-6249 0 0,-1-1-1 0 0,0 0 1 0 0,1 0 0 0 0,-1 0 0 0 0,0-1 0 0 0,0 0-1 0 0,0-1 1 0 0,0 0 0 0 0,7-3 0 0 0,-11 5-565 0 0,0-1 0 0 0,0 1 0 0 0,0 0 0 0 0,0 0 0 0 0,0 1 0 0 0,5-1 1 0 0,15-3-21 0 0,-10 0-78 0 0,-8-2-153 0 0,1-2-44 0 0,-15 18-1501 0 0,1-1-6344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8.8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25 3079 0 0,'-17'7'8931'0'0,"19"-9"-8226"0"0,0 0-1 0 0,0 0 1 0 0,0 1-1 0 0,0-1 1 0 0,1 1-1 0 0,-1 0 1 0 0,0-1-1 0 0,1 1 1 0 0,2-1-1 0 0,7-2 119 0 0,0 1 1 0 0,0 0-1 0 0,1 1 0 0 0,-1 1 1 0 0,0-1-1 0 0,1 2 0 0 0,-1 0 0 0 0,0 0 1 0 0,1 1-1 0 0,16 4 0 0 0,-28-5-711 0 0,0 0 0 0 0,-1 0 0 0 0,1 1 0 0 0,0-1 0 0 0,-1 0 0 0 0,1 1 1 0 0,0-1-1 0 0,0 0 0 0 0,-1 1 0 0 0,1-1 0 0 0,-1 1 0 0 0,1-1 0 0 0,0 1 0 0 0,-1-1 0 0 0,1 1 0 0 0,-1-1 0 0 0,1 1 0 0 0,-1 0 0 0 0,0-1 0 0 0,1 1 0 0 0,-1-1 0 0 0,0 1 1 0 0,1 0-1 0 0,-1 0 0 0 0,0-1 0 0 0,1 2 0 0 0,-1 0 1 0 0,0 0 0 0 0,0-1 1 0 0,-1 1-1 0 0,1 0 0 0 0,0 0 1 0 0,0-1-1 0 0,-1 1 0 0 0,1 0 1 0 0,-1 0-1 0 0,-1 2 0 0 0,-2 3-37 0 0,0 0 0 0 0,0 0 0 0 0,-1-1 0 0 0,-5 7 0 0 0,-3 0-75 0 0,0 0 1 0 0,0 0-1 0 0,-29 18 0 0 0,33-25-1 0 0,-1 0 0 0 0,0 0 0 0 0,0-1 0 0 0,-1-1-1 0 0,0 1 1 0 0,1-2 0 0 0,-16 4 0 0 0,15-6 0 0 0,10-1-25 0 0,1 0-1 0 0,0 0 1 0 0,-1 0-1 0 0,1 0 1 0 0,0 1 0 0 0,-1-1-1 0 0,1 0 1 0 0,0 0-1 0 0,-1 0 1 0 0,1 0 0 0 0,0 0-1 0 0,-1 0 1 0 0,1-1-1 0 0,0 1 1 0 0,-1 0 0 0 0,1 0-1 0 0,0 0 1 0 0,-1 0-1 0 0,1 0 1 0 0,0 0-1 0 0,-1-1 1 0 0,1 1 0 0 0,0 0-1 0 0,0 0 1 0 0,-1 0-1 0 0,1-1 1 0 0,0 1 0 0 0,-1 0-1 0 0,1 0 1 0 0,0-1-1 0 0,0 1 1 0 0,0 0 0 0 0,-1-1-1 0 0,1 1 1 0 0,0 0-1 0 0,0 0 1 0 0,0-1 0 0 0,0 1-1 0 0,0 0 1 0 0,0-1-1 0 0,0 1 1 0 0,0-1 0 0 0,-1 1-1 0 0,1 0 1 0 0,0-1-1 0 0,0 1 1 0 0,1 0 0 0 0,-1-1-1 0 0,0 1 1 0 0,0 0-1 0 0,0-1 1 0 0,0 1 0 0 0,0 0-1 0 0,0-1 1 0 0,1-3-811 0 0,0-1 0 0 0,0 1 0 0 0,0 0 0 0 0,1 0 1 0 0,-1 0-1 0 0,1 0 0 0 0,0 1 0 0 0,4-6 0 0 0,-1 0-2813 0 0,7-14-5078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9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1 4319 0 0,'8'12'698'0'0,"9"23"-1"0"0,-5-1 3876 0 0,-5-10-1455 0 0,15 67 7479 0 0,-20-78-9635 0 0,-1 0 0 0 0,0 1 0 0 0,0-1 1 0 0,-2 1-1 0 0,-2 15 0 0 0,0-10-409 0 0,-2 0 0 0 0,0 0 0 0 0,-1-1 0 0 0,-17 35 0 0 0,8-25-500 0 0,-1 0 1 0 0,-24 32-1 0 0,31-50-66 0 0,2-6 24 0 0,5-3 9 0 0,1-1-18 0 0,0 0 1 0 0,0 0 0 0 0,0 0 0 0 0,1-1-1 0 0,-1 1 1 0 0,0 0 0 0 0,0 0 0 0 0,0 0-1 0 0,0-1 1 0 0,1 1 0 0 0,-1-1 0 0 0,0 1-1 0 0,0 0 1 0 0,1-1 0 0 0,-1 1 0 0 0,0-1-1 0 0,0 0 1 0 0,-1-1-3 0 0,0 1 0 0 0,1 0 0 0 0,-1-1 0 0 0,1 1 0 0 0,0-1 0 0 0,-1 0 0 0 0,1 1 0 0 0,0-1 0 0 0,0 0 0 0 0,0 0 0 0 0,0 0 0 0 0,0 1 0 0 0,0-5 0 0 0,-8-28 0 0 0,9 34 0 0 0,-3-14-1361 0 0,1-1-1 0 0,0-18 1 0 0,2 26 326 0 0,0 0-1 0 0,0 1 1 0 0,1-1-1 0 0,0 0 1 0 0,1 1-1 0 0,-1-1 1 0 0,5-9-1 0 0,4-4-7780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49.5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13391 0 0,'-20'82'3508'0'0,"7"-37"7944"0"0,22-49-10736 0 0,3-6-578 0 0,16-18 0 0 0,-4 5-567 0 0,-16 15-45 0 0,-4 4-117 0 0,1 0 1 0 0,0-1-1 0 0,0 2 1 0 0,9-7-1 0 0,-13 10-113 0 0,2 2 52 0 0,-3-2 620 0 0,1 0 0 0 0,0 0 0 0 0,-1 0 0 0 0,1 1 0 0 0,-1-1 1 0 0,1 0-1 0 0,-1 1 0 0 0,1-1 0 0 0,-1 0 0 0 0,1 1 0 0 0,-1-1 1 0 0,1 0-1 0 0,-1 1 0 0 0,0-1 0 0 0,1 1 0 0 0,-1-1 0 0 0,1 1 1 0 0,-1-1-1 0 0,0 1 0 0 0,0-1 0 0 0,1 1 0 0 0,-1-1 0 0 0,0 1 1 0 0,0-1-1 0 0,1 1 0 0 0,-1-1 0 0 0,0 2 0 0 0,0 1 85 0 0,1 0-1 0 0,-1 0 1 0 0,0 0 0 0 0,0 0-1 0 0,0 0 1 0 0,0 0 0 0 0,0 0-1 0 0,-1-1 1 0 0,1 1 0 0 0,-1 0-1 0 0,-2 5 1 0 0,2-6 83 0 0,-12 20-3912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0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66 109 2015 0 0,'-5'52'1933'0'0,"-17"94"18272"0"0,8-83-16656 0 0,-5 59 1125 0 0,17-110-4343 0 0,0-2-293 0 0,0-11-21 0 0,3-18-12 0 0,10-23-51 0 0,-4 20-49 0 0,-1 0 0 0 0,-2 0 0 0 0,0-1 0 0 0,-1 1 0 0 0,0-30 0 0 0,-5 28-468 0 0,2 0-1 0 0,5-36 1 0 0,-4 51 572 0 0,0 1 0 0 0,1 0 0 0 0,1 0 0 0 0,-1 0 0 0 0,1 0-1 0 0,0 0 1 0 0,1 1 0 0 0,0 0 0 0 0,0-1 0 0 0,10-11 0 0 0,-11 16 53 0 0,-1 1-1 0 0,1 0 1 0 0,0 0-1 0 0,0 0 1 0 0,0 0-1 0 0,6-2 1 0 0,-8 3 119 0 0,17 3 911 0 0,-14 0-1080 0 0,-1 0 0 0 0,1 0-1 0 0,-1 0 1 0 0,1 0 0 0 0,-1 0 0 0 0,0 1 0 0 0,0 0 0 0 0,0-1-1 0 0,0 1 1 0 0,-1 0 0 0 0,5 6 0 0 0,-3-3 15 0 0,-1 1 1 0 0,1 0 0 0 0,-1-1 0 0 0,0 1-1 0 0,3 15 1 0 0,-3-10-3 0 0,-1 0-1 0 0,0 0 1 0 0,-1 0-1 0 0,-1 0 1 0 0,0 1-1 0 0,0-1 0 0 0,-4 20 1 0 0,1-19-25 0 0,-30 166-3 0 0,30-165 6 0 0,2-10-3 0 0,0 0 0 0 0,0 0 0 0 0,0 0 0 0 0,1 1 0 0 0,-1-1 0 0 0,1 0 0 0 0,0 0 0 0 0,1 0 0 0 0,-1 0 0 0 0,1 0 0 0 0,1 7 0 0 0,1 0 0 0 0,0-2-605 0 0,-1-14-808 0 0,-2-21-1424 0 0,-19-60-7049 0 0,8 51 9683 0 0,9 27 370 0 0,0 1-1 0 0,1-1 0 0 0,-1 0 1 0 0,1 1-1 0 0,1-1 1 0 0,-1 0-1 0 0,2 0 0 0 0,-1 0 1 0 0,3-11-1 0 0,-3 16-19 0 0,1 0 0 0 0,1 0 1 0 0,-1 0-1 0 0,0 0 0 0 0,1 0 0 0 0,-1 1 0 0 0,1-1 0 0 0,0 1 0 0 0,0-1 1 0 0,0 1-1 0 0,0 0 0 0 0,4-4 0 0 0,1-1 2268 0 0,7 19 873 0 0,-13-11-3112 0 0,-1 1 0 0 0,1-1 0 0 0,-1 1 0 0 0,1 0 0 0 0,-1-1 0 0 0,0 1 0 0 0,0 0 0 0 0,0-1 0 0 0,0 1 0 0 0,0 0 0 0 0,0 0 0 0 0,0-1-1 0 0,-1 3 1 0 0,-7 26 1499 0 0,2-9-588 0 0,6-20-679 0 0,4-12-377 0 0,23-35-5129 0 0,-19 34 2645 0 0,0-1-1 0 0,5-13 1 0 0,16-57-9549 0 0,-11 0 10094 0 0,-17 74 1999 0 0,1 1 0 0 0,0 0 0 0 0,0-1 0 0 0,1 1 0 0 0,0 0 0 0 0,1 1 0 0 0,18-20 15293 0 0,-20 28-13797 0 0,0 2-3323 0 0,18 23 6351 0 0,-19-25-4525 0 0,-1 0 1 0 0,1-1 0 0 0,-1 1-1 0 0,1 0 1 0 0,0-1-1 0 0,-1 1 1 0 0,1-1 0 0 0,0 0-1 0 0,0 1 1 0 0,-1-1-1 0 0,1 1 1 0 0,0-1 0 0 0,0 0-1 0 0,-1 0 1 0 0,1 1-1 0 0,0-1 1 0 0,0 0 0 0 0,0 0-1 0 0,0 0 1 0 0,0 0-1 0 0,-1 0 1 0 0,1 0-1 0 0,0 0 1 0 0,0 0 0 0 0,0 0-1 0 0,0-1 1 0 0,-1 1-1 0 0,1 0 1 0 0,1-1 0 0 0,19-11 445 0 0,-20 12-556 0 0,16-11 115 0 0,-15 11 254 0 0,-1 2-55 0 0,1 5-226 0 0,-1-1 1 0 0,1 0-1 0 0,-1 0 1 0 0,0 1-1 0 0,0-1 0 0 0,-1 0 1 0 0,0 1-1 0 0,0-1 1 0 0,-2 12-1 0 0,-3 8 396 0 0,-9 28 0 0 0,1 1-167 0 0,8-30-297 0 0,-11 74 0 0 0,15-87 0 0 0,0 0 0 0 0,1 0 0 0 0,1 0 0 0 0,0 1 0 0 0,1-1 0 0 0,3 14 0 0 0,-3-20 0 0 0,0 0 0 0 0,1-1 0 0 0,5 12 0 0 0,-8-16 0 0 0,1-1 0 0 0,-1 1 0 0 0,0 0 0 0 0,1 0 0 0 0,-1 0 0 0 0,1-1 0 0 0,-1 1 0 0 0,1 0 0 0 0,-1 0 0 0 0,1-1 0 0 0,-1 1 0 0 0,1 0 0 0 0,0-1 0 0 0,-1 1 0 0 0,1-1 0 0 0,0 1 0 0 0,0-1 0 0 0,-1 1 0 0 0,2 0 0 0 0,2 0 0 0 0,5 7 0 0 0,2-2 0 0 0,-8-6 1 0 0,0 0-1 0 0,0 0 1 0 0,0 0 0 0 0,0 0 0 0 0,0 0-1 0 0,-1-1 1 0 0,1 1 0 0 0,0-1 0 0 0,0 0-1 0 0,0 0 1 0 0,0 0 0 0 0,-1 0 0 0 0,1 0-1 0 0,0-1 1 0 0,-1 1 0 0 0,1-1 0 0 0,3-3-1 0 0,3-2-16 0 0,-1-1-1 0 0,0 0 0 0 0,9-12 1 0 0,1-1-897 0 0,-2-1 1 0 0,-1-1-1 0 0,-1 0 0 0 0,-1-1 1 0 0,0 0-1 0 0,15-48 1 0 0,-25 64 1197 0 0,-3 6 459 0 0,-8-1 1224 0 0,4 3-1733 0 0,0-1 1 0 0,0 1-1 0 0,0 0 1 0 0,0 0-1 0 0,0 0 1 0 0,0 1-1 0 0,0 0 0 0 0,0-1 1 0 0,0 1-1 0 0,0 1 1 0 0,0-1-1 0 0,-6 3 1 0 0,-6 4-87 0 0,-22 15 1 0 0,35-21-77 0 0,-22 13-795 0 0,-49 21-1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3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5 2935 0 0,'-5'-1'30'0'0,"3"1"-22"0"0,1-1-1 0 0,-1 0 0 0 0,1 1 1 0 0,-1 0-1 0 0,1-1 0 0 0,-1 1 0 0 0,0 0 1 0 0,1 0-1 0 0,-1 0 0 0 0,1 0 1 0 0,-1 0-1 0 0,0 0 0 0 0,1 0 0 0 0,-1 1 1 0 0,1-1-1 0 0,-1 0 0 0 0,1 1 1 0 0,-1 0-1 0 0,1-1 0 0 0,-1 1 1 0 0,1 0-1 0 0,-1-1 0 0 0,1 1 0 0 0,0 0 1 0 0,0 0-1 0 0,-1 0 0 0 0,1 1 1 0 0,0-1-1 0 0,0 0 0 0 0,-1 2 0 0 0,-21 26 2830 0 0,2 2 0 0 0,1 1-1 0 0,1 0 1 0 0,2 1 0 0 0,-20 53-1 0 0,35-82-2302 0 0,1 1 1 0 0,0-1-1 0 0,0 1 0 0 0,0 0 1 0 0,0 0-1 0 0,0 6 0 0 0,1-11-471 0 0,0 1 0 0 0,0-1 1 0 0,1 1-1 0 0,-1-1 0 0 0,0 1 0 0 0,0-1 0 0 0,0 1 1 0 0,1-1-1 0 0,-1 1 0 0 0,0-1 0 0 0,1 0 0 0 0,-1 1 0 0 0,0-1 1 0 0,1 1-1 0 0,-1-1 0 0 0,0 0 0 0 0,1 1 0 0 0,-1-1 1 0 0,1 0-1 0 0,-1 0 0 0 0,1 1 0 0 0,-1-1 0 0 0,0 0 0 0 0,1 0 1 0 0,-1 0-1 0 0,1 0 0 0 0,-1 1 0 0 0,1-1 0 0 0,-1 0 0 0 0,2 0 1 0 0,16 1 128 0 0,-15-1-106 0 0,16 1 58 0 0,-3 0-60 0 0,1 0 0 0 0,18 4 1 0 0,-30-4-32 0 0,-1 0 0 0 0,0 0 1 0 0,1 1-1 0 0,-1-1 1 0 0,0 1-1 0 0,0 0 1 0 0,0 0-1 0 0,0 1 0 0 0,0-1 1 0 0,-1 1-1 0 0,1 0 1 0 0,6 6-1 0 0,-8-6 14 0 0,0 0-1 0 0,0 1 1 0 0,0-1 0 0 0,0 1-1 0 0,0 0 1 0 0,-1 0 0 0 0,1 0-1 0 0,-1 0 1 0 0,0 0 0 0 0,0 0-1 0 0,-1 0 1 0 0,1 0 0 0 0,-1 0 0 0 0,0 4-1 0 0,0 2 179 0 0,-1-1-1 0 0,0 0 0 0 0,-1 0 1 0 0,0 0-1 0 0,-3 11 1 0 0,-30 66 2048 0 0,22-56-1710 0 0,6-4-497 0 0,7-26-105 0 0,0 0-1 0 0,0 0 1 0 0,0 0-1 0 0,0 0 1 0 0,0 0-1 0 0,0 0 1 0 0,0 0-1 0 0,0 0 1 0 0,0 0-1 0 0,1 0 1 0 0,-1 0 0 0 0,0 0-1 0 0,0 0 1 0 0,0 0-1 0 0,0 0 1 0 0,0 0-1 0 0,0 0 1 0 0,0 0-1 0 0,0 0 1 0 0,0 0-1 0 0,0 0 1 0 0,0 0-1 0 0,0 0 1 0 0,0 0-1 0 0,0 0 1 0 0,0 0-1 0 0,0 0 1 0 0,0 0-1 0 0,0 0 1 0 0,1 0-1 0 0,-1 0 1 0 0,0 0-1 0 0,0 0 1 0 0,0 0-1 0 0,0 0 1 0 0,0 0-1 0 0,0 0 1 0 0,0 0-1 0 0,0 0 1 0 0,0 0 0 0 0,0 0-1 0 0,0 0 1 0 0,0 0-1 0 0,0 0 1 0 0,0 0-1 0 0,0 0 1 0 0,0 0-1 0 0,0 0 1 0 0,0 0-1 0 0,0 0 1 0 0,0 0-1 0 0,0 0 1 0 0,0 1-1 0 0,0-1 1 0 0,0 0-1 0 0,0 0 1 0 0,0 0-1 0 0,0 0 1 0 0,0 0-1 0 0,0 0 1 0 0,0 0-1 0 0,0 0 1 0 0,7-6-927 0 0,6-8-1842 0 0,0-1-4224 0 0,-1-5-1940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75 2039 0 0,'8'-5'503'0'0,"-3"2"1606"0"0,0 0 0 0 0,0-1 0 0 0,0 2 0 0 0,0-1 0 0 0,9-2 0 0 0,28-7 5677 0 0,-30 9-6499 0 0,0 0 0 0 0,-1 0 1 0 0,14-7-1 0 0,-15 2-584 0 0,-9 7-597 0 0,0 0 1 0 0,1 0-1 0 0,-1 0 1 0 0,0 0-1 0 0,0 0 1 0 0,0 0-1 0 0,1 1 0 0 0,-1-1 1 0 0,0 0-1 0 0,1 1 1 0 0,1-1-1 0 0,-2 1 61 0 0,5 1-247 0 0,-5-1-504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4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1 2503 0 0,'0'2'187'0'0,"4"53"1200"0"0,-3-44-347 0 0,-1 0 0 0 0,0 0 0 0 0,0 1 0 0 0,-1-1 0 0 0,-5 20 0 0 0,-19 56 5923 0 0,14-52-4348 0 0,-25 68 3360 0 0,-33 47-1294 0 0,47-100-3453 0 0,38-56-2024 0 0,-11 1 565 0 0,0 0-1 0 0,0-1 0 0 0,-1 1 1 0 0,1-1-1 0 0,6-11 1 0 0,15-35-729 0 0,-22 44 849 0 0,17-40-467 0 0,-6 14-22 0 0,24-41 1 0 0,-30 59 595 0 0,-7 12 107 0 0,0 1 1 0 0,0-1-1 0 0,0 0 1 0 0,0 1-1 0 0,1-1 1 0 0,-1 1-1 0 0,1 0 1 0 0,0 0-1 0 0,0 0 1 0 0,0 0-1 0 0,0 1 1 0 0,1-1-1 0 0,-1 1 1 0 0,1 0-1 0 0,4-3 1 0 0,72-26 2141 0 0,-79 31-2113 0 0,-1-1-123 0 0,0 1-1 0 0,1 0 1 0 0,-1 0-1 0 0,0 0 1 0 0,0 0-1 0 0,0 0 1 0 0,0-1-1 0 0,0 1 0 0 0,0 0 1 0 0,1 0-1 0 0,-1 0 1 0 0,0 0-1 0 0,0 0 1 0 0,0 0-1 0 0,1 0 1 0 0,-1 0-1 0 0,0 0 1 0 0,0-1-1 0 0,0 1 1 0 0,0 0-1 0 0,1 0 1 0 0,-1 0-1 0 0,0 0 1 0 0,0 0-1 0 0,0 0 1 0 0,1 0-1 0 0,-1 0 1 0 0,0 0-1 0 0,0 0 1 0 0,0 1-1 0 0,1-1 1 0 0,-1 0-1 0 0,0 0 1 0 0,0 0-1 0 0,0 0 1 0 0,0 0-1 0 0,1 0 1 0 0,-1 0-1 0 0,0 1 1 0 0,10 3 217 0 0,-8-4-217 0 0,0 3 80 0 0,1-1 1 0 0,-1 1-1 0 0,0 0 1 0 0,0-1-1 0 0,0 1 1 0 0,-1 0-1 0 0,1 0 0 0 0,-1 1 1 0 0,1-1-1 0 0,-1 0 1 0 0,0 0-1 0 0,1 6 1 0 0,3 6 107 0 0,1 4-188 0 0,-1 0 1 0 0,0 0-1 0 0,-2 0 1 0 0,0 1-1 0 0,0 25 1 0 0,-1-15-10 0 0,-1-3 0 0 0,-4 45 0 0 0,1-44 0 0 0,3-24 9 0 0,-1-1-9 0 0,-7 16-62 0 0,7-18-214 0 0,-12-15-2246 0 0,-8-10-28 0 0,11 13 729 0 0,0 1 0 0 0,-16-15 0 0 0,19 19 1475 0 0,-1-1 0 0 0,1 1 0 0 0,0-1-1 0 0,0-1 1 0 0,1 1 0 0 0,-5-9 0 0 0,7 10 420 0 0,0 1 1 0 0,1-1-1 0 0,-1 0 1 0 0,1 0-1 0 0,0 0 1 0 0,0 0-1 0 0,1-1 1 0 0,0 1-1 0 0,-1-8 1 0 0,2 13 125 0 0,2-2-43 0 0,-1 0 1 0 0,1 1-1 0 0,-1-1 1 0 0,1 1 0 0 0,0-1-1 0 0,2-2 1 0 0,1-2 241 0 0,-4 6-241 0 0,-1 0-1 0 0,1 0 0 0 0,-1 0 1 0 0,1 0-1 0 0,0 0 0 0 0,-1 1 1 0 0,1-1-1 0 0,0 0 0 0 0,0 0 1 0 0,0 0-1 0 0,0 1 1 0 0,-1-1-1 0 0,1 0 0 0 0,0 1 1 0 0,0-1-1 0 0,0 1 0 0 0,2-1 1 0 0,-3 1-62 0 0,0 0 1 0 0,1 0 0 0 0,-1 1-1 0 0,1-1 1 0 0,-1 0-1 0 0,0 0 1 0 0,1 0 0 0 0,-1 0-1 0 0,0 1 1 0 0,1-1 0 0 0,-1 0-1 0 0,0 1 1 0 0,1-1-1 0 0,-1 0 1 0 0,0 0 0 0 0,0 1-1 0 0,1-1 1 0 0,-1 0-1 0 0,0 1 1 0 0,0-1 0 0 0,0 0-1 0 0,0 1 1 0 0,1-1 0 0 0,-1 1-1 0 0,0-1 1 0 0,0 0-1 0 0,0 1 1 0 0,0-1 0 0 0,0 1-1 0 0,1 2 10 0 0,-1 1 0 0 0,0-1-1 0 0,0 0 1 0 0,0 0-1 0 0,0 0 1 0 0,0 0 0 0 0,-1 0-1 0 0,0 1 1 0 0,1-1-1 0 0,-1 0 1 0 0,-1 3 0 0 0,0-2-72 0 0,1-3 0 0 0,-23 21 208 0 0,23-21-331 0 0,2 0-82 0 0,4 6 110 0 0,6 5 48 0 0,-10-10 15 0 0,5 10-15 0 0,-5-11-9 0 0,-1 0-1 0 0,1 0 0 0 0,-1 1 1 0 0,0-1-1 0 0,1 0 1 0 0,-1 1-1 0 0,0-1 1 0 0,0 0-1 0 0,1 0 1 0 0,-1 1-1 0 0,0-1 1 0 0,0 0-1 0 0,0 1 0 0 0,-1-1 1 0 0,1 0-1 0 0,0 1 1 0 0,0-1-1 0 0,-1 0 1 0 0,1 0-1 0 0,-1 1 1 0 0,0 1-1 0 0,-1-1-25 0 0,-2 1 48 0 0,2-2 48 0 0,-2 0-48 0 0,4-1-48 0 0,28-4 36 0 0,-20 3 12 0 0,-8 1 0 0 0,0 0 0 0 0,0 0 0 0 0,0 0 0 0 0,-1 0 0 0 0,1 0 0 0 0,0 0 0 0 0,0 1 0 0 0,0-1 0 0 0,0 0 0 0 0,-1 0 0 0 0,1 0 0 0 0,0 0 0 0 0,0 1 0 0 0,0-1 0 0 0,0 0 0 0 0,0 0 0 0 0,0 0 0 0 0,0 1 0 0 0,0-1 0 0 0,0 0 0 0 0,0 0 0 0 0,0 0 0 0 0,0 1 0 0 0,0-1 0 0 0,0 0 0 0 0,0 0 0 0 0,0 0 0 0 0,0 1 0 0 0,0-1 0 0 0,0 0 0 0 0,0 0 0 0 0,0 0 0 0 0,0 1 0 0 0,0-1 0 0 0,0 0 0 0 0,0 0 0 0 0,0 0 0 0 0,0 1 0 0 0,1-1 0 0 0,-1 0 0 0 0,0 0 0 0 0,0 0 0 0 0,0 0 0 0 0,0 1 0 0 0,0-1 0 0 0,1 0 0 0 0,-1 0 0 0 0,0 0 0 0 0,0 0 0 0 0,0 0 0 0 0,1 0 0 0 0,-1 0 0 0 0,0 0 0 0 0,0 1 0 0 0,0-1 0 0 0,1 0 0 0 0,-1 0 0 0 0,0 0 0 0 0,0 0 0 0 0,0 0 0 0 0,1 0 0 0 0,-1 0 0 0 0,0 0 0 0 0,0 0 0 0 0,0 0 0 0 0,1 0 0 0 0,-1 0 0 0 0,0-1 0 0 0,-2 5 0 0 0,-1-1-1 0 0,0 0 1 0 0,-1 0-1 0 0,1 0 1 0 0,0 0 0 0 0,-1 0-1 0 0,0-1 1 0 0,-4 3-1 0 0,-37 16 5 0 0,16-8 13 0 0,22-10 26 0 0,1 0-1 0 0,-1 0 1 0 0,0-1-1 0 0,1 0 1 0 0,-1 0-1 0 0,0 0 1 0 0,0-1-1 0 0,-1 0 1 0 0,1-1-1 0 0,0 1 1 0 0,0-1-1 0 0,0-1 1 0 0,-13-1-1 0 0,18 1 23 0 0,0 1-16 0 0,1 0 0 0 0,0 0-1 0 0,0 0 1 0 0,0 0 0 0 0,-1 0-1 0 0,1 0 1 0 0,0-1 0 0 0,0 1-1 0 0,0-1 1 0 0,-1 1 0 0 0,0-1-1 0 0,2 0-34 0 0,0 0 0 0 0,0 1 0 0 0,0-1 0 0 0,0 1 0 0 0,0-1 0 0 0,0 1 0 0 0,0-1 0 0 0,0 1-1 0 0,1-1 1 0 0,-1 0 0 0 0,0 1 0 0 0,0-1 0 0 0,0 1 0 0 0,1-1 0 0 0,-1 1 0 0 0,0 0 0 0 0,1-1-1 0 0,-1 1 1 0 0,0-1 0 0 0,1 1 0 0 0,-1-1 0 0 0,1 1 0 0 0,-1 0 0 0 0,0-1 0 0 0,1 1 0 0 0,-1 0-1 0 0,1 0 1 0 0,-1-1 0 0 0,1 1 0 0 0,-1 0 0 0 0,1 0 0 0 0,-1 0 0 0 0,1-1 0 0 0,0 1 0 0 0,-1 0-1 0 0,1 0 1 0 0,0 0 0 0 0,1 0 61 0 0,13-5 275 0 0,0 2 0 0 0,1-1-1 0 0,0 2 1 0 0,0 0 0 0 0,17 1 0 0 0,-9 2-245 0 0,0 0 1 0 0,24 5 0 0 0,-22-2-30 0 0,36 1 0 0 0,-9-6-76 0 0,75-12 0 0 0,-108 11 0 0 0,-16 2 0 0 0,1 0 0 0 0,-1-1 0 0 0,1 0 0 0 0,-1 0 0 0 0,1 0 0 0 0,-1-1 0 0 0,0 1 0 0 0,0-1 0 0 0,0 0 0 0 0,0 0 0 0 0,6-4 0 0 0,8-9-1572 0 0,-3-3-3524 0 0,-10 11 2736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3.3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1 6215 0 0,'2'3'257'0'0,"1"1"-1"0"0,0 0 1 0 0,0-1 0 0 0,5 5-1 0 0,-3-3 941 0 0,-3-2-494 0 0,0-1-1 0 0,0 2 1 0 0,-1-1-1 0 0,1 0 1 0 0,-1 0-1 0 0,0 0 1 0 0,0 1-1 0 0,0-1 1 0 0,0 0-1 0 0,0 8 1 0 0,0-5-208 0 0,-1 0 0 0 0,-1 0 1 0 0,1 0-1 0 0,-1 0 0 0 0,-3 11 1 0 0,1-7-905 0 0,0-1 1 0 0,0 0 0 0 0,-6 10 0 0 0,4-10-1620 0 0,-1-1-1 0 0,-9 13 1 0 0,12-17 1451 0 0,0-1 1 0 0,-1 1 0 0 0,1-1 0 0 0,-1 0 0 0 0,1-1-1 0 0,-1 1 1 0 0,0-1 0 0 0,0 1 0 0 0,0-1-1 0 0,-1 0 1 0 0,1-1 0 0 0,-5 2 0 0 0,-4 0 234 0 0,1 0 1 0 0,-26 0-1 0 0,18-1 539 0 0,19-2 3 0 0,1 0-1 0 0,0 0 1 0 0,0 0 0 0 0,-1 0-1 0 0,1 0 1 0 0,0 1 0 0 0,0-1-1 0 0,-1 0 1 0 0,1 0 0 0 0,0 0-1 0 0,-1 0 1 0 0,1 0 0 0 0,0 0-1 0 0,0 0 1 0 0,-1 0 0 0 0,-3-3 3593 0 0,4 3-3593 0 0,0 0-1 0 0,0-1 1 0 0,-1 1 0 0 0,1 0-1 0 0,0 0 1 0 0,0-1 0 0 0,8-11 2874 0 0,-3 8-2241 0 0,-1-1 0 0 0,1 1 1 0 0,9-5-1 0 0,32-11 4241 0 0,63-19-1 0 0,38-17-1071 0 0,-94 28-3544 0 0,-50 27-457 0 0,-1-1 0 0 0,1 1 0 0 0,0-1 0 0 0,-1 0 0 0 0,0 0 1 0 0,1 0-1 0 0,-1-1 0 0 0,0 1 0 0 0,2-3 0 0 0,12-12-3 0 0,-9 13 2 0 0,-7 4 6 0 0,0 0 0 0 0,0 0 0 0 0,0 0 0 0 0,0 1 0 0 0,0-1 0 0 0,0 0 0 0 0,0 0 0 0 0,-1 0 0 0 0,1 0 0 0 0,0 0 0 0 0,0 0 0 0 0,0 0 0 0 0,0 1 0 0 0,0-1 0 0 0,0 0 0 0 0,0 0 0 0 0,0 0 0 0 0,0 0-1 0 0,1 0 1 0 0,-1 0 0 0 0,0 1 0 0 0,0-1 0 0 0,0 0 0 0 0,0 0 0 0 0,0 0 0 0 0,0 0 0 0 0,0 0 0 0 0,0 0 0 0 0,0 0 0 0 0,0 0 0 0 0,0 1 0 0 0,0-1 0 0 0,0 0 0 0 0,0 0 0 0 0,1 0 0 0 0,-1 0 0 0 0,0 0 0 0 0,0 0 0 0 0,0 0 0 0 0,0 0 0 0 0,0 0 0 0 0,0 0 0 0 0,0 0 0 0 0,1 0 0 0 0,-1 0 0 0 0,0 0 0 0 0,0 0 0 0 0,0 0 0 0 0,0 0 0 0 0,0 0 0 0 0,0 0 0 0 0,1 0 0 0 0,-1 0 0 0 0,0 0-1 0 0,0 0 1 0 0,0 0 0 0 0,-5 8-1865 0 0,-3 2-5718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4.9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2527 0 0,'0'2'187'0'0,"3"3"586"0"0,6 8 10108 0 0,-3-8-9550 0 0,-4-3-759 0 0,-1 0 0 0 0,1 0 0 0 0,0-1 0 0 0,-1 1 0 0 0,0 0 0 0 0,1 1 0 0 0,-1-1 0 0 0,2 4 0 0 0,0 1 1036 0 0,-2-5-301 0 0,1-1-351 0 0,3 1-642 0 0,-1 0-1 0 0,0 0 1 0 0,1 0 0 0 0,-1 0 0 0 0,1-1-1 0 0,0 0 1 0 0,0 0 0 0 0,7 0 0 0 0,-7-1-301 0 0,0 0 0 0 0,0 0 1 0 0,0-1-1 0 0,0 1 0 0 0,0-2 0 0 0,0 1 1 0 0,7-3-1 0 0,-6 2-757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 6127 0 0,'2'1'11035'0'0,"2"-1"-9931"0"0,7 2 1590 0 0,1 0 0 0 0,24 0-1 0 0,15-3 1330 0 0,24-2-1682 0 0,31-8-2285 0 0,-95 10-56 0 0,-1-2 0 0 0,-9 3-175 0 0,1-1-1 0 0,-1 1 1 0 0,0-1-1 0 0,0 1 1 0 0,0 0-1 0 0,-1-1 1 0 0,1 0-1 0 0,0 1 1 0 0,0-1-1 0 0,0 1 1 0 0,0-1-1 0 0,0 0 1 0 0,0-1-1 0 0,1-7-5861 0 0,-2 6 3506 0 0,0-9-6836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5.6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66 8663 0 0,'2'26'911'0'0,"0"33"-1"0"0,-3-30 1567 0 0,-2 0 0 0 0,-1 0 0 0 0,-1-1 1 0 0,-16 49-1 0 0,-10 30 1156 0 0,24-79-3180 0 0,6-26-225 0 0</inkml:trace>
  <inkml:trace contextRef="#ctx0" brushRef="#br0" timeOffset="1">234 1 9127 0 0,'3'10'353'0'0,"0"1"0"0"0,-1 0 0 0 0,0-1 0 0 0,0 23 0 0 0,-4 43 6956 0 0,-1-38-3192 0 0,-11 45 1 0 0,-15 34-1120 0 0,29-116-3429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6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5903 0 0,'-1'18'1919'0'0,"1"1"-1"0"0,1 0 0 0 0,0 0 1 0 0,1-1-1 0 0,8 29 0 0 0,-2-1 722 0 0,0-3-916 0 0,-2-1 0 0 0,-3 1 0 0 0,-1 55 1 0 0,-2-96-1695 0 0,-1 1 1 0 0,1-1-1 0 0,-1 1 0 0 0,0-1 1 0 0,0 0-1 0 0,0 1 0 0 0,0-1 1 0 0,0 0-1 0 0,0 1 1 0 0,-1-1-1 0 0,1 0 0 0 0,-1 0 1 0 0,-2 2-1 0 0,-3 1 57 0 0,5-3-64 0 0,1-1 0 0 0,-1 0 0 0 0,1 0 0 0 0,-1 0 0 0 0,0 0 0 0 0,0 0 0 0 0,1 0 0 0 0,-1 0 0 0 0,0-1 0 0 0,0 1 0 0 0,0-1 0 0 0,0 1 0 0 0,0-1 0 0 0,0 0 0 0 0,-4 0 1164 0 0,17 1-526 0 0,4 2 103 0 0,0 0 0 0 0,25 10-1 0 0,0 0-103 0 0,5-2-628 0 0,-1-1 0 0 0,1-2 0 0 0,1-3 1 0 0,47 1-1 0 0,-78-7-1902 0 0,1 0 0 0 0,22-6 0 0 0,-20 4-1548 0 0,-5 1-6778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6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1 5095 0 0,'0'2'390'0'0,"1"17"-200"0"0,-5-12-21 0 0,1-4 90 0 0,-29 56 8811 0 0,20-36-5093 0 0,-24 36 0 0 0,18-32-1945 0 0,-10 13 2384 0 0,31-40-4101 0 0,8-3-429 0 0,0-1-1 0 0,0 0 1 0 0,-1-1 0 0 0,1 0 0 0 0,10-7-1 0 0,-6 4-380 0 0,21-9 0 0 0,-36 17 463 0 0,1-1 0 0 0,0 1 0 0 0,-1 0 1 0 0,1 0-1 0 0,0 0 0 0 0,0-1 0 0 0,0 1 0 0 0,-1 0 1 0 0,1 0-1 0 0,0 0 0 0 0,0 0 0 0 0,-1 0 0 0 0,1 1 0 0 0,1-1 1 0 0,1 1-34 0 0,-2-1 62 0 0,0 0-1 0 0,0 0 0 0 0,0 0 0 0 0,0 0 0 0 0,0 0 1 0 0,0 0-1 0 0,-1 1 0 0 0,1-1 0 0 0,0 0 0 0 0,0 1 1 0 0,0-1-1 0 0,1 1 0 0 0,-1 1 17 0 0,1 0 0 0 0,-1 0-1 0 0,1 0 1 0 0,-1 0 0 0 0,1 0 0 0 0,-1 0-1 0 0,0 1 1 0 0,0-1 0 0 0,0 0 0 0 0,0 1 0 0 0,-1-1-1 0 0,1 1 1 0 0,-1-1 0 0 0,1 1 0 0 0,-1-1-1 0 0,0 1 1 0 0,0-1 0 0 0,0 1 0 0 0,0-1-1 0 0,0 1 1 0 0,-1-1 0 0 0,0 4 0 0 0,-2 7 129 0 0,0 0 1 0 0,-10 23-1 0 0,-1-1 542 0 0,-27 46-1 0 0,-7 13 1068 0 0,47-92-1333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7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7 9503 0 0,'0'0'728'0'0,"2"-1"-476"0"0,15-4-852 0 0,-9 4 3972 0 0,0 1 0 0 0,1 0-1 0 0,12 2 1 0 0,-19-1-2210 0 0,0 0-96 0 0,-1 0-920 0 0,1 0 0 0 0,-1 0 1 0 0,1 0-1 0 0,-1 0 0 0 0,0 1 0 0 0,1-1 1 0 0,-1 0-1 0 0,0 1 0 0 0,0-1 0 0 0,0 1 1 0 0,0 0-1 0 0,0-1 0 0 0,0 1 1 0 0,0 0-1 0 0,-1-1 0 0 0,1 1 0 0 0,-1 0 1 0 0,1 4-1 0 0,-1-3-74 0 0,0 0 0 0 0,0 0-1 0 0,0 0 1 0 0,0 0 0 0 0,-1 0 0 0 0,0 0 0 0 0,0 0-1 0 0,0 0 1 0 0,0 0 0 0 0,-2 4 0 0 0,-2 3-117 0 0,-1-1 0 0 0,0-1 0 0 0,-1 1 0 0 0,1-1-1 0 0,-16 14 1 0 0,-32 24 71 0 0,-89 56-1 0 0,115-82-1 0 0,20-16 255 0 0,-4 4 33 0 0,7-2 2737 0 0,8-6-2926 0 0,4 1-120 0 0,0 0 1 0 0,0-1-1 0 0,0 0 0 0 0,1 0 1 0 0,-1-1-1 0 0,0 1 1 0 0,10-4-1 0 0,51-16 3 0 0,-43 11-6 0 0,-12 5 0 0 0,0-2 0 0 0,-1 1 0 0 0,1-2 0 0 0,-1 1 0 0 0,17-14 0 0 0,-22 15-231 0 0,-21 57-22205 0 0,9 8 21143 0 0,4-30 1685 0 0,1-18 438 0 0,0 1 0 0 0,1-1-1 0 0,5 21 1 0 0,-4-23 11 0 0,0 0 1 0 0,-1 0-1 0 0,0 0 0 0 0,-1 0 1 0 0,0 0-1 0 0,-1 11 0 0 0,-2 0 820 0 0,3-15-1084 0 0,-1-1-1 0 0,0 1 1 0 0,0 0-1 0 0,-1-1 1 0 0,-3 10-1 0 0,-8 18 1639 0 0,7-18-1232 0 0,-1 0-1 0 0,0 0 1 0 0,0-1-1 0 0,-15 20 1 0 0,-14 22 1024 0 0,35-55-1935 0 0,1-12-1452 0 0,4-5-1190 0 0,2 0-4159 0 0,4-6-2767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7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1 7687 0 0,'3'5'39'0'0,"1"0"-1"0"0,-1 0 1 0 0,0 1-1 0 0,2 5 1 0 0,7 25 4625 0 0,-8-11 1414 0 0,1 26 0 0 0,-2-24-4006 0 0,2 23-573 0 0,-2 1 0 0 0,-3-1-1 0 0,-10 94 1 0 0,7-122-1499 0 0,-2-1 0 0 0,0 1 0 0 0,-10 21 0 0 0,-6 4 33 0 0,-2 7-202 0 0,22-52-1922 0 0,-1 3 3871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7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0 176 6647 0 0,'0'-2'514'0'0,"1"-33"-16"0"0,1 10 4493 0 0,-1 24-4760 0 0,-1 0 0 0 0,0 0 0 0 0,0 0 1 0 0,1 1-1 0 0,-1-1 0 0 0,1 0 0 0 0,-1 0 0 0 0,1 1 0 0 0,-1-1 1 0 0,1 0-1 0 0,0 0 0 0 0,0 0 0 0 0,2-2 305 0 0,2-6 647 0 0,1 0 1 0 0,0 1-1 0 0,1-1 0 0 0,0 1 0 0 0,0 1 0 0 0,1 0 0 0 0,16-13 0 0 0,8 0 503 0 0,-31 20-1611 0 0,0-1 1 0 0,-1 1 0 0 0,1 0-1 0 0,0-1 1 0 0,0 1-1 0 0,0 0 1 0 0,-1 0 0 0 0,1 0-1 0 0,0 0 1 0 0,0 0-1 0 0,0 0 1 0 0,-1 0 0 0 0,1 0-1 0 0,0 0 1 0 0,0 0 0 0 0,0 0-1 0 0,-1 0 1 0 0,1 1-1 0 0,0-1 1 0 0,0 0 0 0 0,-1 1-1 0 0,1-1 1 0 0,0 0-1 0 0,0 1 1 0 0,-1-1 0 0 0,1 1-1 0 0,0-1 1 0 0,0 1 0 0 0,-1 0-97 0 0,2 0 575 0 0,-1 12 593 0 0,-1-9-983 0 0,0 0-1 0 0,0 0 0 0 0,0 0 0 0 0,0-1 0 0 0,-1 1 1 0 0,0 5-1 0 0,0-4-101 0 0,-7 12 150 0 0,7-15-912 0 0,4-4-246 0 0,-3 2 921 0 0,14-9-2794 0 0,1-3-3698 0 0,3-6-2805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8.1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 53 2039 0 0,'3'-6'527'0'0,"0"1"-1"0"0,1-1 0 0 0,8-10 1 0 0,9-4 13976 0 0,-21 20-14407 0 0,0 0 0 0 0,1 0 1 0 0,-1 0-1 0 0,0 0 0 0 0,0 0 0 0 0,0 0 0 0 0,0 0 0 0 0,0 0 0 0 0,0 0 0 0 0,1 0 1 0 0,-1 0-1 0 0,2 1 1922 0 0,-2-1-1921 0 0,8 5 3793 0 0,-5-3-3251 0 0,-3 0-310 0 0,1-1-222 0 0,-1 0-69 0 0,1-1 0 0 0,-1 1 1 0 0,0-1-1 0 0,0 0 0 0 0,1 1 0 0 0,-1-1 0 0 0,0 1 1 0 0,0-1-1 0 0,1 1 0 0 0,-1 0 0 0 0,0-1 0 0 0,0 1 1 0 0,0-1-1 0 0,0 1 0 0 0,0-1 0 0 0,0 1 1 0 0,0-1-1 0 0,0 1 0 0 0,0 0 0 0 0,0 0 0 0 0,-3 9 42 0 0,2-7-88 0 0,0 0-1 0 0,0 0 1 0 0,0-1 0 0 0,0 1-1 0 0,-1 0 1 0 0,1-1-1 0 0,-1 1 1 0 0,0-1-1 0 0,1 1 1 0 0,-5 3-1 0 0,1-1-23 0 0,-1 4-45 0 0,5-8-15 0 0,13 4-1588 0 0,10 0 639 0 0,-20-5 777 0 0,1 1 1 0 0,0-1-1 0 0,0 1 0 0 0,0 0 0 0 0,-1 0 1 0 0,1 0-1 0 0,3 2 0 0 0,0 7 16 0 0,-4 1 248 0 0,-2-5 73 0 0,-1-1 0 0 0,0 1 0 0 0,0 0-1 0 0,-1 0 1 0 0,0-1 0 0 0,0 1 0 0 0,0-1 0 0 0,-3 6 0 0 0,-4 6 402 0 0,-13 17 1 0 0,5-10 86 0 0,-1 0 1 0 0,0-2-1 0 0,-2 0 1 0 0,-1-2-1 0 0,-1 0 1 0 0,-25 18-1 0 0,28-22-130 0 0,16-11-170 0 0,14-7-273 0 0,2-3-588 0 0,0 1 1 0 0,1 1-1 0 0,-1 0 1 0 0,1 1-1 0 0,14 0 1 0 0,-22 1 604 0 0,0 1 1 0 0,0 1-1 0 0,-1-1 0 0 0,1 1 1 0 0,0 0-1 0 0,0 0 1 0 0,-1 1-1 0 0,1-1 1 0 0,-1 1-1 0 0,1 1 0 0 0,-1-1 1 0 0,0 1-1 0 0,0 0 1 0 0,7 5-1 0 0,-9-6 345 0 0,0 0-1 0 0,1 0 1 0 0,-1 0 0 0 0,1 0-1 0 0,3 1 1 0 0,0 0 326 0 0,-5-2-241 0 0,10 5 191 0 0,-10-5-711 0 0,12 4 2035 0 0,-13-5-1964 0 0,-1 0 0 0 0,1 0 1 0 0,0-1-1 0 0,-1 1 0 0 0,1 0 0 0 0,0 0 0 0 0,-1-1 1 0 0,1 1-1 0 0,-1-1 0 0 0,1 1 0 0 0,0 0 0 0 0,-1-1 0 0 0,1 1 1 0 0,-1-1-1 0 0,0 1 0 0 0,1-1 0 0 0,-1 1 0 0 0,1-1 1 0 0,-1 0-1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8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236 1 2303 0 0,'0'0'9832'0'0,"0"2"-9528"0"0,0-1-218 0 0,1 0-23 0 0,0 1-1 0 0,-1 0 1 0 0,0-1 0 0 0,1 1 0 0 0,-1 0 0 0 0,0 0-1 0 0,0-1 1 0 0,0 1 0 0 0,0 0 0 0 0,0 0 0 0 0,0-1-1 0 0,0 1 1 0 0,-1 0 0 0 0,1 0 0 0 0,0-1 0 0 0,-1 1-1 0 0,0 1 1 0 0,-52 54 3284 0 0,32-38-2435 0 0,-51 44 2317 0 0,60-54-2902 0 0,-1-1 0 0 0,1 0 0 0 0,-1 0 0 0 0,-19 7 0 0 0,28-13-264 0 0,0 0-544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4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1 225 8719 0 0,'0'0'674'0'0,"1"3"-438"0"0,11 16-449 0 0,-1-3 3509 0 0,8 19 1 0 0,-16-29-2376 0 0,-1-1-1 0 0,0 1 1 0 0,0 0-1 0 0,-1 0 1 0 0,1 0 0 0 0,-1-1-1 0 0,0 13 1 0 0,2 21 2300 0 0,-3-38-2450 0 0,1 2-63 0 0,0 6-440 0 0,0-4-37 0 0,0 0 1 0 0,-1 0 0 0 0,1 0 0 0 0,-1 1 0 0 0,-1 6-1 0 0,9-33-736 0 0,-7 19 196 0 0,0-1-19 0 0,8-18-623 0 0,7-22 0 0 0,10-24 362 0 0,-23 60 602 0 0,1 0 0 0 0,-1 0 0 0 0,2 1 0 0 0,-1 0 0 0 0,1-1 0 0 0,0 1 0 0 0,6-5 0 0 0,-9 10 21 0 0,0-1 0 0 0,0 0 0 0 0,1 1 0 0 0,-1 0 1 0 0,1 0-1 0 0,-1 0 0 0 0,1 0 0 0 0,4-1 0 0 0,3-2 440 0 0,-8 4-328 0 0,0 0-1 0 0,0 0 1 0 0,0 0-1 0 0,0 0 1 0 0,0 0-1 0 0,0 1 1 0 0,0-1-1 0 0,0 0 1 0 0,0 1-1 0 0,0 0 1 0 0,0-1-1 0 0,0 1 1 0 0,0 0-1 0 0,0 0 1 0 0,0 0-1 0 0,1 1 1 0 0,-1 0 199 0 0,0 0-38 0 0,14 17 564 0 0,-1 0 1 0 0,16 28-1 0 0,-8-7-852 0 0,21 50 0 0 0,-39-77-19 0 0,0 1 1 0 0,-1 0 0 0 0,-1 0-1 0 0,0 0 1 0 0,-1 1 0 0 0,-1-1-1 0 0,0 16 1 0 0,0-17-1 0 0,-2 0 0 0 0,1 0 0 0 0,-2 0 0 0 0,0 0 0 0 0,0-1 0 0 0,-1 1 0 0 0,-9 23 0 0 0,11-35 0 0 0,1 0 0 0 0,-1 1 0 0 0,1-1 0 0 0,-1 0 0 0 0,1 0 0 0 0,-1 0 0 0 0,0 0 0 0 0,1 0 0 0 0,-1 1 0 0 0,0-1 0 0 0,0 0 0 0 0,0-1 0 0 0,0 1 0 0 0,0 0 0 0 0,0 0 0 0 0,0 0 0 0 0,0-1 0 0 0,0 1 0 0 0,0 0 0 0 0,0-1 0 0 0,-3 2 0 0 0,0-1 0 0 0,-11 5 0 0 0,9-7 0 0 0,4-1 0 0 0,-9 0-483 0 0,1-1 1 0 0,0 0-1 0 0,0 0 0 0 0,0-1 1 0 0,1-1-1 0 0,0 0 0 0 0,-1 0 0 0 0,-11-9 1 0 0,-8-4-403 0 0,20 13 767 0 0,1-1 0 0 0,-1 1 1 0 0,1-1-1 0 0,0-1 0 0 0,1 0 1 0 0,-1 0-1 0 0,-11-15 0 0 0,18 20 352 0 0,-3-8 276 0 0,3 9-403 0 0,0-1 0 0 0,1 1 1 0 0,-1-1-1 0 0,1 1 0 0 0,-1-1 1 0 0,1 0-1 0 0,-1 1 0 0 0,1-1 0 0 0,0 1 1 0 0,0-1-1 0 0,0 0 0 0 0,0 1 0 0 0,0-4 1 0 0,1-3 244 0 0,1 0-1 0 0,0 1 1 0 0,0-1 0 0 0,1 1 0 0 0,0-1 0 0 0,4-8-1 0 0,-3 9-175 0 0,1-1 0 0 0,0 1 0 0 0,0 0 0 0 0,0 0 0 0 0,1 1 0 0 0,0-1 0 0 0,8-5 0 0 0,15-12-136 0 0,29-19-25 0 0,-6 9-15 0 0,54-46 0 0 0,-91 66 0 0 0,-2 0 0 0 0,1-1 0 0 0,-2 0 0 0 0,20-31 0 0 0,-30 43 0 0 0,-1 0 0 0 0,6-15 0 0 0,-1 3-195 0 0,-1 4-490 0 0,-1 0 1 0 0,-1-1-1 0 0,0 1 0 0 0,3-23 0 0 0,-3 13-2787 0 0,-1 9-2763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8.9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0 5471 0 0,'0'0'416'0'0,"2"1"-272"0"0,15 9 2592 0 0,-16-9-1798 0 0,1 0 1 0 0,-1 0 0 0 0,0 0 0 0 0,1 1 0 0 0,-1-1 0 0 0,0 1 0 0 0,0-1-1 0 0,0 1 1 0 0,2 3 1635 0 0,0 7-2 0 0,-3-9-2371 0 0,0-1 1 0 0,1 0-1 0 0,-1 1 1 0 0,0-1-1 0 0,-1 1 1 0 0,1-1-1 0 0,0 1 1 0 0,-1-1-1 0 0,1 0 0 0 0,-1 1 1 0 0,0-1-1 0 0,0 0 1 0 0,0 0-1 0 0,0 1 1 0 0,0-1-1 0 0,0 0 1 0 0,0 0-1 0 0,-1 0 1 0 0,1 0-1 0 0,-3 1 1 0 0,-3 5-221 0 0,0-1 1 0 0,-1-1 0 0 0,-12 9 0 0 0,8-6 273 0 0,9-7-247 0 0,-5 3 10 0 0,1 0 0 0 0,-1 0-1 0 0,-9 4 1 0 0,10-6-17 0 0,-18 9 16 0 0,19-9 987 0 0,6-1-308 0 0,12 0 68 0 0,25-3 283 0 0,-36 1-956 0 0,7 0-31 0 0,1 0 1 0 0,-1 0 0 0 0,0 1 0 0 0,1 0 0 0 0,-1 1-1 0 0,0 0 1 0 0,0 0 0 0 0,0 1 0 0 0,-1 0 0 0 0,1 0-1 0 0,0 1 1 0 0,-1 0 0 0 0,0 0 0 0 0,0 0 0 0 0,0 1-1 0 0,-1 0 1 0 0,1 1 0 0 0,-1 0 0 0 0,-1 0 0 0 0,7 8-1 0 0,-6-7-3 0 0,-1 1-1 0 0,0 0 1 0 0,0 0-1 0 0,-1 1 1 0 0,0-1-1 0 0,0 1 1 0 0,-1 0-1 0 0,0 0 1 0 0,-1 0-1 0 0,0 0 1 0 0,-1 0-1 0 0,0 1 1 0 0,0-1-1 0 0,0 1 1 0 0,-2-1-1 0 0,1 0 1 0 0,-3 16-1 0 0,1-19-56 0 0,-1 15 0 0 0,-2-1 0 0 0,0 1 0 0 0,-13 27 0 0 0,12-32 0 0 0,3-9 0 0 0,0 0 0 0 0,0 0 0 0 0,-1 0 0 0 0,-7 10 0 0 0,9-11 0 0 0,-13 15 0 0 0,13-17 0 0 0,2-3 0 0 0,-1 0 0 0 0,0 0 0 0 0,1 0 0 0 0,-1 0 0 0 0,0 0 0 0 0,0 0 0 0 0,0 0 0 0 0,0 0 0 0 0,0-1 0 0 0,1 1 0 0 0,-2 0 0 0 0,1-1 0 0 0,0 1 0 0 0,0-1 0 0 0,-2 2 0 0 0,-10 4 0 0 0,-1-3 0 0 0,1-5 0 0 0,1-1-213 0 0,10 1-45 0 0,0 1 1 0 0,1 0 0 0 0,-1-1-1 0 0,0 1 1 0 0,1-1 0 0 0,-1 1 0 0 0,1-1-1 0 0,-1 0 1 0 0,1 0 0 0 0,0 0-1 0 0,0 1 1 0 0,0-1 0 0 0,0 0 0 0 0,-1-4-1 0 0,-5-19-8058 0 0,4 5-487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4:17:59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677 1 2359 0 0,'-3'0'5599'0'0,"-1"0"-4361"0"0,1 0 0 0 0,-1 0 0 0 0,0 1 0 0 0,0 0 0 0 0,0 0 0 0 0,1 0-1 0 0,-1 0 1 0 0,0 0 0 0 0,1 1 0 0 0,-1 0 0 0 0,-5 4 0 0 0,-6 3 1668 0 0,-18 16 1 0 0,13-6-1164 0 0,-24 27 1 0 0,-13 11-1101 0 0,-82 57-630 0 0,41-34-15 0 0,69-56 2 0 0,2 2 0 0 0,0 1 0 0 0,2 0 0 0 0,0 3 0 0 0,3 0 0 0 0,-27 45 0 0 0,40-59 0 0 0,5-6 0 0 0,4-10 0 0 0,0 1 0 0 0,0-1 0 0 0,0 0 0 0 0,0 0 0 0 0,0 0 0 0 0,0 1 0 0 0,0-1 0 0 0,0 0 0 0 0,0 0 0 0 0,0 0 0 0 0,0 1 0 0 0,0-1 0 0 0,0 0 0 0 0,0 0 0 0 0,0 0 0 0 0,0 1 0 0 0,0-1 0 0 0,0 0 0 0 0,0 0 0 0 0,1 0 0 0 0,-1 1 0 0 0,0-1 0 0 0,0 0 0 0 0,0 0 0 0 0,0 0 0 0 0,0 0 0 0 0,0 0 0 0 0,1 1 0 0 0,-1-1 0 0 0,0 0 0 0 0,0 0 0 0 0,0 0 0 0 0,0 0 0 0 0,1 0 0 0 0,-1 0 0 0 0,0 0 0 0 0,0 1 0 0 0,0-1 0 0 0,1 0 0 0 0,-1 0 0 0 0,0 0 0 0 0,0 0 0 0 0,4-1-264 0 0,0 1 0 0 0,-1-1 0 0 0,1 0 1 0 0,-1 1-1 0 0,1-2 0 0 0,-1 1 0 0 0,6-3 0 0 0,27-15-6653 0 0,-6 1-3279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3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4 361 4031 0 0,'-1'1'14'0'0,"1"1"-1"0"0,-1-1 1 0 0,1 0-1 0 0,-1 0 0 0 0,1 0 1 0 0,0 0-1 0 0,0 1 0 0 0,0-1 1 0 0,-1 0-1 0 0,1 0 1 0 0,0 1-1 0 0,1-1 0 0 0,-1 0 1 0 0,0 0-1 0 0,0 1 1 0 0,0-1-1 0 0,1 0 0 0 0,-1 0 1 0 0,1 0-1 0 0,-1 0 0 0 0,1 2 1 0 0,2-1 4 0 0,-1 1 1 0 0,1-1-1 0 0,0 1 1 0 0,-1-1-1 0 0,1 0 1 0 0,6 3-1 0 0,-7-4-18 0 0,5 4 622 0 0,0 1 0 0 0,0 1 0 0 0,0-1-1 0 0,-1 1 1 0 0,1 0 0 0 0,-2 0-1 0 0,1 1 1 0 0,5 9 0 0 0,-6-8 89 0 0,0-1 0 0 0,1 0 0 0 0,0 0 1 0 0,0-1-1 0 0,1 0 0 0 0,0 0 0 0 0,0 0 0 0 0,9 5 0 0 0,-1-3 168 0 0,1-1 1 0 0,0-1-1 0 0,1-1 0 0 0,-1 0 0 0 0,1-1 0 0 0,0-1 0 0 0,1 0 0 0 0,18 0 1 0 0,23 1 525 0 0,61-5 1 0 0,-112 0-1249 0 0,379-33 3281 0 0,-4-34-1561 0 0,3-21-1759 0 0,-247 55-116 0 0,78-23-2 0 0,72-17 0 0 0,-221 59 0 0 0,451-80 0 0 0,78 26 0 0 0,-561 64 0 0 0,112-12 0 0 0,-142 14 0 0 0,-9-3 0 0 0,-12-4 0 0 0,13 8 0 0 0,-17-11-2111 0 0,1-3-4806 0 0,-2-5-3279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4.0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9991 0 0,'2'29'1324'0'0,"3"7"8701"0"0,-1-13-6073 0 0,-4-22-3860 0 0,0-1 0 0 0,0 1 0 0 0,0-1 0 0 0,0 0-1 0 0,0 1 1 0 0,0-1 0 0 0,-1 1 0 0 0,1-1-1 0 0,0 0 1 0 0,0 1 0 0 0,0-1 0 0 0,0 1 0 0 0,0-1-1 0 0,-1 0 1 0 0,1 1 0 0 0,0-1 0 0 0,0 0-1 0 0,-1 1 1 0 0,1-1 0 0 0,-1 1 0 0 0,1-1 26 0 0,0 0 0 0 0,0 0 0 0 0,0 0 1 0 0,-1 1-1 0 0,1-1 0 0 0,0 0 0 0 0,0 1 0 0 0,0-1 1 0 0,-1 0-1 0 0,1 0 0 0 0,0 1 0 0 0,0-1 0 0 0,0 0 1 0 0,0 1-1 0 0,0-1 0 0 0,0 0 0 0 0,0 1 0 0 0,0-1 1 0 0,0 0-1 0 0,0 1 0 0 0,0-1 0 0 0,0 0 0 0 0,0 1 1 0 0,0-1-1 0 0,0 0 0 0 0,0 1 0 0 0,0-1 0 0 0,0 0 1 0 0,1 1-1 0 0,10 34 1777 0 0,-6-10-7602 0 0,-2-14-1138 0 0,0 3-1849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4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58 5327 0 0,'26'-13'416'0'0,"-11"4"59"0"0,-1 2 1 0 0,2 0-1 0 0,-1 1 0 0 0,29-8 0 0 0,-41 14-230 0 0,0-1 0 0 0,0 1-1 0 0,0 0 1 0 0,0 0-1 0 0,0 0 1 0 0,0 0 0 0 0,0 0-1 0 0,0 0 1 0 0,0 1 0 0 0,0 0-1 0 0,0-1 1 0 0,0 1-1 0 0,-1 0 1 0 0,1 1 0 0 0,0-1-1 0 0,0 0 1 0 0,3 3 0 0 0,-2-1 221 0 0,-1 0 0 0 0,0 1 0 0 0,0-1 0 0 0,0 1 0 0 0,0-1 0 0 0,0 1 0 0 0,-1 0 0 0 0,1 0 0 0 0,-1 0 1 0 0,2 7-1 0 0,1 3 892 0 0,-1 1 0 0 0,0 1 0 0 0,-1-1 0 0 0,-1 0 0 0 0,1 28 0 0 0,-8 91 2904 0 0,-1 5-1726 0 0,7-131-2502 0 0,-1 1 1 0 0,1-1-1 0 0,1 0 0 0 0,2 10 0 0 0,1-7-34 0 0,4-3 0 0 0,-6-7 0 0 0,-1 0 0 0 0,1 0 0 0 0,0 0 0 0 0,-1 0 0 0 0,1 0 0 0 0,0-1 0 0 0,0 1 0 0 0,-1-1 0 0 0,1 0 0 0 0,0 0 0 0 0,0 0 0 0 0,0 0 0 0 0,-1 0 0 0 0,1-1 0 0 0,0 1 0 0 0,0-1 0 0 0,-1 0 0 0 0,1 1 0 0 0,0-2 0 0 0,-1 1 0 0 0,1 0 0 0 0,-1 0 0 0 0,1-1 0 0 0,-1 1 0 0 0,0-1 0 0 0,1 0 0 0 0,-1 1 0 0 0,0-1 0 0 0,0 0 0 0 0,0-1 0 0 0,-1 1 0 0 0,1 0 0 0 0,2-4 0 0 0,6-19 0 0 0,15-47 0 0 0,-12-4-2459 0 0,-4 25-1018 0 0,-4 18-3392 0 0,-3-1-1766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4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 9959 0 0,'0'0'1064'0'0,"-3"9"-296"0"0,-2 0 1016 0 0,4 5-872 0 0,-1-4-72 0 0,7 2-488 0 0</inkml:trace>
  <inkml:trace contextRef="#ctx0" brushRef="#br0" timeOffset="1">184 44 5039 0 0,'0'0'536'0'0,"-8"11"-536"0"0,0-3 1760 0 0,0 0 344 0 0,-4-1 64 0 0,1 1 8 0 0,2 0-1248 0 0,-4 0-256 0 0,2-2-56 0 0,2 0-8 0 0,-3-1-432 0 0,-1 0-24 0 0,1-4-4664 0 0,-5-1-912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5.4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89 5327 0 0,'0'2'410'0'0,"-2"40"579"0"0,2-36 50 0 0,0 0-1 0 0,1 0 1 0 0,0 0-1 0 0,0 0 1 0 0,0 0-1 0 0,1-1 1 0 0,0 1-1 0 0,5 10 1 0 0,4 6 1342 0 0,-4-7-410 0 0,1 0 0 0 0,12 16 0 0 0,2 2 671 0 0,-16-23-1500 0 0,1 0 0 0 0,13 16 0 0 0,-17-23-999 0 0,4 1-190 0 0,-5-3-494 0 0,0-2 288 0 0,-1 1 0 0 0,1 0 0 0 0,0-1 0 0 0,-1 1 0 0 0,1-1 0 0 0,-1 1 0 0 0,1-1 0 0 0,-1 0 0 0 0,1 0 0 0 0,-1 1 0 0 0,0-1 0 0 0,1 0 0 0 0,-1-1 0 0 0,0 1 0 0 0,0 0 0 0 0,0 0 0 0 0,1 0 0 0 0,-1-1 0 0 0,-1 1 0 0 0,1 0 0 0 0,0-1 0 0 0,0 1 0 0 0,0-1 0 0 0,-1 1 0 0 0,2-3 0 0 0,-1-1-601 0 0,1 0-1 0 0,-1 1 1 0 0,0-1 0 0 0,0 0 0 0 0,0 0-1 0 0,0 0 1 0 0,-1-6 0 0 0,-2-13-3119 0 0,-7-29 0 0 0,1 10 3071 0 0,8 41 999 0 0,0 0-1 0 0,-1 0 1 0 0,1-1-1 0 0,0 1 0 0 0,0 0 1 0 0,0 0-1 0 0,1-1 1 0 0,-1 1-1 0 0,0 0 1 0 0,1 0-1 0 0,0 0 1 0 0,-1-1-1 0 0,1 1 1 0 0,0 0-1 0 0,0 0 1 0 0,0 0-1 0 0,0 0 1 0 0,1 1-1 0 0,-1-1 1 0 0,0 0-1 0 0,3-2 1 0 0,5-4 1231 0 0,0 0 0 0 0,0 1 0 0 0,0 1 0 0 0,1-1 0 0 0,0 1 0 0 0,1 1 0 0 0,11-5 0 0 0,18-11 1330 0 0,18-9 1397 0 0,-43 23-3071 0 0,-13 6-801 0 0,0 0 1 0 0,0 0-1 0 0,0 0 0 0 0,0 0 0 0 0,0 0 1 0 0,0 0-1 0 0,1 0 0 0 0,-1 1 0 0 0,0 0 1 0 0,0-1-1 0 0,1 1 0 0 0,-1 0 0 0 0,0 0 1 0 0,1 0-1 0 0,-1 0 0 0 0,0 0 0 0 0,0 1 1 0 0,1-1-1 0 0,2 2 0 0 0,-3-2-125 0 0,0 1 0 0 0,1 0-1 0 0,-1 0 1 0 0,0 0 0 0 0,0 0 0 0 0,0 0-1 0 0,-1 1 1 0 0,1-1 0 0 0,0 0-1 0 0,0 1 1 0 0,-1 0 0 0 0,1-1 0 0 0,-1 1-1 0 0,1 0 1 0 0,1 2 0 0 0,-2-2-58 0 0,-1-1 1 0 0,1 1-1 0 0,0 0 0 0 0,-1 0 0 0 0,1 0 1 0 0,-1-1-1 0 0,1 1 0 0 0,-1 0 0 0 0,0 0 1 0 0,0 0-1 0 0,0 0 0 0 0,0-1 0 0 0,0 1 1 0 0,0 0-1 0 0,-1 0 0 0 0,0 3 0 0 0,-1 1 0 0 0,0 3 0 0 0,0-1 0 0 0,-1 0 0 0 0,-1 0 0 0 0,0 0 0 0 0,0 0 0 0 0,-6 9 0 0 0,-34 44 0 0 0,37-53 0 0 0,-13 16 0 0 0,-1 0 0 0 0,-37 30 0 0 0,-53 33 0 0 0,104-81 0 0 0,-15 11 0 0 0,11-8 0 0 0,0-1 0 0 0,0 0 0 0 0,-1-1 0 0 0,-21 10 0 0 0,19-11 0 0 0,7-1 0 0 0,22-8 0 0 0,-10 2 0 0 0,26-12 0 0 0,78-40-160 0 0,-103 49-26 0 0,0 2 1 0 0,0-1-1 0 0,0 1 0 0 0,1 0 0 0 0,-1 0 1 0 0,1 0-1 0 0,-1 1 0 0 0,1 0 0 0 0,8 0 1 0 0,-13 1-29 0 0,0 4 35 0 0,-2-4 176 0 0,0 0 0 0 0,1 1 0 0 0,-1-1 0 0 0,0 0-1 0 0,0 0 1 0 0,0 0 0 0 0,0 0 0 0 0,1 1-1 0 0,-1-1 1 0 0,0 0 0 0 0,0 0 0 0 0,0 1-1 0 0,0-1 1 0 0,0 0 0 0 0,0 0 0 0 0,0 0-1 0 0,0 1 1 0 0,0-1 0 0 0,0 0 0 0 0,0 0-1 0 0,0 1 1 0 0,0-1 0 0 0,0 0 0 0 0,0 0-1 0 0,0 1 1 0 0,0-1 0 0 0,0 0 0 0 0,0 0-1 0 0,0 1 1 0 0,0-1 0 0 0,0 0 0 0 0,0 0-1 0 0,0 1 1 0 0,-11 18 308 0 0,-1-1 1 0 0,-1 0-1 0 0,0 0 0 0 0,-1-1 1 0 0,-1-1-1 0 0,-1 0 0 0 0,-21 16 1 0 0,23-22-509 0 0,17-14-564 0 0,23-19-1299 0 0,1 10 871 0 0,-26 13 1192 0 0,0 0 0 0 0,0 0-1 0 0,0 1 1 0 0,1-1 0 0 0,-1 0 0 0 0,0 0-1 0 0,0 0 1 0 0,0 1 0 0 0,0-1 0 0 0,0 0 0 0 0,0 1-1 0 0,0-1 1 0 0,0 1 0 0 0,0-1 0 0 0,0 1-1 0 0,-1 0 1 0 0,1-1 0 0 0,0 1 0 0 0,0 0-1 0 0,0 0 1 0 0,-1 0 0 0 0,1-1 0 0 0,0 1 0 0 0,-1 0-1 0 0,2 2 1 0 0,-1 5 190 0 0,1 0 0 0 0,-1 0 1 0 0,0 0-1 0 0,-1 0 0 0 0,0 0 0 0 0,0 0 0 0 0,-3 11 0 0 0,-2 7 916 0 0,-6 22 516 0 0,10-46-1612 0 0,0 0 0 0 0,0 0-1 0 0,0 0 1 0 0,1 0 0 0 0,-1 0 0 0 0,1 0 0 0 0,0 0 0 0 0,0 0 0 0 0,0 0 0 0 0,0 1 0 0 0,0-1 0 0 0,0 0 0 0 0,0 0 0 0 0,0 0 0 0 0,1 0 0 0 0,-1 0 0 0 0,1 0-1 0 0,0 0 1 0 0,0 0 0 0 0,0 0 0 0 0,-1 0 0 0 0,2-1 0 0 0,-1 1 0 0 0,2 3 0 0 0,8 1-7 0 0,-6-6 0 0 0,-1 1 0 0 0,0-1 0 0 0,0 0 0 0 0,0 0 0 0 0,0 0 0 0 0,1-1 0 0 0,-1 0 0 0 0,0 1 0 0 0,0-1 0 0 0,0-1 0 0 0,0 1 0 0 0,0-1 0 0 0,0 1 0 0 0,4-4 0 0 0,7-4 0 0 0,0-1 0 0 0,15-13 0 0 0,-5 4 0 0 0,-13 8 0 0 0,0 0 0 0 0,0-1 0 0 0,-1 0 0 0 0,-1 0 0 0 0,13-22 0 0 0,-5 4-2621 0 0,5-18-6843 0 0,-17 31 533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5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3655 0 0,'2'1'278'0'0,"1"0"-113"0"0,-1 1 0 0 0,1-1 1 0 0,0 1-1 0 0,-1 0 0 0 0,1 0 1 0 0,-1-1-1 0 0,1 2 0 0 0,-1-1 1 0 0,0 0-1 0 0,0 0 0 0 0,0 1 0 0 0,0-1 1 0 0,0 1-1 0 0,-1 0 0 0 0,1-1 1 0 0,0 4-1 0 0,3 6 2215 0 0,0 1 0 0 0,4 20 0 0 0,-4-12-1069 0 0,1 6 1946 0 0,4 53 1 0 0,0-3 1979 0 0,-7-62-4789 0 0,-1-1 0 0 0,-1 0 1 0 0,-1 24-1 0 0,0-36-635 0 0,12 1-5462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6.1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61 6391 0 0,'0'0'492'0'0,"2"-1"-14"0"0,65-23 11881 0 0,-15 6-8028 0 0,-39 13-3199 0 0,0 1 1 0 0,-1 1-1 0 0,15-2 0 0 0,-25 5-554 0 0,1 0 223 0 0,-2 0-715 0 0,-1-1 1 0 0,1 1-1 0 0,-1 0 1 0 0,1 0-1 0 0,-1 0 0 0 0,1 0 1 0 0,-1 0-1 0 0,1 0 1 0 0,-1 0-1 0 0,1 0 0 0 0,0 0 1 0 0,-1 0-1 0 0,1 1 1 0 0,-1-1-1 0 0,1 0 1 0 0,-1 0-1 0 0,1 0 0 0 0,-1 1 1 0 0,1-1-1 0 0,0 1 1 0 0,1 2-54 0 0,1 1 0 0 0,-1-1 0 0 0,0 1 0 0 0,0 0 0 0 0,0 0 0 0 0,0 0 0 0 0,-1 0 1 0 0,1 0-1 0 0,-1 0 0 0 0,0 0 0 0 0,-1 0 0 0 0,1 1 0 0 0,-1-1 0 0 0,0 8 0 0 0,-1 6 114 0 0,0 1 0 0 0,-6 22 0 0 0,2-11-91 0 0,-5 22-101 0 0,-22 73-1 0 0,32-124-95 0 0,0 0 0 0 0,-1 0 0 0 0,1 0 0 0 0,0 0 0 0 0,-1 0 0 0 0,1 0 0 0 0,0 0 0 0 0,-1 0 0 0 0,0 0-1 0 0,1 0 1 0 0,-1-1 0 0 0,1 1 0 0 0,-1 0 0 0 0,0 0 0 0 0,0 0 0 0 0,1-1 0 0 0,-1 1 0 0 0,0-1 0 0 0,0 1 0 0 0,0 0 0 0 0,0-1-1 0 0,-1 1 1 0 0,0-1-206 0 0,0 0 0 0 0,0 0 0 0 0,0 0 0 0 0,0 0 0 0 0,0 0 0 0 0,0-1 0 0 0,1 1 0 0 0,-1 0 0 0 0,0-1 0 0 0,0 0 0 0 0,-3-1 0 0 0,1 0-57 0 0,-1 0-1 0 0,1-1 1 0 0,0 1-1 0 0,-1-1 1 0 0,1 0-1 0 0,1 0 1 0 0,-1-1-1 0 0,0 1 1 0 0,1-1-1 0 0,-1 1 1 0 0,1-1-1 0 0,0 0 1 0 0,1-1-1 0 0,-1 1 1 0 0,1 0-1 0 0,-1-1 1 0 0,1 0-1 0 0,1 1 1 0 0,-1-1-1 0 0,1 0 1 0 0,-2-9-1 0 0,2 6-219 0 0,0-1-1 0 0,0 1 0 0 0,1-1 1 0 0,0 1-1 0 0,1-1 0 0 0,0 1 0 0 0,0-1 1 0 0,1 1-1 0 0,0-1 0 0 0,1 1 1 0 0,-1 0-1 0 0,6-9 0 0 0,-7 13 623 0 0,10-9 18 0 0,-9 12 304 0 0,5 26 1068 0 0,-7-9-674 0 0,-1 0 0 0 0,0 0-1 0 0,-1-1 1 0 0,-5 19 0 0 0,2-13-55 0 0,-2 28 1 0 0,7-28-4720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6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1 8407 0 0,'10'66'888'0'0,"-5"-43"370"0"0,1 35-1 0 0,-5-50-708 0 0,1 46 4414 0 0,-6 67 1 0 0,1-84-3740 0 0,-21 146 3933 0 0,10-118-3257 0 0,-6 95 0 0 0,19-156-1889 0 0,1-3-10 0 0,0 0-1 0 0,0 0 1 0 0,0 0 0 0 0,0 0-1 0 0,0 0 1 0 0,0 0 0 0 0,0 0-1 0 0,1 0 1 0 0,-1 0-1 0 0,0 0 1 0 0,1 0 0 0 0,-1 0-1 0 0,0 0 1 0 0,1 0 0 0 0,-1 0-1 0 0,1 0 1 0 0,0 1 0 0 0,0-1-363 0 0,2-2-179 0 0,-1 1 332 0 0,1-1-1 0 0,-1 0 1 0 0,0 0-1 0 0,0 0 1 0 0,0 0-1 0 0,1-1 1 0 0,-1 1 0 0 0,0-1-1 0 0,-1 1 1 0 0,1-1-1 0 0,0 1 1 0 0,0-1-1 0 0,-1 0 1 0 0,1 0-1 0 0,-1 0 1 0 0,1 0 0 0 0,-1 0-1 0 0,0 0 1 0 0,0-1-1 0 0,0 1 1 0 0,0 0-1 0 0,0-1 1 0 0,0 1 0 0 0,0-4-1 0 0,11-47-8876 0 0,-9 24 1596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8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10799 0 0,'0'0'832'0'0,"5"5"-495"0"0,-3-2 2214 0 0,1 3-1565 0 0,-1 1 0 0 0,0-1 0 0 0,0 0 0 0 0,-1 1 0 0 0,0-1 0 0 0,0 1 0 0 0,0-1 0 0 0,-1 1 0 0 0,0 0 0 0 0,-1 11 0 0 0,0 25-1364 0 0,2-39-730 0 0,-1 1-1 0 0,1 0 1 0 0,0-1 0 0 0,0 1-1 0 0,1-1 1 0 0,3 8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4.5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143 1 11575 0 0,'-19'119'3178'0'0,"3"-26"3319"0"0,-8 53 15 0 0,-28 70-1810 0 0,49-208-4633 0 0,-5 21-21 0 0,0 1 0 0 0,-4 42-1 0 0,11-70-516 0 0,2-3-259 0 0,-1 0 630 0 0,1 0 0 0 0,-1 1 0 0 0,1-1-1 0 0,0 0 1 0 0,-1 0 0 0 0,1 0 0 0 0,0 0-1 0 0,0 1 1 0 0,-1-1 0 0 0,3-1-1 0 0,2-3-337 0 0,6-10-2053 0 0,-2-1 1 0 0,0 0-1 0 0,11-25 1 0 0,-11 20-2548 0 0,20-34 1 0 0,-25 50 4460 0 0,0-1-1 0 0,0 1 0 0 0,0 0 0 0 0,1 0 0 0 0,0 0 0 0 0,0 1 1 0 0,0-1-1 0 0,0 1 0 0 0,1 0 0 0 0,7-3 0 0 0,-13 7 599 0 0,1 0 0 0 0,0 0 0 0 0,-1-1 0 0 0,1 1 0 0 0,0 0-1 0 0,-1 0 1 0 0,1 0 0 0 0,0 0 0 0 0,-1 0 0 0 0,1 1 0 0 0,0-1 0 0 0,-1 0-1 0 0,1 0 1 0 0,-1 0 0 0 0,1 1 0 0 0,0-1 0 0 0,-1 0 0 0 0,1 0-1 0 0,0 2 1 0 0,2-1 99 0 0,2 1 412 0 0,0 0-1 0 0,0 0 1 0 0,0 1-1 0 0,-1-1 1 0 0,7 6 0 0 0,2 3 4164 0 0,20 22 0 0 0,-21-21-745 0 0,17 16 0 0 0,1 0 253 0 0,-23-21-3356 0 0,0 0 0 0 0,0 0 0 0 0,11 7 0 0 0,-15-12-813 0 0,0 0-1 0 0,0 0 1 0 0,1-1-1 0 0,-1 1 1 0 0,1-1-1 0 0,-1 0 1 0 0,1 0-1 0 0,-1 0 1 0 0,1 0-1 0 0,-1-1 1 0 0,1 1-1 0 0,6-1 1 0 0,29 3-37 0 0,-29-4 0 0 0,-8-2 0 0 0,-1 2 0 0 0,-1 1 0 0 0,0-1 0 0 0,1 1 0 0 0,-1-1 0 0 0,1 0 0 0 0,-1 1 0 0 0,0-1 0 0 0,1 1 0 0 0,-1-1 0 0 0,0 0 0 0 0,0 1 0 0 0,1-1 0 0 0,-1 1 0 0 0,0-1 0 0 0,0 0 0 0 0,0 1 0 0 0,0-1 0 0 0,0 0 0 0 0,0 1 0 0 0,0-1 0 0 0,0 0 0 0 0,0 1 0 0 0,0-1 0 0 0,0 0 0 0 0,-1 1 0 0 0,1-1 0 0 0,0 1 0 0 0,0-1 0 0 0,-1 0 0 0 0,0-1 0 0 0,-2-26-2819 0 0,1-11-6915 0 0,2 23 999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7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7455 0 0,'3'0'575'0'0,"96"-22"2388"0"0,36-10 2782 0 0,-130 31-5452 0 0,0 1-1 0 0,0 0 1 0 0,0 0 0 0 0,0 1-1 0 0,0-1 1 0 0,1 1 0 0 0,-1 0 0 0 0,0 0-1 0 0,-1 1 1 0 0,1 0 0 0 0,0-1-1 0 0,0 2 1 0 0,-1-1 0 0 0,1 0-1 0 0,-1 1 1 0 0,8 6 0 0 0,-6-4 99 0 0,0 2 0 0 0,-1-1 0 0 0,0 1 1 0 0,9 13-1 0 0,-7-9 105 0 0,0 1 11 0 0,0 1-1 0 0,0 1 0 0 0,-1-1 1 0 0,5 19-1 0 0,11 58 1090 0 0,45 190 1337 0 0,-22-99-1600 0 0,-31-116-1270 0 0,3-1 1 0 0,32 77-1 0 0,-45-133-64 0 0,0 0 0 0 0,0 0 0 0 0,0 0 0 0 0,8 8 0 0 0,-4-8 0 0 0,-8-8 0 0 0,0 0 0 0 0,1 0 0 0 0,-1 1 0 0 0,0-1 0 0 0,0 0 0 0 0,1 0 0 0 0,-1 0 0 0 0,0 0 0 0 0,0 0 0 0 0,1 0 0 0 0,-1 0 0 0 0,0 0 0 0 0,0 0 0 0 0,1 0 0 0 0,-1 0 0 0 0,0 0 0 0 0,0 0 0 0 0,1 0 0 0 0,-1 0 0 0 0,0 0 0 0 0,0 0 0 0 0,1 0 0 0 0,-1 0 0 0 0,0 0 0 0 0,0 0 0 0 0,1 0 0 0 0,-1 0 0 0 0,0-1 0 0 0,1 1 0 0 0,0-2-87 0 0,1 0 0 0 0,-1-1 0 0 0,1 1 0 0 0,-1-1 0 0 0,0 1 0 0 0,1-1 0 0 0,-1 1 0 0 0,-1-1 0 0 0,1 1 0 0 0,0-1 0 0 0,-1 0 1 0 0,1 0-1 0 0,-1 1 0 0 0,0-1 0 0 0,0-4 0 0 0,0-6-581 0 0,-1 1 0 0 0,-2-14 0 0 0,1 12-414 0 0,-2 0 0 0 0,0 1-1 0 0,0-1 1 0 0,-2 1-1 0 0,1 0 1 0 0,-2 1-1 0 0,0-1 1 0 0,0 1-1 0 0,-1 0 1 0 0,-11-12 0 0 0,0 2-955 0 0,-1 1 0 0 0,0 1 0 0 0,-2 1 1 0 0,-24-17-1 0 0,-1 2 652 0 0,-122-83 1303 0 0,131 95 874 0 0,35 21-406 0 0,-7-4 1612 0 0,10 5-1846 0 0,-1 0 0 0 0,1 0 0 0 0,0 0 0 0 0,0 0-1 0 0,-1 0 1 0 0,1-1 0 0 0,0 1 0 0 0,0 0 0 0 0,-1 0-1 0 0,1 0 1 0 0,0-1 0 0 0,0 1 0 0 0,-1 0 0 0 0,1 0 0 0 0,0-1-1 0 0,0 1 1 0 0,0 0 0 0 0,0-1 0 0 0,-1 1 0 0 0,1 0-1 0 0,0 0 1 0 0,0-1 0 0 0,0 1 0 0 0,0 0 0 0 0,0-1-1 0 0,0 1 1 0 0,0 0 0 0 0,0-1 0 0 0,0 1 0 0 0,0 0-1 0 0,0-1 1 0 0,0 1 0 0 0,0 0 0 0 0,0-1 0 0 0,0 1 0 0 0,0 0-1 0 0,0 0 1 0 0,1-1 0 0 0,-1 1 0 0 0,0-1 0 0 0,10-9 4965 0 0,-7 8-5829 0 0,-2 1 1829 0 0,2-1-49 0 0,4-1-678 0 0,-1 1 0 0 0,1 0 0 0 0,0 0 0 0 0,0 0 0 0 0,0 1 0 0 0,0 0 0 0 0,-1 0 0 0 0,2 1 0 0 0,-1 0-1 0 0,0 0 1 0 0,9 1 0 0 0,-12 0-228 0 0,1 0 0 0 0,-1 0 0 0 0,1 0-1 0 0,-1 1 1 0 0,1-1 0 0 0,-1 1 0 0 0,0 0 0 0 0,6 4-1 0 0,-7-4-128 0 0,-1-1 0 0 0,0 1 0 0 0,0 0 0 0 0,0 0 0 0 0,0 0 0 0 0,-1 0 0 0 0,1 0 0 0 0,0 0 1 0 0,-1 1-1 0 0,0-1 0 0 0,1 1 0 0 0,-1-1 0 0 0,0 1 0 0 0,0-1 0 0 0,1 4 0 0 0,-2-2 71 0 0,1-1-1 0 0,0 0 1 0 0,-1 0 0 0 0,0 1 0 0 0,0-1-1 0 0,0 0 1 0 0,0 0 0 0 0,0 1 0 0 0,-1-1 0 0 0,0 0-1 0 0,1 0 1 0 0,-1 0 0 0 0,0 1 0 0 0,0-1 0 0 0,-1 0-1 0 0,1 0 1 0 0,-1-1 0 0 0,1 1 0 0 0,-1 0 0 0 0,-3 3-1 0 0,-5 4 321 0 0,0 0-1 0 0,-1-1 1 0 0,0 0-1 0 0,-16 10 1 0 0,12-8-424 0 0,12-6 0 0 0,10 2 0 0 0,13 4 0 0 0,-4-6 0 0 0,-10-6 0 0 0,-2 0 0 0 0,0 0-255 0 0,0 0-1 0 0,0 0 1 0 0,1 0 0 0 0,-1 0-1 0 0,0-1 1 0 0,0 0 0 0 0,-1 0-1 0 0,1 0 1 0 0,5-4 0 0 0,30-27-6045 0 0,-29 24 4244 0 0,10-10-7363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35 5383 0 0,'0'0'416'0'0,"2"-1"-272"0"0,6-1-112 0 0,-7 2 48 0 0,2-1 16 0 0,16-5 206 0 0,9-4 4642 0 0,8-3 4640 0 0,-36 13-9542 0 0,0 0 1 0 0,0 0 0 0 0,1 0 0 0 0,-1-1 0 0 0,0 1 0 0 0,0 0 0 0 0,0 0 0 0 0,1 0 0 0 0,-1 0 0 0 0,0 0-1 0 0,0 0 1 0 0,0 0 0 0 0,1 0 0 0 0,-1 0 0 0 0,0-1 0 0 0,0 1 0 0 0,1 0 0 0 0,-1 0 0 0 0,0 0 0 0 0,0 0 0 0 0,1 0-1 0 0,-1 1 1 0 0,0-1 0 0 0,0 0 0 0 0,1 0 0 0 0,-1 0 0 0 0,0 0 0 0 0,0 0 0 0 0,0 0 0 0 0,1 0 0 0 0,-1 0 0 0 0,0 0-1 0 0,0 1 1 0 0,0-1 0 0 0,1 0 0 0 0,-1 0 0 0 0,0 10 991 0 0,-9 11-469 0 0,-1-10-77 0 0,0 1 0 0 0,0-1 0 0 0,-2-1 0 0 0,1 0 0 0 0,-1-1 0 0 0,-26 16 0 0 0,37-25-395 0 0,0 0 0 0 0,1 1 0 0 0,-1-1 0 0 0,0 0 0 0 0,1 1 1 0 0,-1-1-1 0 0,0 1 0 0 0,1-1 0 0 0,-1 1 0 0 0,1-1 0 0 0,-1 1 0 0 0,0-1 0 0 0,1 1 0 0 0,-1 0 0 0 0,1-1 0 0 0,0 1 0 0 0,-1-1 1 0 0,1 1-1 0 0,-1 1 0 0 0,1-2 1 0 0,1 1 1 0 0,-1-1-1 0 0,0 0 0 0 0,1 1 1 0 0,-1-1-1 0 0,0 0 0 0 0,1 1 1 0 0,-1-1-1 0 0,0 0 1 0 0,1 0-1 0 0,-1 0 0 0 0,1 1 1 0 0,-1-1-1 0 0,0 0 0 0 0,1 0 1 0 0,-1 0-1 0 0,1 0 1 0 0,-1 0-1 0 0,1 0 0 0 0,-1 0 1 0 0,0 0-1 0 0,1 0 0 0 0,0 0 1 0 0,36 0 958 0 0,-30-1-1049 0 0,27-4-4 0 0,33-9-73 0 0,-66 14-307 0 0,6-4-1496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8.0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8463 0 0,'7'14'400'0'0,"0"1"0"0"0,0-1 0 0 0,4 17 0 0 0,-6-16 966 0 0,1 7 2097 0 0,6 37 0 0 0,-6-26-1171 0 0,7 72 4388 0 0,-5-17-3667 0 0,-8-86-2454 0 0,34-37-15415 0 0,-18 14 7884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8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81 1951 0 0,'2'-1'147'0'0,"3"-4"568"0"0,0 0 1 0 0,0 0-1 0 0,1 1 0 0 0,0 0 0 0 0,0 0 1 0 0,0 0-1 0 0,0 1 0 0 0,1 0 0 0 0,-1 0 0 0 0,1 0 1 0 0,0 1-1 0 0,7-1 0 0 0,15-4 3749 0 0,47-3-1 0 0,-56 8-3452 0 0,81-10 1822 0 0,-97 11-2644 0 0,1 1 1 0 0,-1 0-1 0 0,0 1 0 0 0,0-1 0 0 0,0 0 1 0 0,0 1-1 0 0,1 0 0 0 0,-1 0 0 0 0,0 1 1 0 0,-1-1-1 0 0,1 1 0 0 0,5 2 0 0 0,-4-1 0 0 0,-1 1 0 0 0,1-1-1 0 0,-1 1 1 0 0,0 0 0 0 0,1 0 0 0 0,-2 0-1 0 0,1 1 1 0 0,4 7 0 0 0,2 5 269 0 0,-1 1 0 0 0,-1 1 1 0 0,-1 0-1 0 0,-1 0 0 0 0,8 35 0 0 0,0 1 578 0 0,53 154-380 0 0,-58-169-656 0 0,-7-37 21 0 0,-2 15-159 0 0,-17-32-4906 0 0,3-2 1631 0 0,-2-1-3985 0 0,4 4 114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8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0 105 8231 0 0,'2'-1'10059'0'0,"6"-1"-9060"0"0,-1 0-1 0 0,1 0 1 0 0,0 1 0 0 0,-1 0 0 0 0,1 1-1 0 0,0 0 1 0 0,9 1 0 0 0,1-1 1829 0 0,7 2-1293 0 0,-22-2-1094 0 0,-1 0-22 0 0,0 1-319 0 0,0-1-23 0 0,0 0 0 0 0,0 1 1 0 0,0-1-1 0 0,0 1 0 0 0,0 0 1 0 0,0 0-1 0 0,0 0 0 0 0,-1 0 1 0 0,3 1-1 0 0,-3-1-71 0 0,-1 0 1 0 0,1 0-1 0 0,-1 0 0 0 0,1-1 1 0 0,-1 1-1 0 0,1 0 0 0 0,-1 0 0 0 0,0 0 1 0 0,1 0-1 0 0,-1 0 0 0 0,0 0 1 0 0,0 0-1 0 0,0 0 0 0 0,0 0 1 0 0,0 0-1 0 0,0 0 0 0 0,0 0 1 0 0,0 0-1 0 0,0 0 0 0 0,-1 0 1 0 0,1-1-1 0 0,0 1 0 0 0,0 0 1 0 0,-1 0-1 0 0,0 1 0 0 0,-2 6 12 0 0,-1 0-1 0 0,0-1 0 0 0,-1 1 0 0 0,1-1 0 0 0,-2 0 1 0 0,1 0-1 0 0,-1-1 0 0 0,-11 11 0 0 0,7-7 7 0 0,1 0 0 0 0,-12 16 0 0 0,-6 11-24 0 0,8-15 0 0 0,15-16 0 0 0,4-1 0 0 0,1-2 0 0 0,4-5 0 0 0,7-11 0 0 0,-2 2 0 0 0,-4 8 0 0 0,-3 1 0 0 0,0 0 0 0 0,0-1 0 0 0,0 1 0 0 0,-1 0 0 0 0,4-5 0 0 0,-3 4 0 0 0,-1 0 0 0 0,1 0 0 0 0,0 0 0 0 0,-1 0 0 0 0,1 0 0 0 0,1 1 0 0 0,-1-1 0 0 0,4-2 0 0 0,-5 5 0 0 0,-1-1 0 0 0,0 0 0 0 0,0 0 0 0 0,1 0 0 0 0,-1 1 0 0 0,0-1 0 0 0,0-1 0 0 0,0 1 0 0 0,0 0 0 0 0,0 0 0 0 0,0 0 0 0 0,-1 0 0 0 0,1-1 0 0 0,0 1 0 0 0,0 0 0 0 0,-1-1 0 0 0,1 1 0 0 0,-1-1 0 0 0,1-1 0 0 0,0 0 0 0 0,0 1 0 0 0,-1 0 0 0 0,1 0 0 0 0,1 0 0 0 0,-1 0 0 0 0,0 0 0 0 0,0 0 0 0 0,1 1 0 0 0,-1-1 0 0 0,3-2 0 0 0,-2 2 0 0 0,0 1 0 0 0,-1-1 0 0 0,1 0 0 0 0,-1 0 0 0 0,0 0 0 0 0,0 0 0 0 0,1 0 0 0 0,0-3 0 0 0,1-8 3 0 0,-3 11-5 0 0,0 1 0 0 0,1-1 0 0 0,-1 0 1 0 0,1 0-1 0 0,-1 0 0 0 0,1 0 0 0 0,0 0 0 0 0,2-3 1 0 0,1-1-29 0 0,-2 3-135 0 0,1 0 0 0 0,-1 0 0 0 0,0 0 0 0 0,0-1 0 0 0,0 1 0 0 0,-1 0 0 0 0,1-1 0 0 0,-1 0 0 0 0,0 1 0 0 0,0-1 0 0 0,0 0 0 0 0,-1 1 0 0 0,1-7 0 0 0,0 6-382 0 0,-1 1 1 0 0,1-1 0 0 0,0 0-1 0 0,0 1 1 0 0,0-1 0 0 0,1 0-1 0 0,-1 1 1 0 0,1 0 0 0 0,0-1-1 0 0,0 1 1 0 0,0 0 0 0 0,4-5-1 0 0,7-9-4793 0 0,0-6-2472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9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0 7567 0 0,'-1'1'26'0'0,"0"-1"-1"0"0,0 1 0 0 0,0-1 0 0 0,1 1 0 0 0,-1-1 0 0 0,0 1 1 0 0,1 0-1 0 0,-1-1 0 0 0,0 1 0 0 0,1 0 0 0 0,-1 0 0 0 0,1-1 0 0 0,-1 1 1 0 0,1 0-1 0 0,-1 0 0 0 0,1 0 0 0 0,0 0 0 0 0,0 0 0 0 0,-1-1 1 0 0,1 1-1 0 0,0 0 0 0 0,0 0 0 0 0,0 0 0 0 0,0 0 0 0 0,0 0 1 0 0,0 0-1 0 0,0 0 0 0 0,0 0 0 0 0,0 0 0 0 0,1 1 0 0 0,-1 0 27 0 0,0 0 0 0 0,1 0 0 0 0,-1 0 0 0 0,0 0 0 0 0,0 0 0 0 0,-1 0 0 0 0,0 4 0 0 0,0-1 635 0 0,0 0-1 0 0,0 1 1 0 0,0-1 0 0 0,0 0-1 0 0,1 1 1 0 0,0-1-1 0 0,0 1 1 0 0,0-1-1 0 0,1 0 1 0 0,0 6-1 0 0,1-2 377 0 0,-2 0-1 0 0,1 0 1 0 0,-3 18-1 0 0,2 16 1309 0 0,3-18-1071 0 0,-1-16-600 0 0,-1 0 0 0 0,0 17 0 0 0,-3 2 327 0 0,1-13-295 0 0,0-1-1 0 0,3 28 1 0 0,-1-36-471 0 0,-1 1 1 0 0,0 0-1 0 0,-1 0 1 0 0,-1 10-1 0 0,1-11-110 0 0,0-1-1 0 0,0 1 1 0 0,1-1-1 0 0,0 1 1 0 0,0 0-1 0 0,2 9 1 0 0,-2-14-125 0 0,1 0-1 0 0,-1 1 1 0 0,0-1 0 0 0,0 0-1 0 0,0 1 1 0 0,0-1-1 0 0,0 0 1 0 0,0 1 0 0 0,-1-1-1 0 0,1 0 1 0 0,0 0 0 0 0,0 1-1 0 0,-1-1 1 0 0,1 0-1 0 0,-1 0 1 0 0,1 0 0 0 0,-1 0-1 0 0,-1 3 1 0 0,1-3-24 0 0,1-1-1 0 0,-1 1-1 0 0,1-1 0 0 0,0 0 1 0 0,0 1-1 0 0,0-1 1 0 0,-1 1-1 0 0,1-1 0 0 0,0 0 1 0 0,0 1-1 0 0,0-1 0 0 0,0 1 1 0 0,0-1-1 0 0,0 0 0 0 0,0 1 1 0 0,0-1-1 0 0,0 1 1 0 0,0-1-1 0 0,0 1 0 0 0,0-1 1 0 0,0 1-1 0 0,0-1 0 0 0,0 0 1 0 0,0 1-1 0 0,0-1 1 0 0,0 1-1 0 0,1-1 0 0 0,-1 0 1 0 0,0 1-1 0 0,0-1 0 0 0,0 1 1 0 0,1-1-1 0 0,-1 0 0 0 0,0 1 1 0 0,1-1-1 0 0,-1 0 1 0 0,0 0-1 0 0,1 1 0 0 0,-1-1 1 0 0,1 0-1 0 0,-1 1-19 0 0,0-1 0 0 0,0 0 1 0 0,1 0-1 0 0,-1 0 0 0 0,0 1 0 0 0,0-1 1 0 0,0 0-1 0 0,0 0 0 0 0,0 0 0 0 0,0 1 1 0 0,0-1-1 0 0,0 0 0 0 0,0 0 0 0 0,1 1 0 0 0,-1-1 1 0 0,0 0-1 0 0,0 0 0 0 0,0 1 0 0 0,0-1 1 0 0,0 0-1 0 0,0 0 0 0 0,-1 1 0 0 0,1-1 0 0 0,0 0 1 0 0,0 0-1 0 0,0 1 0 0 0,0-1 0 0 0,0 0 1 0 0,0 0-1 0 0,0 0 0 0 0,0 1 0 0 0,-1-1 1 0 0,1 0-1 0 0,0 0 0 0 0,0 0 0 0 0,0 1 0 0 0,0-1 1 0 0,-1 0-1 0 0,1 0 0 0 0,0 0 0 0 0,0 0 1 0 0,0 0-1 0 0,-1 1 0 0 0,-1 0-1316 0 0,6-4-771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9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3079 0 0,'31'93'5600'0'0,"-23"-72"-3328"0"0,0 1-1 0 0,7 38 1 0 0,-3-6 36 0 0,2 12-439 0 0,-11-31-959 0 0,0-11 34 0 0,0-1 1 0 0,7 25-1 0 0,-6-31-334 0 0,3 36-1 0 0,-6-41-500 0 0,0-11-71 0 0,-1 0 1 0 0,1 0 0 0 0,-1 1-1 0 0,1-1 1 0 0,-1 0 0 0 0,1 0-1 0 0,-1 0 1 0 0,1 0 0 0 0,0 0-1 0 0,1 1 1 0 0,0 1-39 0 0,-1-1 46 0 0,0 1 0 0 0,0-1 0 0 0,-1 0 0 0 0,1 0 0 0 0,0 1-1 0 0,-1-1 1 0 0,0 0 0 0 0,0 1 0 0 0,1-1 0 0 0,-1 0 0 0 0,-1 1 0 0 0,1-1 0 0 0,0 1 0 0 0,0-1 0 0 0,-1 0-1 0 0,0 0 1 0 0,1 1 0 0 0,-2 2 0 0 0,1-4 170 0 0,-1 1 15 0 0,-50 44 1370 0 0,23-22 111 0 0,29-23-1658 0 0,0 0 1 0 0,-1-1-1 0 0,1 1 0 0 0,0 0 1 0 0,-1-1-1 0 0,1 1 1 0 0,0 0-1 0 0,0 0 0 0 0,0-1 1 0 0,0 1-1 0 0,-1 0 0 0 0,1 0 1 0 0,0 0-1 0 0,0-1 0 0 0,1 1 1 0 0,-1 0-1 0 0,0 0 0 0 0,0-1 1 0 0,0 1-1 0 0,0 0 0 0 0,1 1 1 0 0,0-1 36 0 0,-1 0 1 0 0,1 1 0 0 0,-1-1-1 0 0,1 0 1 0 0,0 1 0 0 0,-1-1-1 0 0,1 0 1 0 0,0 0-1 0 0,2 3 1 0 0,2-1-53 0 0,1 1-1 0 0,0-1 1 0 0,-1-1-1 0 0,1 1 1 0 0,0-1-1 0 0,0 0 1 0 0,0 0-1 0 0,7 1 1 0 0,8 0 127 0 0,24 1 0 0 0,-28-4-107 0 0,0 2 0 0 0,22 4 0 0 0,-21-2-59 0 0,-1 0 0 0 0,1-1 0 0 0,22 0 0 0 0,120 10 0 0 0,-102-10 0 0 0,-27 0 0 0 0,39-2 0 0 0,86-8 0 0 0,-133 5 0 0 0,0-1 0 0 0,22-6 0 0 0,-26 5 0 0 0,-16 4-138 0 0,0-1-1 0 0,0 0 1 0 0,0-1 0 0 0,0 1-1 0 0,0 0 1 0 0,-1-1-1 0 0,1 0 1 0 0,0 1 0 0 0,-1-1-1 0 0,1 0 1 0 0,-1 0 0 0 0,0-1-1 0 0,1 1 1 0 0,-1 0 0 0 0,0-1-1 0 0,3-5 1 0 0,6-6-1937 0 0,-1 1-5030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19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82 5383 0 0,'-36'22'14170'0'0,"56"-29"-2368"0"0,-2 2-13878 0 0,72-15 3714 0 0,39-7 212 0 0,-21 6-1850 0 0,-18 1 0 0 0,-82 19-31 0 0,-6 1-127 0 0,5-2 42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1 6391 0 0,'0'0'8734'0'0,"1"2"-6686"0"0,23 94 9050 0 0,-12-54-8897 0 0,10 74 1 0 0,13 303-2109 0 0,-33-400-93 0 0,1 1 0 0 0,1-1 0 0 0,9 26 0 0 0,-7-31 0 0 0,-1-9 0 0 0,-3-6 0 0 0,-3-7 0 0 0,1 8 0 0 0,-7-14 0 0 0,1 0 0 0 0,-2 0 0 0 0,-12-17 0 0 0,-1-2 0 0 0,2 0 0 0 0,5 11 0 0 0,1 0 0 0 0,1-1 0 0 0,1-1 0 0 0,-15-48 0 0 0,23 63 4 0 0,1 8-2 0 0,1 1-3 0 0,1 0 1 0 0,0 0-1 0 0,0 0 0 0 0,0 0 0 0 0,-1 0 0 0 0,1 0 0 0 0,0 0 0 0 0,0 0 0 0 0,0 0 0 0 0,-1 0 1 0 0,1 0-1 0 0,0 0 0 0 0,0 0 0 0 0,0 0 0 0 0,-1 0 0 0 0,1 0 0 0 0,0 0 0 0 0,0 0 0 0 0,0 0 1 0 0,0-1-1 0 0,-1 1 0 0 0,1 0 0 0 0,0 0 0 0 0,0 0 0 0 0,0 0 0 0 0,0 0 0 0 0,0-1 0 0 0,0 1 1 0 0,-1 0-1 0 0,1 0 0 0 0,0 0 0 0 0,0 0 0 0 0,0-1 0 0 0,0 1 0 0 0,0 0 0 0 0,0 0 0 0 0,-2-3-62 0 0,1 0 0 0 0,-1 0 0 0 0,1 0-1 0 0,0 0 1 0 0,0 0 0 0 0,-1-4 0 0 0,1 4-257 0 0,1 0 1 0 0,-2-1-1 0 0,1 1 1 0 0,0 0 0 0 0,-1 0-1 0 0,-1-4 1 0 0,-7-14-2953 0 0,8 17 1855 0 0,1 0-1 0 0,0 1 1 0 0,-1-1 0 0 0,0 1-1 0 0,-2-4 1 0 0,-11-9-6518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0.6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4319 0 0,'0'1'332'0'0,"15"37"4757"0"0,-12-33-4146 0 0,-1 0 1 0 0,0 0 0 0 0,0 1-1 0 0,2 10 1 0 0,0 5 591 0 0,-2-10-870 0 0,0 1 1 0 0,0 19 0 0 0,-11 112 1977 0 0,9-142-2317 0 0,3 12 224 0 0,0-5-453 0 0,0 0 1 0 0,0 0 0 0 0,1 0 0 0 0,0-1 0 0 0,0 1 0 0 0,1-1 0 0 0,5 7 0 0 0,43 46 1 0 0,-42-48 0 0 0,29 31 78 0 0,-27-22-54 0 0,-11-10-25 0 0,-2-4 2 0 0,1-2 78 0 0,-1 0 0 0 0,0-1-1 0 0,0 1 1 0 0,0 0 0 0 0,0 0-1 0 0,-1 0 1 0 0,0-1 0 0 0,0 1-1 0 0,-1 0 1 0 0,1-1 0 0 0,-1 1-1 0 0,0-1 1 0 0,0 1 0 0 0,0-1-1 0 0,-1 0 1 0 0,1 0 0 0 0,-1 0-1 0 0,0 0 1 0 0,0-1 0 0 0,-1 1-1 0 0,1-1 1 0 0,-1 0 0 0 0,0 0-1 0 0,0 0 1 0 0,0 0 0 0 0,0 0-1 0 0,0-1 1 0 0,0 0 0 0 0,-1 0-1 0 0,1 0 1 0 0,-1-1 0 0 0,1 1-1 0 0,-1-1 1 0 0,0 0 0 0 0,-7 0-1 0 0,-44-6 1526 0 0,55 5-1471 0 0,-4 1 1095 0 0,22 7-1305 0 0,0-1 0 0 0,1-1 0 0 0,0 0 0 0 0,19 2 1 0 0,-6 0-13 0 0,-1-1-10 0 0,53 3 0 0 0,-45-6 0 0 0,-1-1 0 0 0,-1-2 0 0 0,1-1 0 0 0,-1-2 0 0 0,1-2 0 0 0,-1-1 0 0 0,68-19 0 0 0,-95 22 0 0 0,-1-2 0 0 0,0 1 0 0 0,1-1 0 0 0,11-8 0 0 0,24-11 0 0 0,-33 17 0 0 0,-3 3-135 0 0,-6 2-565 0 0,0 1-246 0 0,10-2-1118 0 0,4 0-5233 0 0,-1 2-2025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4.8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 7199 0 0,'4'-3'904'0'0,"2"17"-840"0"0,-1-1 0 0 0,-2 1 2200 0 0,-1 0 432 0 0,-2 1 88 0 0,1 2 24 0 0,-1-1-2248 0 0,2-2-448 0 0,1-9-112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1.2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281 1 8207 0 0,'5'53'3448'0'0,"-5"-52"-3334"0"0,0-1 0 0 0,0 1 0 0 0,0-1 0 0 0,0 0 0 0 0,0 1 1 0 0,0-1-1 0 0,1 1 0 0 0,-1-1 0 0 0,0 0 0 0 0,0 1 0 0 0,0-1 0 0 0,1 0 0 0 0,-1 1 0 0 0,0-1 0 0 0,0 0 0 0 0,1 1 0 0 0,-1-1 0 0 0,0 0 0 0 0,0 0 0 0 0,1 1 0 0 0,2 2 483 0 0,-1 6-38 0 0,-2-6 564 0 0,0 1-1 0 0,0 0 1 0 0,-1 0 0 0 0,0 0-1 0 0,1-1 1 0 0,-1 1-1 0 0,-1 0 1 0 0,1-1 0 0 0,-3 6-1 0 0,3-8 5 0 0,1 2-877 0 0,-1-1 0 0 0,1 0 0 0 0,-1 0-1 0 0,0 1 1 0 0,0-1 0 0 0,0 0 0 0 0,0 0 0 0 0,-2 2 0 0 0,1-1 164 0 0,1-1 322 0 0,-1 0-104 0 0,-10 10-415 0 0,-2-2-308 0 0,-13 5-1343 0 0,24-14 550 0 0,-1 3-199 0 0,-32 27-3017 0 0,33-28 1804 0 0,-1 0 46 0 0,-37 24-1697 0 0,38-25 2048 0 0,-2 2 189 0 0,-39 27 188 0 0,40-28 1002 0 0,-1 0 104 0 0,5-3 414 0 0,-8 6 123 0 0,0 0-1 0 0,0 0 0 0 0,0-1 1 0 0,-1 0-1 0 0,-14 5 0 0 0,23-11-77 0 0,1 0-1 0 0,0 0 0 0 0,0 0 1 0 0,0 0-1 0 0,0 0 0 0 0,0 0 1 0 0,1 0-1 0 0,-1 0 0 0 0,0 0 1 0 0,0 1-1 0 0,0-1 0 0 0,1 1 1 0 0,-1-1-1 0 0,0 1 0 0 0,2-1 1 0 0,15-2 84 0 0,-13 2-114 0 0,-1 1 1 0 0,1-1 0 0 0,-1 1 0 0 0,1 0-1 0 0,-1 0 1 0 0,1 0 0 0 0,0 0 0 0 0,8 3-1 0 0,16 3-42 0 0,-25-6 120 0 0,0 0 0 0 0,0 1 0 0 0,0 0 0 0 0,0 0 0 0 0,0 0 0 0 0,0 0 0 0 0,0 1 1 0 0,-1-1-1 0 0,1 1 0 0 0,-1 0 0 0 0,1 0 0 0 0,-1 0 0 0 0,0 1 0 0 0,1-1 0 0 0,2 4 0 0 0,7 8 1303 0 0,-1 1-1 0 0,17 28 0 0 0,-21-28 52 0 0,0 0 0 0 0,-1 1 0 0 0,-1 0 0 0 0,0 0 0 0 0,6 31-1 0 0,-10-34-831 0 0,0 0-1 0 0,-1 0 1 0 0,0 0-1 0 0,-1 0 0 0 0,0 1 1 0 0,-3 13-1 0 0,-1 16 629 0 0,3-28-711 0 0,0-1 0 0 0,-7 26 0 0 0,3-19-486 0 0,4-15-41 0 0,-1-1 0 0 0,1 1 0 0 0,-1 0 0 0 0,0 0 1 0 0,0-1-1 0 0,-1 1 0 0 0,-5 8 0 0 0,8-14-3 0 0,-2 1 0 0 0,5-8 0 0 0,3-4-35 0 0,0 0 0 0 0,-2 0 0 0 0,1 0 0 0 0,3-17 0 0 0,-2 1-1076 0 0,3-35 0 0 0,0-2-1268 0 0,10-90-6472 0 0,-13 89 1732 0 0,-3 32 1849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1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5959 0 0,'0'0'458'0'0,"1"0"-328"0"0,-1 0 0 0 0,1 0 0 0 0,0-1 0 0 0,0 1 1 0 0,0 0-1 0 0,0 1 0 0 0,0-1 0 0 0,-1 0 0 0 0,1 0 1 0 0,0 0-1 0 0,0 0 0 0 0,0 1 0 0 0,1-1 0 0 0,22 35 7748 0 0,-17-19-4322 0 0,8 27 1 0 0,-1 18 116 0 0,0 63-834 0 0,-13-107-2422 0 0,1 30 441 0 0,-2 1 0 0 0,-8 55-1 0 0,7-97-843 0 0,2 19-24 0 0,-1-22-148 0 0,2-6-465 0 0,-1 1 212 0 0,0-1 0 0 0,1 1 0 0 0,-1-1 0 0 0,0 0 0 0 0,0 1 0 0 0,-1-1 1 0 0,2-5-1 0 0,-2 6 390 0 0,12-65-9365 0 0,-7 26 1052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1.9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80 4831 0 0,'0'0'375'0'0,"11"-10"2996"0"0,24-3 3702 0 0,-1-6-4174 0 0,10-4-1337 0 0,-36 20-1369 0 0,-1 0 0 0 0,1 1 0 0 0,-1 0 0 0 0,1 0 0 0 0,9 0 1 0 0,-12 2-110 0 0,-1-1 1 0 0,0 1-1 0 0,1 1 1 0 0,-1-1-1 0 0,1 0 1 0 0,-1 1-1 0 0,0 0 1 0 0,1 0-1 0 0,-1 0 1 0 0,5 3-1 0 0,-7-3 56 0 0,0 0-83 0 0,1 0 0 0 0,-1 0 0 0 0,0 0 0 0 0,0 1 0 0 0,1-1 0 0 0,-1 1 0 0 0,0 0 0 0 0,0-1 0 0 0,0 1 0 0 0,0 0 0 0 0,-1 0 0 0 0,1 0 0 0 0,1 3 0 0 0,-2-4-34 0 0,9 14 510 0 0,0 0 0 0 0,-1 1 0 0 0,0 0 0 0 0,-1 0 0 0 0,-1 1-1 0 0,-1 0 1 0 0,7 25 0 0 0,34 108 1666 0 0,11 46 378 0 0,-30-69-2306 0 0,31 133 26 0 0,-54-239-297 0 0,1 0 0 0 0,1-1 0 0 0,1 0 0 0 0,0-1 0 0 0,2 1 0 0 0,11 17 0 0 0,-11-24 0 0 0,-1-5 0 0 0,-8-7 0 0 0,-1-1 0 0 0,0 0 0 0 0,0 0 0 0 0,1 0 0 0 0,-1 0 0 0 0,0 0 0 0 0,0 1 0 0 0,1-1 0 0 0,-1 0 0 0 0,0 0 0 0 0,1 0 0 0 0,-1 0 0 0 0,0 0 0 0 0,1 0 0 0 0,-1 0 0 0 0,0 0 0 0 0,1 0 0 0 0,-1 0 0 0 0,0 0 0 0 0,0 0 0 0 0,1 0 0 0 0,-1 0 0 0 0,0 0 0 0 0,1 0 0 0 0,-1 0 0 0 0,0-1 0 0 0,0 1 0 0 0,1 0 0 0 0,-1 0 0 0 0,0 0 0 0 0,1-1 0 0 0,0-1-48 0 0,0 0-1 0 0,-1-1 1 0 0,1 1-1 0 0,0-1 1 0 0,-1 1-1 0 0,1-1 1 0 0,-1 1 0 0 0,0-1-1 0 0,0 1 1 0 0,0-1-1 0 0,0 1 1 0 0,0-1-1 0 0,-2-3 1 0 0,-7-37-930 0 0,2 19-2031 0 0,-19-39-1 0 0,3 11-5417 0 0,10 20 1185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2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1 153 2959 0 0,'0'0'612'0'0,"3"-2"1462"0"0,70-32 8990 0 0,6-2-2653 0 0,-6-6-3873 0 0,-71 41-4338 0 0,7-11-62 0 0,-4 4-162 0 0,-4 6-165 0 0,0 0-102 0 0,5-11-3781 0 0,-14 27-6856 0 0,-2 7 4472 0 0,6-12 9310 0 0,-79 104 294 0 0,80-108-2546 0 0,-32 39 2870 0 0,10-17 4287 0 0,31-18-7623 0 0,-2-4-148 0 0,17 16-64 0 0,-14-15 79 0 0,46 43 77 0 0,-46-41 30 0 0,-6-7 15 0 0,-1-4-21 0 0,0-3-70 0 0,0-7-49 0 0,0-13-118 0 0,-3-25 0 0 0,3 49 574 0 0,-3 10-60 0 0,0 13 1142 0 0,3-19-1195 0 0,-1 1-28 0 0,-2 8-197 0 0,-1 0-1 0 0,-1-1 1 0 0,0 1-1 0 0,0-1 1 0 0,-1 0-1 0 0,0-1 1 0 0,-7 10-1 0 0,1-4-86 0 0,0 0 0 0 0,-19 17 0 0 0,3-11-8561 0 0,14-13-646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2.7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2015 0 0,'2'1'13960'0'0,"7"3"-9697"0"0,-7-4-2473 0 0,59-5 5593 0 0,-59 5-6566 0 0,0 0-31 0 0,6-1-9 0 0,-6 0 168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3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30 110 2815 0 0,'-2'1'214'0'0,"-26"3"9751"0"0,32-16-7073 0 0,-2 9-2555 0 0,0 0 1 0 0,0 0-1 0 0,0 0 1 0 0,0 1-1 0 0,1-1 1 0 0,-1 1-1 0 0,1-1 1 0 0,0 1-1 0 0,-1 0 1 0 0,6-3-1 0 0,35-17 807 0 0,-35 19-748 0 0,17-9 1270 0 0,1 2-1 0 0,48-13 1 0 0,-72 23-993 0 0,-1 0-596 0 0,0 0 0 0 0,0 0-1 0 0,0 0 1 0 0,0 0 0 0 0,0 0 0 0 0,0 0-1 0 0,0 0 1 0 0,0 0 0 0 0,-1 0-1 0 0,1 0 1 0 0,0 0 0 0 0,1-1-1 0 0,3 1 118 0 0,-5-1-131 0 0,1 1 0 0 0,-1 0 0 0 0,1 0 0 0 0,-1 0 0 0 0,1 0 0 0 0,-1 1 0 0 0,1-1 0 0 0,-1 0 0 0 0,0 0 0 0 0,1 0 0 0 0,-1 0 0 0 0,1 0 0 0 0,-1 1 0 0 0,1-1 0 0 0,-1 0 0 0 0,1 0 0 0 0,-1 1 0 0 0,0-1 0 0 0,1 0 0 0 0,-1 0 0 0 0,1 1 0 0 0,-1-1 0 0 0,0 1 0 0 0,1-1 0 0 0,-1 0 0 0 0,0 1 0 0 0,0-1 0 0 0,1 1 0 0 0,-1 0 0 0 0,0 0 7 0 0,1 1 0 0 0,-1-1 0 0 0,0 0 0 0 0,0 1 0 0 0,0-1 0 0 0,0 0 0 0 0,-1 1 0 0 0,1-1 0 0 0,0 0 0 0 0,-1 0 1 0 0,0 2-1 0 0,-1 4 243 0 0,-2 0 0 0 0,1 0 1 0 0,-5 6-1 0 0,-40 52 262 0 0,6-9-366 0 0,30-40-329 0 0,8-11-99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3.6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 3247 0 0,'0'0'251'0'0,"1"2"-160"0"0,8 21 2393 0 0,-1 1 0 0 0,0 0 0 0 0,-2 0 0 0 0,-1 1 0 0 0,3 30 0 0 0,-6-35-1483 0 0,-2 0 0 0 0,0 0 1 0 0,-1 0-1 0 0,-1 0 0 0 0,-1 0 1 0 0,-1 0-1 0 0,-7 21 0 0 0,7-28-407 0 0,2-4-218 0 0,-1 0-1 0 0,0 1 1 0 0,0-1 0 0 0,-1-1-1 0 0,-1 1 1 0 0,1 0-1 0 0,-1-1 1 0 0,-10 12 1064 0 0,15-28-1513 0 0,0 0 0 0 0,1 0 0 0 0,0 1 0 0 0,0-1 0 0 0,1 0 0 0 0,0 1 0 0 0,0-1 0 0 0,6-11 0 0 0,4-6-260 0 0,15-24 0 0 0,-22 42 312 0 0,1-2-86 0 0,0-1 0 0 0,1 1 0 0 0,0 0 0 0 0,1 0 0 0 0,0 1 0 0 0,0 0 0 0 0,1 0 1 0 0,0 1-1 0 0,0 0 0 0 0,0 1 0 0 0,13-7 0 0 0,-11 10 201 0 0,0-1 0 0 0,-1 2 0 0 0,1-1 0 0 0,0 2 0 0 0,0-1 0 0 0,1 1 0 0 0,-1 1 0 0 0,0 0 0 0 0,14 2 0 0 0,-6 1 762 0 0,22 5 0 0 0,-34-7-636 0 0,-5 0-163 0 0,0-1-1 0 0,-1 1 1 0 0,1 0-1 0 0,0-1 1 0 0,-1 1-1 0 0,1 0 1 0 0,0 0-1 0 0,-1 0 1 0 0,1 0-1 0 0,-1 0 1 0 0,3 3-1 0 0,-2-2 17 0 0,6 8 33 0 0,-7-7-101 0 0,0-1-1 0 0,0 1 1 0 0,0-1-1 0 0,-1 1 0 0 0,1 0 1 0 0,-1-1-1 0 0,0 1 1 0 0,0 0-1 0 0,0-1 0 0 0,0 1 1 0 0,0 0-1 0 0,-1 0 1 0 0,1-1-1 0 0,-1 1 0 0 0,1-1 1 0 0,-1 1-1 0 0,-2 4 1 0 0,-2 3 5 0 0,0 0 1 0 0,-1 0 0 0 0,-6 9 0 0 0,1-5-42 0 0,0 0 0 0 0,-1 0 0 0 0,-1-2 1 0 0,0 1-1 0 0,-1-2 0 0 0,0 0 0 0 0,0 0 0 0 0,-1-1 0 0 0,-1-1 0 0 0,0-1 0 0 0,0 0 1 0 0,-24 8-1 0 0,39-16-68 0 0,0 0 1 0 0,0-1-1 0 0,0 1 0 0 0,0 0 1 0 0,0-1-1 0 0,0 1 1 0 0,0-1-1 0 0,0 1 1 0 0,0-1-1 0 0,1 1 1 0 0,-1-1-1 0 0,0 0 1 0 0,0 1-1 0 0,0-1 0 0 0,1 0 1 0 0,-1 0-1 0 0,0 1 1 0 0,1-1-1 0 0,-1 0 1 0 0,1 0-1 0 0,-1 0 1 0 0,0-1-1 0 0,0 0-313 0 0,1-1-1 0 0,-1 1 1 0 0,0-1-1 0 0,1 0 1 0 0,0 1 0 0 0,-1-1-1 0 0,1 1 1 0 0,0-1-1 0 0,0 0 1 0 0,1 1-1 0 0,-1-1 1 0 0,0 1 0 0 0,1-1-1 0 0,0 1 1 0 0,-1-1-1 0 0,2-2 1 0 0,0 0-679 0 0,0 1-1 0 0,0-1 1 0 0,0 1 0 0 0,1-1 0 0 0,0 1-1 0 0,0 0 1 0 0,4-5 0 0 0,-6 8 102 0 0,1 0 518 0 0,16-5-94 0 0,-16 5 1030 0 0,12 3 1098 0 0,55 14 9559 0 0,-47-9-7743 0 0,37 4-1 0 0,-43-9-3117 0 0,-8-1-243 0 0,1 0 1 0 0,-1-1-1 0 0,0 0 0 0 0,0 0 0 0 0,1-1 1 0 0,-1 0-1 0 0,12-4 0 0 0,-17 4-276 0 0,0 1-195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4.0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44 5119 0 0,'0'0'14955'0'0,"3"0"-12971"0"0,16 0 1810 0 0,34-7 0 0 0,58-18-677 0 0,-86 17-3277 0 0,-23 8-692 0 0,6-4-840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4.3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0 2071 0 0,'1'5'495'0'0,"0"0"0"0"0,-1 0-1 0 0,0-1 1 0 0,0 11-1 0 0,0 1 1681 0 0,1-3 671 0 0,-1 0 0 0 0,-1 0-1 0 0,-3 23 1 0 0,0 11 1763 0 0,2-24-2893 0 0,-2-1 1 0 0,0 1-1 0 0,-1 0 0 0 0,-13 33 0 0 0,15-48-1362 0 0,1-1 0 0 0,0 0-1 0 0,-1 15 1 0 0,15-26-294 0 0,-5 0-205 0 0,1 0 0 0 0,-1 0 0 0 0,-1-1 0 0 0,1 0-1 0 0,-1-1 1 0 0,11-9 0 0 0,2-3-147 0 0,-18 17 286 0 0,15-14-164 0 0,5-9-51 0 0,12-5 221 0 0,-32 27 110 0 0,1 0 12 0 0,1-1-55 0 0,0-1 1 0 0,0 1 0 0 0,-1-1-1 0 0,1 0 1 0 0,-1 0-1 0 0,3-7 1 0 0,-4 8-213 0 0,0 0 1 0 0,0-1-1 0 0,-1 1 0 0 0,1 0 0 0 0,-1 0 1 0 0,0 0-1 0 0,0 0 0 0 0,0 0 0 0 0,0 0 1 0 0,-1-5-1 0 0,-6-8-8521 0 0</inkml:trace>
  <inkml:trace contextRef="#ctx0" brushRef="#br0" timeOffset="1">4 17 5727 0 0,'0'0'512'0'0,"1"13"-416"0"0,1-1-96 0 0,1 2 0 0 0,-2-1 1728 0 0,1 2 320 0 0,1 2 64 0 0,-1 2 8 0 0,-4-2-936 0 0,2 0-184 0 0,0 2-40 0 0,0 0 0 0 0,-3-1-960 0 0,1-1-96 0 0,-1-1-64 0 0,0-1-4712 0 0,-1-2-952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4.7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1 266 4975 0 0,'0'0'832'0'0,"2"-1"796"0"0,20-5 1084 0 0,1 0-1 0 0,-1 2 0 0 0,1 0 1 0 0,25 0-1 0 0,95 4 2931 0 0,-100 2-4519 0 0,0-2 0 0 0,0-2 0 0 0,70-11 0 0 0,-60 1-576 0 0,0-2 0 0 0,66-28 0 0 0,-2-12-547 0 0,-94 41 0 0 0,-1 0 0 0 0,39-31 0 0 0,-54 37-10 0 0,-4 4-3 0 0,1 0 0 0 0,-1 1 1 0 0,1-1-1 0 0,-1 1 1 0 0,1-1-1 0 0,6-2 0 0 0,-1 1-1441 0 0,0 0-6160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5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10 6911 0 0,'0'0'528'0'0,"-2"4"-289"0"0,-27 52 1161 0 0,13-15 6453 0 0,14-32-4039 0 0,-1-1-3044 0 0,4-3 2489 0 0,19-10-2129 0 0,-17 4-1114 0 0,0 0-1 0 0,0-1 1 0 0,-1 0-1 0 0,1 0 0 0 0,0 0 1 0 0,-1 0-1 0 0,1 0 1 0 0,-1 0-1 0 0,0-1 0 0 0,0 1 1 0 0,3-5-1 0 0,11-10 68 0 0,-3 7-12 0 0,1 0 0 0 0,21-10 0 0 0,-1-1 50 0 0,-30 19-80 0 0,-1 0 0 0 0,1 0 0 0 0,0 1 0 0 0,0-1 1 0 0,0 1-1 0 0,0 0 0 0 0,6-1 0 0 0,10-4 259 0 0,-18 6-195 0 0,1-1 0 0 0,-1 1 0 0 0,0-1 0 0 0,0 1 0 0 0,0 0 0 0 0,1 0 0 0 0,-1 0 0 0 0,0 0 0 0 0,0 0 0 0 0,1 0 0 0 0,-1 1-1 0 0,0-1 1 0 0,0 1 0 0 0,0-1 0 0 0,1 1 0 0 0,-1 0 0 0 0,0 0 0 0 0,0 0 0 0 0,0 0 0 0 0,2 2 0 0 0,-1-1 82 0 0,-1 0 1 0 0,1 1-1 0 0,0-1 0 0 0,-1 1 0 0 0,0-1 1 0 0,0 1-1 0 0,1 0 0 0 0,-2 0 1 0 0,1 0-1 0 0,0 0 0 0 0,-1 0 0 0 0,2 4 1 0 0,-2-5 253 0 0,-1 1-60 0 0,3 11-245 0 0,-4 2-105 0 0,-4 10-30 0 0,-2 0 0 0 0,-1 0 0 0 0,-17 37 0 0 0,13-33-1 0 0,-2 4 0 0 0,-1 0 0 0 0,-2 0 0 0 0,-2-2 0 0 0,-1 0 0 0 0,-1-2 0 0 0,-31 36 0 0 0,51-65 0 0 0,-13 15-83 0 0,-2 0-1 0 0,-23 18 0 0 0,38-33-9 0 0,1-1 0 0 0,0 0 0 0 0,-1 0-1 0 0,1 0 1 0 0,0-1 0 0 0,-1 1-1 0 0,1 0 1 0 0,-1 0 0 0 0,1 0 0 0 0,0 0-1 0 0,-1 0 1 0 0,1 0 0 0 0,0 0 0 0 0,-1-1-1 0 0,1 1 1 0 0,0 0 0 0 0,-1 0 0 0 0,1 0-1 0 0,0-1 1 0 0,-1 1 0 0 0,1 0-1 0 0,0-1 1 0 0,0 1 0 0 0,-1 0 0 0 0,1-1-1 0 0,-3-4-3342 0 0,-1-9-3410 0 0,0-5-1724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25.2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70 747 10191 0 0,'-1'-2'4730'0'0,"0"0"-4416"0"0,0 0 0 0 0,0 0 0 0 0,0 0 1 0 0,-1 0-1 0 0,1 1 0 0 0,-1-1 0 0 0,1 0 1 0 0,-1 0-1 0 0,0 1 0 0 0,1-1 0 0 0,-1 1 1 0 0,0 0-1 0 0,0-1 0 0 0,0 1 0 0 0,-3-1 1 0 0,4 1-274 0 0,0 0 12 0 0,0 1 0 0 0,0-1 0 0 0,0 1 0 0 0,1-1 0 0 0,-1 0 0 0 0,0 1 0 0 0,1-1 0 0 0,-1 0 0 0 0,0 0 0 0 0,1 1 0 0 0,-1-1 0 0 0,1 0 1 0 0,-1 0-1 0 0,1 0 0 0 0,0 0 0 0 0,-1 0 0 0 0,1 0 0 0 0,0 0 0 0 0,-1-1 0 0 0,2-20 750 0 0,1 4-237 0 0,-8-31 292 0 0,1 19-489 0 0,-4-11 38 0 0,6 33-316 0 0,1-1 0 0 0,0 0 0 0 0,0 0 1 0 0,0-15-1 0 0,4 10 89 0 0,4-26 0 0 0,2-8 74 0 0,-3 7-99 0 0,-3 31-91 0 0,0 0 0 0 0,-1-1 1 0 0,-1 1-1 0 0,0-19 0 0 0,0 25-41 0 0,0 0-1 0 0,0 0 0 0 0,0 0 1 0 0,1 1-1 0 0,0-1 0 0 0,-1 0 0 0 0,1 0 1 0 0,1 1-1 0 0,-1-1 0 0 0,4-6 0 0 0,-3 6 42 0 0,0-1 0 0 0,0 0-1 0 0,-1 0 1 0 0,1 1 0 0 0,-1-1-1 0 0,1-8 1 0 0,-1 9 3 0 0,0 0 0 0 0,0-1-1 0 0,0 1 1 0 0,1 0 0 0 0,0 0 0 0 0,0 0-1 0 0,0 0 1 0 0,0 0 0 0 0,1 0 0 0 0,-1 0-1 0 0,1 1 1 0 0,0-1 0 0 0,4-2 0 0 0,-4 3 299 0 0,0-2 18 0 0,32-40 693 0 0,-30 39-688 0 0,1-1-1 0 0,1 1 1 0 0,-1 0 0 0 0,1 1 0 0 0,8-6 0 0 0,-7 7-151 0 0,0 1 0 0 0,0 0 0 0 0,0 0 0 0 0,13-2 0 0 0,-18 4-164 0 0,3-1-66 0 0,0 1 0 0 0,0-1 1 0 0,0 1-1 0 0,0 1 1 0 0,1-1-1 0 0,-1 1 0 0 0,0 0 1 0 0,0 0-1 0 0,0 1 0 0 0,0 0 1 0 0,0 0-1 0 0,0 0 1 0 0,6 3-1 0 0,19 6-8 0 0,-26-9 0 0 0,0 0 0 0 0,0 1 0 0 0,0 0 0 0 0,0 0 0 0 0,8 5 0 0 0,12 11 0 0 0,-19-12 0 0 0,1-1 0 0 0,1 1 0 0 0,10 4 0 0 0,-10-5 0 0 0,1 1 0 0 0,-1-1 0 0 0,0 1 0 0 0,-1 0 0 0 0,1 1 0 0 0,-1 0 0 0 0,9 11 0 0 0,39 60 0 0 0,-37-50 0 0 0,-11-17 0 0 0,-1 0 0 0 0,-1 1 0 0 0,5 13 0 0 0,6 12 0 0 0,-12-26 0 0 0,0 1 0 0 0,-1-1 0 0 0,0 0 0 0 0,2 13 0 0 0,0 1 0 0 0,-3-14 0 0 0,-1 1 0 0 0,-1 0 0 0 0,0 0 0 0 0,0-1 0 0 0,-3 17 0 0 0,2-17 0 0 0,-1 0 0 0 0,-1 0 0 0 0,0-1 0 0 0,0 0 0 0 0,-1 0 0 0 0,0 0 0 0 0,-1 0 0 0 0,0 0 0 0 0,0-1 0 0 0,-1 0 0 0 0,-1 0 0 0 0,-13 14 0 0 0,-1-5 0 0 0,11-12 0 0 0,0-1 0 0 0,0-1 0 0 0,-1 0 0 0 0,1 0 0 0 0,-1-1 0 0 0,0 0 0 0 0,0-1 0 0 0,0 0 0 0 0,0-1 0 0 0,0 0 0 0 0,0-1 0 0 0,-15-1 0 0 0,18 0 0 0 0,1-1 0 0 0,0 0 0 0 0,0 0 0 0 0,0-1 0 0 0,0 0 0 0 0,1 0 0 0 0,-1 0 0 0 0,1-1 0 0 0,-1 0 0 0 0,1 0 0 0 0,-6-6 0 0 0,9 8 0 0 0,-1-2 0 0 0,0 1 0 0 0,0 0 0 0 0,1-1 0 0 0,0 0 0 0 0,0 0 0 0 0,0 0 0 0 0,0 0 0 0 0,0-1 0 0 0,1 1 0 0 0,0-1 0 0 0,0 1 0 0 0,0-1 0 0 0,1 0 0 0 0,-3-9 0 0 0,3 5 0 0 0,-1 0 0 0 0,2-1 0 0 0,-1 0 0 0 0,1 1 0 0 0,0-1 0 0 0,4-18 0 0 0,2 9 0 0 0,2 8 0 0 0,1 0 0 0 0,0 0 0 0 0,0 1 0 0 0,1 0 0 0 0,20-14 0 0 0,-19 16 0 0 0,0 1 0 0 0,0 0 0 0 0,1 0 0 0 0,0 1 0 0 0,0 1 0 0 0,0 0 0 0 0,1 1 0 0 0,23-5 0 0 0,-21 7 0 0 0,3-1 0 0 0,16-12 0 0 0,-25 9 0 0 0,-8 4 22 0 0,-1 0 0 0 0,1 0 0 0 0,0 0 1 0 0,-1 0-1 0 0,1 0 0 0 0,-1 0 0 0 0,0 0 0 0 0,0 0 0 0 0,0 0 1 0 0,0 0-1 0 0,0 0 0 0 0,0 0 0 0 0,0 0 0 0 0,-1-3 0 0 0,-10-32-619 0 0,7 24-594 0 0,-7-20-6381 0 0,-5-1-2624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34.4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77 250 4255 0 0,'-67'-46'332'0'0,"58"38"-219"0"0,10 4-93 0 0,6 2-29 0 0,184-61 9194 0 0,3 15 1371 0 0,-148 37-8484 0 0,72-17 2987 0 0,-90 16-4094 0 0,-24 10-945 0 0,1 0 0 0 0,-1 0 1 0 0,0 0-1 0 0,1 1 0 0 0,-1 0 0 0 0,6-2 1 0 0,-5 3-11 0 0,-5 0-7 0 0,1 0-1 0 0,-1 0 1 0 0,1 0-1 0 0,0 0 0 0 0,-1 0 1 0 0,1 0-1 0 0,-1 0 1 0 0,1 0-1 0 0,-1 0 0 0 0,1 0 1 0 0,-1 0-1 0 0,1-1 1 0 0,0 1-1 0 0,-1 0 1 0 0,1 0-1 0 0,-1-1 0 0 0,0 1 1 0 0,1 0-1 0 0,-1-1 1 0 0,1 1-1 0 0,-1 0 0 0 0,1-1 1 0 0,-1 1-1 0 0,0-1 1 0 0,1 0-1 0 0,5-2 3 0 0,-7 3-6 0 0,0 0 1 0 0,-1 0 43 0 0,2 1-51 0 0,0-1 1 0 0,0 0-1 0 0,0 0 1 0 0,0 0-1 0 0,-1 1 1 0 0,1-1 0 0 0,0 0-1 0 0,0 0 1 0 0,-1 0-1 0 0,1 0 1 0 0,0 1 0 0 0,0-1-1 0 0,-1 0 1 0 0,1 0-1 0 0,0 0 1 0 0,0 0 0 0 0,-1 0-1 0 0,1 0 1 0 0,0 0-1 0 0,0 0 1 0 0,-1 0-1 0 0,1 0 1 0 0,0 0 0 0 0,0 0-1 0 0,-1 0 1 0 0,1 0-1 0 0,0 0 1 0 0,-1 0 0 0 0,1 0-1 0 0,0 0 1 0 0,-1 0-1 0 0,-17-5-2372 0 0,-4 2-16061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34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91 7687 0 0,'-1'0'90'0'0,"0"0"-1"0"0,1 0 1 0 0,-1 0-1 0 0,1 0 1 0 0,-1 0-1 0 0,1 0 0 0 0,-1 0 1 0 0,0 0-1 0 0,1 0 1 0 0,-1 0-1 0 0,1-1 1 0 0,-1 1-1 0 0,1 0 0 0 0,-1 0 1 0 0,1-1-1 0 0,-1 1 1 0 0,1 0-1 0 0,-2-1 1 0 0,2 1-17 0 0,0-1 0 0 0,0 1 0 0 0,0 0 0 0 0,0 0 0 0 0,0-1 0 0 0,0 1 0 0 0,1 0 0 0 0,-1 0 0 0 0,0-1 0 0 0,0 1 0 0 0,0 0 0 0 0,0 0 1 0 0,0-1-1 0 0,0 1 0 0 0,0 0 0 0 0,1 0 0 0 0,-1-1 0 0 0,0 1 0 0 0,0 0 0 0 0,0 0 0 0 0,0 0 0 0 0,1-1 0 0 0,-1 1 0 0 0,0 0 0 0 0,1 0 0 0 0,18-12 2536 0 0,-18 11-2521 0 0,11-5 872 0 0,0 0 1 0 0,0 1-1 0 0,1 1 0 0 0,16-4 0 0 0,-4 1 233 0 0,112-24 2564 0 0,-125 30-3529 0 0,1 0 1 0 0,18 1-1 0 0,-13 0 72 0 0,-17 0-252 0 0,0 1-1 0 0,1-1 1 0 0,-1 0-1 0 0,0 0 1 0 0,1 0-1 0 0,-1 1 1 0 0,0-1 0 0 0,1 0-1 0 0,-1 1 1 0 0,0 0-1 0 0,0-1 1 0 0,1 1-1 0 0,-1 0 1 0 0,0-1-1 0 0,0 1 1 0 0,0 0 0 0 0,0 0-1 0 0,0 0 1 0 0,0 0-1 0 0,0 0 1 0 0,0 0-1 0 0,-1 0 1 0 0,1 0-1 0 0,0 0 1 0 0,0 1 0 0 0,-1-1-1 0 0,1 0 1 0 0,-1 0-1 0 0,1 1 1 0 0,-1-1-1 0 0,0 0 1 0 0,1 2-1 0 0,-1-1 43 0 0,0 0-1 0 0,1 0 1 0 0,-1 0-1 0 0,0 0 0 0 0,0 0 1 0 0,-1 0-1 0 0,1 0 1 0 0,0 0-1 0 0,-1 0 0 0 0,1-1 1 0 0,-1 1-1 0 0,1 0 1 0 0,-1 0-1 0 0,0 0 0 0 0,0-1 1 0 0,0 1-1 0 0,0 0 1 0 0,0-1-1 0 0,0 1 0 0 0,-3 2 1 0 0,-7 3 484 0 0,-4 5-3 0 0,5 0-202 0 0,8-8-262 0 0,0-1-1 0 0,-1 0 0 0 0,1 0 1 0 0,-1 0-1 0 0,0 0 0 0 0,-4 3 0 0 0,-11 4 259 0 0,15-8-294 0 0,-1 0 0 0 0,0 0 0 0 0,0 1 0 0 0,1-1 0 0 0,-1 1 0 0 0,-3 3 0 0 0,-11 19 299 0 0,-5 4 26 0 0,-9-2-118 0 0,22-20-194 0 0,1 1 1 0 0,-13 13-1 0 0,17-15-54 0 0,1-1-15 0 0,1-1 0 0 0,-1 1 1 0 0,-1-1-1 0 0,1 0 1 0 0,0 0-1 0 0,-1 0 1 0 0,0-1-1 0 0,0 0 1 0 0,-6 3-1 0 0,-7 0-46 0 0,15-6-6 0 0,1 0 0 0 0,-1 0 0 0 0,1 0 0 0 0,-1-1 0 0 0,1 1 0 0 0,-1-1 0 0 0,1 1 0 0 0,-1-1 0 0 0,-3-2 0 0 0,2-1-1582 0 0,-1-15-5864 0 0,1-8-2510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35.1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1 4487 0 0,'11'9'347'0'0,"-2"4"-227"0"0,-4-4 374 0 0,0 0 0 0 0,-1 1-1 0 0,4 14 1 0 0,6 14 2520 0 0,-7-21-1621 0 0,0 0-1 0 0,-2 1 0 0 0,0-1 0 0 0,0 1 0 0 0,-2 0 0 0 0,0 0 1 0 0,-2 1-1 0 0,0-1 0 0 0,0 1 0 0 0,-2-1 0 0 0,0 0 1 0 0,-7 32-1 0 0,-2-7-721 0 0,-1 0 1 0 0,-3 0 0 0 0,-1-1-1 0 0,-2-1 1 0 0,-2 0-1 0 0,-30 47 1 0 0,46-83-670 0 0,-13 19 8 0 0,-24 30 0 0 0,34-47-10 0 0,-1-1 1 0 0,1 0-1 0 0,-1 0 0 0 0,0 0 0 0 0,0-1 0 0 0,-1 0 1 0 0,1 0-1 0 0,-14 5 0 0 0,19-9 0 0 0,1 0 0 0 0,-1-1 0 0 0,0 1 0 0 0,0 0 0 0 0,0-1 0 0 0,0 0 0 0 0,0 1 0 0 0,0-1 0 0 0,0 0 0 0 0,0 0 0 0 0,0 0 0 0 0,0 0 0 0 0,0-1 0 0 0,-2 0 0 0 0,3 1 0 0 0,0 0 0 0 0,-1-1 0 0 0,1 1 0 0 0,0 0 0 0 0,0-1 0 0 0,0 0 0 0 0,0 1 0 0 0,1-1 0 0 0,-1 0 0 0 0,0 1 0 0 0,-1-2 0 0 0,-1-2-205 0 0,1 1 1 0 0,-1-1-1 0 0,1 0 1 0 0,0 0-1 0 0,0 0 1 0 0,1 0-1 0 0,-1-1 1 0 0,1 1-1 0 0,0 0 1 0 0,0-1-1 0 0,0 1 1 0 0,0-7-1 0 0,1 2-1254 0 0,-1-1-1 0 0,1 0 1 0 0,1 1 0 0 0,3-19-1 0 0,4-4-8352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35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84 4055 0 0,'1'3'312'0'0,"16"64"505"0"0,0 39 5961 0 0,2 9 2898 0 0,12-4-2176 0 0,-20-82-5714 0 0,23 44 0 0 0,-33-72-1782 0 0,-1 0 0 0 0,1 0 1 0 0,-1 0-1 0 0,1 0 1 0 0,0 0-1 0 0,-1 0 0 0 0,1 0 1 0 0,0 0-1 0 0,0-1 0 0 0,-1 1 1 0 0,1 0-1 0 0,2 0 0 0 0,0 2-3 0 0,9 5-1 0 0,-10-8 0 0 0,0 1 0 0 0,-1-1 0 0 0,1 1 0 0 0,0-1 0 0 0,0 0 0 0 0,0 0 0 0 0,0 0 0 0 0,0 0 0 0 0,0 0 0 0 0,0 0 0 0 0,-1-1 0 0 0,1 1 0 0 0,0 0 0 0 0,0-1 0 0 0,0 0 0 0 0,0 1 0 0 0,-1-1 0 0 0,1 0 0 0 0,0 0 0 0 0,-1 0 0 0 0,1 0 0 0 0,-1 0 0 0 0,1 0 0 0 0,-1-1 0 0 0,3-2 0 0 0,1-1 0 0 0,-1 0 0 0 0,0 0 0 0 0,0-1 0 0 0,0 0 0 0 0,-1 1 0 0 0,4-8 0 0 0,7-21-97 0 0,-2-1-1 0 0,17-70 1 0 0,-1-75-763 0 0,-17 42-10060 0 0,-11 135 10447 0 0,0 0 0 0 0,0 1-1 0 0,0-1 1 0 0,0 0 0 0 0,0 1-1 0 0,0-1 1 0 0,-1 0 0 0 0,0 1-1 0 0,0-4 1 0 0,0 4 478 0 0,1 1 0 0 0,-1-1-1 0 0,1 1 1 0 0,-1-1 0 0 0,0 1 0 0 0,0-1 0 0 0,0 1-1 0 0,0-1 1 0 0,0 1 0 0 0,0 0 0 0 0,0 0 0 0 0,0-1 0 0 0,0 1-1 0 0,0 0 1 0 0,-1 0 0 0 0,1 0 0 0 0,0 0 0 0 0,-1 1-1 0 0,1-1 1 0 0,-1 0 0 0 0,-1 0 0 0 0,-2-1 273 0 0,4 1 135 0 0,-14 11 2547 0 0,12-9-2647 0 0,1 0-1 0 0,0 0 0 0 0,0 0 1 0 0,-1 0-1 0 0,1 1 0 0 0,0-1 1 0 0,0 1-1 0 0,-2 2 1 0 0,0-1 63 0 0,-4 0-113 0 0,6-7-2243 0 0,6-8-4733 0 0,1 1 459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35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 0 4519 0 0,'6'8'388'0'0,"0"0"0"0"0,-1 1-1 0 0,4 8 1 0 0,-3-3 2613 0 0,0-1 0 0 0,-1 1 1 0 0,3 17-1 0 0,-4-7-2189 0 0,-1 1-1 0 0,-1 0 1 0 0,-1-1-1 0 0,-1 1 1 0 0,-1 0-1 0 0,-1 0 1 0 0,-2-1-1 0 0,0 0 1 0 0,-14 41-1 0 0,2-16 833 0 0,-3-1 1 0 0,-2-1-1 0 0,-43 72 0 0 0,53-101-1644 0 0,-22 28 0 0 0,28-40 0 0 0,0-1 0 0 0,0 1 0 0 0,-1-1 0 0 0,1-1 0 0 0,-1 1 0 0 0,0-1 0 0 0,-1 0 0 0 0,-8 4 0 0 0,2-4 0 0 0,13-4 0 0 0,0 0 0 0 0,-1 0 0 0 0,1 0 0 0 0,0 0 0 0 0,-1 0 0 0 0,1 0 0 0 0,0 0 0 0 0,-1 0 0 0 0,1 0 0 0 0,0 0 0 0 0,-1 0 0 0 0,1 0 0 0 0,0-1 0 0 0,0 1 0 0 0,-1 0 0 0 0,1 0 0 0 0,0 0 0 0 0,-1 0 0 0 0,1-1 0 0 0,0 1 0 0 0,0 0 0 0 0,-1 0 0 0 0,1-1 0 0 0,0 1 0 0 0,0 0 0 0 0,0 0 0 0 0,-1-1 0 0 0,1 1 0 0 0,0-1 0 0 0,-1-2-206 0 0,0 0 0 0 0,1 0 0 0 0,-1 0 1 0 0,1 0-1 0 0,0 0 0 0 0,0 0 0 0 0,0-1 0 0 0,0 1 0 0 0,1 0 1 0 0,-1 0-1 0 0,1 0 0 0 0,0 0 0 0 0,0 0 0 0 0,2-4 0 0 0,1-4-1277 0 0,1 1 0 0 0,11-19 0 0 0,-8 18 182 0 0,0 0 0 0 0,1 0 0 0 0,0 1 0 0 0,1 0 0 0 0,0 1 0 0 0,12-10 0 0 0,-8 10 388 0 0,-1 0-1 0 0,1 1 0 0 0,1 0 1 0 0,26-9-1 0 0,-21 10 1120 0 0,0 1-1 0 0,0 1 1 0 0,28-3-1 0 0,-23 6 2151 0 0,0 1-1 0 0,37 3 0 0 0,-8 4 144 0 0,-1 2-1 0 0,57 17 0 0 0,102 41 3331 0 0,-170-53-5829 0 0,0-2 0 0 0,72 10 0 0 0,-90-18 0 0 0,0-1 0 0 0,0-2 0 0 0,0 0 0 0 0,0-2 0 0 0,0 0 0 0 0,33-8 0 0 0,-53 9-141 0 0,-1 0 1 0 0,1-1-1 0 0,0 1 0 0 0,0-1 0 0 0,-1 0 1 0 0,1 0-1 0 0,-1 0 0 0 0,0 0 0 0 0,0 0 1 0 0,0-1-1 0 0,0 1 0 0 0,0-1 1 0 0,0 0-1 0 0,3-4 0 0 0,-4 4-223 0 0,-1 0 0 0 0,1 0 0 0 0,-1 1 0 0 0,0-1 0 0 0,0 0 0 0 0,0 0 0 0 0,0 0 0 0 0,0 0 0 0 0,-1 0 0 0 0,1 0 0 0 0,-1 0-1 0 0,0-1 1 0 0,0 1 0 0 0,0 0 0 0 0,0 0 0 0 0,-1 0 0 0 0,1 0 0 0 0,-2-5 0 0 0,-5-12-9832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1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2383 0 0,'2'1'6424'0'0,"3"5"-4601"0"0,0 0 0 0 0,0 0 0 0 0,-1 0-1 0 0,1 0 1 0 0,-1 1 0 0 0,3 6 0 0 0,-1-2-808 0 0,-4-5-272 0 0,-1 0 0 0 0,0-1-1 0 0,1 1 1 0 0,-2 0 0 0 0,1 0 0 0 0,-1 7 0 0 0,0-8-585 0 0,1 5 205 0 0,-1-1 0 0 0,-1 1-1 0 0,1-1 1 0 0,-2 1 0 0 0,1-1-1 0 0,-5 14 1 0 0,1 8 42 0 0,1-3-1021 0 0,2-12-649 0 0,0 6-8241 0 0,-1-11 1096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1.5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69 2759 0 0,'-4'0'3546'0'0,"19"-10"-2492"0"0,1 0 0 0 0,0 0 1 0 0,27-11-1 0 0,-35 18-642 0 0,-1 0-1 0 0,1 0 1 0 0,0 1 0 0 0,0 0-1 0 0,1 0 1 0 0,-1 1-1 0 0,0 0 1 0 0,0 0 0 0 0,1 1-1 0 0,14 1 1 0 0,-19 0-57 0 0,0 0 1 0 0,-1 0-1 0 0,1 1 0 0 0,0-1 1 0 0,0 1-1 0 0,-1-1 0 0 0,1 1 1 0 0,-1 0-1 0 0,0 1 0 0 0,1-1 1 0 0,-1 0-1 0 0,0 1 0 0 0,0 0 1 0 0,-1 0-1 0 0,1 0 0 0 0,-1 0 1 0 0,1 0-1 0 0,-1 0 1 0 0,0 1-1 0 0,0-1 0 0 0,0 1 1 0 0,-1 0-1 0 0,1-1 0 0 0,1 8 1 0 0,1 7 888 0 0,-1-1 1 0 0,-1 1 0 0 0,0-1 0 0 0,-2 26 0 0 0,0-12-125 0 0,1-3-521 0 0,2 32 267 0 0,0-50-845 0 0,-3-10-21 0 0,0 0 1 0 0,0 0-1 0 0,0 1 0 0 0,1-1 0 0 0,-1 0 0 0 0,0 0 0 0 0,0 1 0 0 0,0-1 0 0 0,1 0 0 0 0,-1 0 0 0 0,0 0 1 0 0,0 0-1 0 0,1 1 0 0 0,-1-1 0 0 0,0 0 0 0 0,0 0 0 0 0,1 0 0 0 0,-1 0 0 0 0,0 0 0 0 0,1 0 0 0 0,-1 0 1 0 0,0 0-1 0 0,0 0 0 0 0,1 0 0 0 0,-1 0 0 0 0,1 0 0 0 0,1-1-37 0 0,1 0 0 0 0,-1 0 0 0 0,1 0 0 0 0,-1 0 0 0 0,0-1 0 0 0,1 1 0 0 0,-1-1-1 0 0,0 1 1 0 0,0-1 0 0 0,0 0 0 0 0,0 0 0 0 0,0 0 0 0 0,-1 0 0 0 0,1 0 0 0 0,0 0 0 0 0,-1-1 0 0 0,2-3 0 0 0,5-8-1226 0 0,8-27 0 0 0,-13 34 571 0 0,6-15-6501 0 0,1-1-2153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1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6735 0 0,'0'1'520'0'0,"7"51"6884"0"0,0 88-1 0 0,-6-109-6027 0 0,-2 9 1560 0 0,-12 75 0 0 0,-1-22-482 0 0,14-91-2518 0 0,3-3-928 0 0,4-4 662 0 0,0 0 0 0 0,0 0 0 0 0,0 0 0 0 0,-1-1 0 0 0,0 1-1 0 0,0-2 1 0 0,10-12 0 0 0,30-56-1851 0 0,-35 56 2086 0 0,-1 4-73 0 0,-8 13 221 0 0,1-1 0 0 0,-1 0 1 0 0,0 0-1 0 0,0 0 0 0 0,-1 0 0 0 0,1 0 1 0 0,0 0-1 0 0,-1-1 0 0 0,0 1 0 0 0,2-7 0 0 0,0 5 1123 0 0,0 1 0 0 0,1-1-1 0 0,7-7 1 0 0,-21 5-4441 0 0,-3 3-5240 0 0,2 4 227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2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64 2935 0 0,'1'3'214'0'0,"1"5"164"0"0,1 0 0 0 0,0 0 0 0 0,8 13 0 0 0,-10-18 131 0 0,1 0 0 0 0,0 0 0 0 0,0 0 0 0 0,1 0 0 0 0,-1-1 0 0 0,1 1 0 0 0,-1 0 1 0 0,1-1-1 0 0,0 0 0 0 0,0 0 0 0 0,6 4 0 0 0,2-2 1706 0 0,0 0 0 0 0,0 0 1 0 0,0-1-1 0 0,16 2 0 0 0,-10-3-265 0 0,0-1-1 0 0,24-1 1 0 0,4-5-55 0 0,60-13 0 0 0,-65 10-1081 0 0,118-34-488 0 0,-35 8-184 0 0,-111 31-142 0 0,3 0 0 0 0,0-1 0 0 0,0-1 0 0 0,23-10 0 0 0,-30 11-233 0 0,-1 1-2989 0 0,0 0-1 0 0,0-1 0 0 0,11-7 0 0 0,-7 4-5277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5.6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8407 0 0,'0'0'646'0'0,"2"1"-421"0"0,10 1-546 0 0,39 10 9622 0 0,-48-11-8858 0 0,0 0 1 0 0,0 0-1 0 0,0 1 1 0 0,0-1-1 0 0,0 1 1 0 0,-1 0-1 0 0,1 0 1 0 0,-1 0-1 0 0,1 0 1 0 0,-1 0-1 0 0,0 1 1 0 0,0-1-1 0 0,0 1 1 0 0,0-1-1 0 0,2 4 1 0 0,14 15 1976 0 0,24 18-444 0 0,38 34 1041 0 0,-55-51-3017 0 0,-14-13 0 0 0,-4-3 0 0 0,-7-10 0 0 0,-4-4-1433 0 0,0 1-1 0 0,-1-1 1 0 0,0 1 0 0 0,-11-13 0 0 0,7 9-1958 0 0,-3-5-6172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2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84 6967 0 0,'0'0'535'0'0,"2"-1"-347"0"0,33-11 1243 0 0,23-5 7078 0 0,62-17 1417 0 0,-58 19-5404 0 0,-59 14-3878 0 0,7-2-450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3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2815 0 0,'-1'13'160'0'0,"1"0"-1"0"0,0 0 0 0 0,1 0 0 0 0,3 15 0 0 0,7 25 3772 0 0,-10-49-3403 0 0,31 113 9856 0 0,-20-66-6245 0 0,7 41 1722 0 0,1 88-1553 0 0,-20-176-4303 0 0,0 1-4 0 0,8 11-2 0 0,-8-16 1 0 0,0 0 0 0 0,1 1 0 0 0,-1-1 0 0 0,0 1 0 0 0,0-1 0 0 0,0 0 0 0 0,1 1 0 0 0,-1-1 0 0 0,0 0 0 0 0,0 0 0 0 0,1 1 0 0 0,-1-1 0 0 0,0 0 0 0 0,1 1 0 0 0,-1-1 0 0 0,0 0 0 0 0,1 0 0 0 0,-1 0 0 0 0,1 0 0 0 0,-1 1 0 0 0,0-1 0 0 0,1 0 0 0 0,1-1-13 0 0,-1 1-1 0 0,1-1 1 0 0,-1 0-1 0 0,1 1 1 0 0,-1-1 0 0 0,1 0-1 0 0,-1 0 1 0 0,0 0-1 0 0,1 0 1 0 0,-1 0 0 0 0,0-1-1 0 0,0 1 1 0 0,0 0-1 0 0,0-1 1 0 0,0 1 0 0 0,0 0-1 0 0,0-1 1 0 0,-1 1-1 0 0,1-1 1 0 0,0-2 0 0 0,3-5-153 0 0,-1 1 0 0 0,3-15 0 0 0,10-60-2710 0 0,0 1-4566 0 0,5 1-3749 0 0,-15 66 8330 0 0,13-22 0 0 0,13 14 24661 0 0,-25 27-23774 0 0,-6-3 3301 0 0,1 0-960 0 0,0 0 1 0 0,0 1 0 0 0,-1 0-1 0 0,1-1 1 0 0,0 1 0 0 0,-1 0-1 0 0,0 0 1 0 0,1 0-1 0 0,-1 0 1 0 0,0 0 0 0 0,1 3-1 0 0,-2-5-362 0 0,5 7-913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3.3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 3679 0 0,'2'-1'284'0'0,"0"-1"-89"0"0,0 0-1 0 0,1 0 1 0 0,-1 1-1 0 0,1-1 0 0 0,-1 1 1 0 0,1 0-1 0 0,0 0 0 0 0,-1 0 1 0 0,1 0-1 0 0,0 0 0 0 0,0 0 1 0 0,0 1-1 0 0,0-1 1 0 0,0 1-1 0 0,6 0 0 0 0,-4 1 592 0 0,-1-1 0 0 0,1 2-1 0 0,0-1 1 0 0,0 0 0 0 0,-1 1-1 0 0,1 0 1 0 0,-1 0 0 0 0,9 5-1 0 0,1 3 1691 0 0,0 0 0 0 0,-1 1 0 0 0,0 1-1 0 0,16 18 1 0 0,-9-9 26 0 0,-12-14-1879 0 0,-1 0 0 0 0,-1 1 0 0 0,1-1 0 0 0,9 16 0 0 0,-11-13-414 0 0,0 0 0 0 0,4 12 0 0 0,-8-21-209 0 0,0 0 0 0 0,-1 0 0 0 0,1 1 0 0 0,-1-1 0 0 0,1 0 0 0 0,-1 0 0 0 0,0 1 0 0 0,0-1 0 0 0,1 0 0 0 0,-1 1 0 0 0,0-1 0 0 0,0 1 0 0 0,0-1 0 0 0,-1 2 0 0 0,1 1 0 0 0,-1 7 0 0 0,-2 1 0 0 0,-4-3 0 0 0,7-8-120 0 0,0-1-1 0 0,-1 1 1 0 0,1-1-1 0 0,0 1 1 0 0,-1-1 0 0 0,1 1-1 0 0,0-1 1 0 0,-1 0-1 0 0,1 1 1 0 0,-1-1 0 0 0,1 0-1 0 0,-1 1 1 0 0,1-1-1 0 0,-1 0 1 0 0,1 1 0 0 0,-1-1-1 0 0,1 0 1 0 0,-1 0-1 0 0,0 0 1 0 0,1 0 0 0 0,-1 1-1 0 0,1-1 1 0 0,-1 0-1 0 0,1 0 1 0 0,-1 0-1 0 0,0 0 1 0 0,1 0 0 0 0,-1 0-1 0 0,1-1 1 0 0,-1 1-1 0 0,1 0 1 0 0,-1 0 0 0 0,0 0-1 0 0,1 0 1 0 0,-1-1-1 0 0,1 1 1 0 0,-1 0 0 0 0,1-1-1 0 0,-1 1 1 0 0,1 0-1 0 0,-1-1 1 0 0,1 1 0 0 0,0 0-1 0 0,-1-1 1 0 0,0 0-1 0 0,-3-10-6809 0 0,0-3-1841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3.9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267 80 4831 0 0,'0'0'748'0'0,"1"-1"526"0"0,3-5-59 0 0,1 1 0 0 0,-1 0 1 0 0,1 0-1 0 0,0 1 0 0 0,1 0 0 0 0,-1-1 1 0 0,1 2-1 0 0,0-1 0 0 0,0 1 1 0 0,12-6-1 0 0,0 3 652 0 0,0 0 1 0 0,31-7-1 0 0,-27 12-799 0 0,-12 2 324 0 0,-9 0-1259 0 0,0 0 0 0 0,1 0 0 0 0,-1 0-1 0 0,0 0 1 0 0,0 0 0 0 0,0 0 0 0 0,0 0 0 0 0,0 0 0 0 0,-1 0-1 0 0,1 1 1 0 0,0-1 0 0 0,0 0 0 0 0,-1 1 0 0 0,1-1 0 0 0,0 3-1 0 0,-3 4-64 0 0,0-1-1 0 0,-1 1 1 0 0,0-1 0 0 0,0 0-1 0 0,-1 0 1 0 0,0 0-1 0 0,0 0 1 0 0,0-1-1 0 0,-6 7 1 0 0,-10 9 356 0 0,-24 22 0 0 0,5-7-213 0 0,8-8-304 0 0,30-27 10 0 0,3-6-240 0 0,-1 1 240 0 0,1 0 0 0 0,0 0 0 0 0,0 0 0 0 0,0 1 1 0 0,0-1-1 0 0,1 0 0 0 0,-1 1 0 0 0,0-1 0 0 0,1 1 0 0 0,0 0 0 0 0,3-2 0 0 0,-5 3 33 0 0,15-12-297 0 0,-11 7 337 0 0,1 2-1 0 0,1-1 1 0 0,-1 1-1 0 0,0 0 1 0 0,1 0 0 0 0,11-5-1 0 0,-14 7 3 0 0,13-3 168 0 0,-18 8-45 0 0,1 1-62 0 0,-1 0 1 0 0,1 0-1 0 0,-1 0 1 0 0,0 0-1 0 0,-1 0 1 0 0,1 0 0 0 0,-1 0-1 0 0,0-1 1 0 0,1 1-1 0 0,-5 5 1 0 0,-1 0 81 0 0,-1 0 0 0 0,0-1 0 0 0,-17 14 0 0 0,24-21 112 0 0,3-2-266 0 0,0 1 0 0 0,-1-1 0 0 0,1 0 0 0 0,0 1 0 0 0,0-1 0 0 0,-1 0 0 0 0,4-3 0 0 0,1 0-9 0 0,5-2 27 0 0,-3 1 66 0 0,1 1 0 0 0,15-6 0 0 0,-17 7-55 0 0,-5 1-8 0 0,1 1 0 0 0,-1 0-1 0 0,1 0 1 0 0,-1 0 0 0 0,1 1-1 0 0,-1-1 1 0 0,1 0 0 0 0,0 1-1 0 0,2-1 1 0 0,-7 15 94 0 0,-1-8-88 0 0,0-1 1 0 0,0 1-1 0 0,0-1 1 0 0,-1 0-1 0 0,0 0 1 0 0,0 0-1 0 0,0 0 1 0 0,-6 3-1 0 0,-3 6-4 0 0,-19 17 244 0 0,-41 32-1 0 0,38-35-182 0 0,12-8-59 0 0,-165 145 156 0 0,135-113-162 0 0,47-44 0 0 0,6-7 0 0 0,0-1 0 0 0,0 0 0 0 0,-1 1 0 0 0,1-1 0 0 0,0 0 0 0 0,0 1 0 0 0,0-1 0 0 0,0 0 0 0 0,0 1 0 0 0,0-1 0 0 0,0 0 0 0 0,0 1 0 0 0,1-1 0 0 0,-1 0 0 0 0,0 1 0 0 0,0-1 0 0 0,0 0 0 0 0,0 1 0 0 0,0-1 0 0 0,1 0 0 0 0,-1 0 0 0 0,0 1 0 0 0,0-1 0 0 0,0 0 0 0 0,1 1 0 0 0,0 0 0 0 0,1 0 0 0 0,-1 0 0 0 0,1-1 0 0 0,0 1 0 0 0,-1 0 0 0 0,1-1 0 0 0,0 1 0 0 0,-1-1 0 0 0,1 1 0 0 0,0-1 0 0 0,-1 0 0 0 0,1 0 0 0 0,0 1 0 0 0,0-1 0 0 0,0-1 0 0 0,-1 1 0 0 0,1 0 0 0 0,3-1 0 0 0,3-1 0 0 0,-1 1 0 0 0,1-2 0 0 0,7-2 0 0 0,17-10 0 0 0,-1-2 0 0 0,-1-1 0 0 0,31-25 0 0 0,-7 6 0 0 0,7-1 0 0 0,1 3 0 0 0,1 2 0 0 0,78-27 0 0 0,-131 56 0 0 0,-7 2 0 0 0,1 1 0 0 0,0 0 0 0 0,0 0 0 0 0,0 0 0 0 0,0 0 0 0 0,0 0 0 0 0,6 1 0 0 0,20-4 0 0 0,-28 3 0 0 0,-14 4 0 0 0,-20 3-2508 0 0,-19-3-5613 0 0,20-2 4500 0 0,16 1-933 0 0,-2 3 2762 0 0,6-2 727 0 0,5-1 301 0 0,1 0-1 0 0,-1 0 1 0 0,1 1 0 0 0,-1-1 0 0 0,1 1-1 0 0,0 0 1 0 0,-8 7 0 0 0,11-8 674 0 0,-1 0 1 0 0,1 0 0 0 0,0 0-1 0 0,-1 1 1 0 0,1-1 0 0 0,0 1-1 0 0,1 0 1 0 0,-1 0-1 0 0,-1 3 1 0 0,-3 7 6 0 0,-24 70 1991 0 0,28-75-1552 0 0,-1 1 486 0 0,1 0 1 0 0,0 1-1 0 0,-2 14 1 0 0,-3 28 4240 0 0,3-29-2264 0 0,-1-9-866 0 0,5-13-1819 0 0,-1 0 0 0 0,1 1 0 0 0,-1-1-1 0 0,1 0 1 0 0,0 0 0 0 0,-1 0 0 0 0,1 1-1 0 0,0-1 1 0 0,0 0 0 0 0,0 1-1 0 0,0-1 1 0 0,0 0 0 0 0,0 0 0 0 0,0 1-1 0 0,0-1 1 0 0,1 1 0 0 0,-1-2-227 0 0,1 0 0 0 0,-1 0 0 0 0,0 0 0 0 0,1 0 0 0 0,-1 0 0 0 0,1 0 0 0 0,-1 0 0 0 0,0 0 0 0 0,1-1 0 0 0,-1 1 0 0 0,1 0 0 0 0,-1 0 0 0 0,0-1 0 0 0,1 1 0 0 0,-1 0 0 0 0,0 0 0 0 0,1-1 0 0 0,-1 1 0 0 0,0 0 0 0 0,0-1 1 0 0,1 1-1 0 0,-1 0 0 0 0,0-1 0 0 0,0 1 0 0 0,0-1 0 0 0,1 0 0 0 0,7-13-5413 0 0,-4 2-441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4.2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4087 0 0,'0'0'312'0'0,"2"0"-204"0"0,0 0 322 0 0,0 0-1 0 0,0-1 1 0 0,-1 1-1 0 0,1 1 0 0 0,0-1 1 0 0,0 0-1 0 0,0 0 0 0 0,0 1 1 0 0,0-1-1 0 0,-1 1 1 0 0,1-1-1 0 0,0 1 0 0 0,0 0 1 0 0,-1 0-1 0 0,1 0 1 0 0,0 0-1 0 0,1 1 0 0 0,0 1 311 0 0,0-1 0 0 0,-1 1-1 0 0,1 0 1 0 0,-1 0 0 0 0,0 0-1 0 0,0 0 1 0 0,0 0 0 0 0,2 5-1 0 0,2 6 1283 0 0,-1 1 0 0 0,-1 0 0 0 0,4 21 0 0 0,-8-34-1920 0 0,14 78 4543 0 0,-11-54-4130 0 0,0 29 1 0 0,-3-48-515 0 0,-1 0 1 0 0,0 0-1 0 0,0 0 0 0 0,-1 0 1 0 0,-3 11-1 0 0,-3-2 62 0 0,2-11-83 0 0,-6 1-355 0 0,22-22-13539 0 0,-5 5 5880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4.7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6647 0 0,'0'0'514'0'0,"2"-1"-336"0"0,3-2-144 0 0,0 1-1 0 0,1 0 0 0 0,-1 0 0 0 0,1 0 0 0 0,-1 0 0 0 0,1 1 1 0 0,0 0-1 0 0,-1 0 0 0 0,11 1 0 0 0,-13 0 549 0 0,1 0 0 0 0,-1 1 0 0 0,1 0 0 0 0,-1-1-1 0 0,0 1 1 0 0,1 1 0 0 0,2 0 0 0 0,0 1 211 0 0,-1 0 0 0 0,0 0 0 0 0,0 0 1 0 0,0 1-1 0 0,-1 0 0 0 0,1 0 0 0 0,-1 0 0 0 0,0 0 0 0 0,0 1 0 0 0,0-1 0 0 0,-1 1 1 0 0,4 6-1 0 0,-3-3 35 0 0,0 0 0 0 0,-1 1 1 0 0,0-1-1 0 0,0 1 0 0 0,-1 0 0 0 0,0 0 1 0 0,1 12-1 0 0,-2-1-339 0 0,0 1 1 0 0,-2-1 0 0 0,-1 1-1 0 0,0-1 1 0 0,-1 1-1 0 0,-9 26 1 0 0,4-17-475 0 0,-2 0 1 0 0,-1 0-1 0 0,-2-1 1 0 0,-17 29-1 0 0,21-40 25 0 0,6-11-95 0 0,0 0 0 0 0,-1-1 0 0 0,-5 8 0 0 0,8-12-880 0 0,6-16-1655 0 0,8-35-4924 0 0,11-68 0 0 0,-14 5 2495 0 0,-2-6 4299 0 0,-7 110 1002 0 0,0 1-1 0 0,0-1 0 0 0,1 1 0 0 0,1 0 0 0 0,-1-1 1 0 0,1 1-1 0 0,7-13 0 0 0,-6 14 371 0 0,0 1-1 0 0,0 0 1 0 0,1 0-1 0 0,-1 0 1 0 0,1 0 0 0 0,0 1-1 0 0,1 0 1 0 0,-1 0-1 0 0,1 0 1 0 0,-1 0 0 0 0,1 1-1 0 0,0 0 1 0 0,0 1 0 0 0,12-4-1 0 0,-5 1 706 0 0,1 2-1 0 0,1 0 1 0 0,18-2-1 0 0,-28 4-1053 0 0,0 1 0 0 0,0 0 0 0 0,-1 0 0 0 0,1 0 0 0 0,0 1 0 0 0,0 0-1 0 0,0 0 1 0 0,-1 0 0 0 0,1 0 0 0 0,0 1 0 0 0,-1 0 0 0 0,1 0 0 0 0,6 4 0 0 0,-8-3-196 0 0,0-1 0 0 0,0 1 0 0 0,0 0 0 0 0,-1 0 0 0 0,1 1 0 0 0,-1-1 0 0 0,0 0-1 0 0,0 1 1 0 0,0-1 0 0 0,0 1 0 0 0,-1 0 0 0 0,1-1 0 0 0,-1 1 0 0 0,0 0 0 0 0,0 0 0 0 0,-1 0 0 0 0,1 0 0 0 0,-1 0 0 0 0,1 0 0 0 0,-1 0 0 0 0,-1 0 0 0 0,1 0 0 0 0,-1 0 0 0 0,1 0 0 0 0,-3 6 0 0 0,-2 10-107 0 0,-1-1 0 0 0,0 0 0 0 0,-1-1 0 0 0,-1 0 0 0 0,-1 0 0 0 0,-1 0 0 0 0,0-1 0 0 0,-2-1 0 0 0,0 0 0 0 0,-17 18 0 0 0,18-23 0 0 0,0-5 0 0 0,22-8 0 0 0,-1 1 0 0 0,0 0 0 0 0,0 1 0 0 0,1 0 0 0 0,9 1 0 0 0,10 0 0 0 0,-10-1 0 0 0,0 0 0 0 0,1 2 0 0 0,38 8 0 0 0,-49-6 0 0 0,-2 2 0 0 0,-8-4 0 0 0,1 0 0 0 0,0 0 0 0 0,-1 0 0 0 0,1 0 0 0 0,-1 0 0 0 0,0 0 0 0 0,0 0 0 0 0,0 0 0 0 0,0 0 0 0 0,0 0 0 0 0,0 0 0 0 0,0 0 0 0 0,-1 0 0 0 0,1 0 0 0 0,-1 0 0 0 0,1 0 0 0 0,-3 3 0 0 0,0 3 0 0 0,-1 1 0 0 0,-8 11 0 0 0,-1-1 0 0 0,-1 0 0 0 0,-1 0 0 0 0,0-2 0 0 0,-2 0 0 0 0,0-1 0 0 0,-1-1 0 0 0,-21 15 0 0 0,-21 8 0 0 0,-64 32 0 0 0,64-38 0 0 0,54-29 0 0 0,0 0 0 0 0,-1 0 0 0 0,1-1 0 0 0,-1 1 0 0 0,0-1 0 0 0,1-1 0 0 0,-1 1 0 0 0,0-1 0 0 0,0-1 0 0 0,-8 1 0 0 0,14-1-62 0 0,1 0 0 0 0,-1 0 0 0 0,0 0 0 0 0,0 0 0 0 0,0 0-1 0 0,0-1 1 0 0,0 1 0 0 0,0 0 0 0 0,0 0 0 0 0,0-1 0 0 0,0 1 0 0 0,1-1 0 0 0,-1 1 0 0 0,0-1 0 0 0,0 1 0 0 0,1-1 0 0 0,-1 1-1 0 0,0-1 1 0 0,1 0 0 0 0,-1 1 0 0 0,0-1 0 0 0,1 0 0 0 0,-1 0 0 0 0,1 0 0 0 0,-1 1 0 0 0,1-1 0 0 0,-1 0 0 0 0,1 0-1 0 0,0 0 1 0 0,0 0 0 0 0,-1 0 0 0 0,1 0 0 0 0,0-1 0 0 0,0-1-567 0 0,0 1 0 0 0,0-1 1 0 0,0 1-1 0 0,0-1 0 0 0,1 0 0 0 0,-1 1 0 0 0,1-1 1 0 0,0 1-1 0 0,0-1 0 0 0,2-4 0 0 0,9-14-9567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45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10535 0 0,'9'21'1273'0'0,"-1"0"0"0"0,-1 1 0 0 0,5 28 0 0 0,0-2 4935 0 0,-7-26-2413 0 0,4 29 1 0 0,-9-49-3051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52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0 120 6415 0 0,'0'0'499'0'0,"1"2"-328"0"0,1 8 724 0 0,1 1 1 0 0,1-2 0 0 0,0 1 0 0 0,0 0-1 0 0,1-1 1 0 0,6 10 0 0 0,42 55 10017 0 0,-35-51-8711 0 0,6 3 2344 0 0,-22-24-4032 0 0,21 20 691 0 0,-15-27-1173 0 0,-3-1-32 0 0,-5 4-52 0 0,0-1-1 0 0,0 0 1 0 0,0 1-1 0 0,0-1 1 0 0,0 1-1 0 0,-1-1 1 0 0,1 1 0 0 0,-1-1-1 0 0,0 1 1 0 0,0-1-1 0 0,0 1 1 0 0,0 0-1 0 0,0-1 1 0 0,0 1 0 0 0,-2-3-1 0 0,-4-5-472 0 0,-1 1 1 0 0,-9-11-1 0 0,-9-11-350 0 0,19 23 375 0 0,4 5 366 0 0,1-1 0 0 0,-1 1 0 0 0,1 0 0 0 0,0-1 0 0 0,-4-6 0 0 0,4 7 312 0 0,1-1-1 0 0,-1 1 1 0 0,1-1 0 0 0,0 0 0 0 0,0 1-1 0 0,-1-8 1 0 0,2 9-100 0 0,0 0 0 0 0,0 0 0 0 0,0 0 0 0 0,0 0 0 0 0,0 1 0 0 0,1-1 0 0 0,-1 0 0 0 0,1 0 0 0 0,-1 0 0 0 0,1 0 0 0 0,0 0 0 0 0,0 0 0 0 0,0 1 0 0 0,0-1 0 0 0,0 0 0 0 0,0 1 0 0 0,2-2 0 0 0,1-2 90 0 0,0 1-1 0 0,1 0 0 0 0,0 0 1 0 0,0 0-1 0 0,0 1 1 0 0,0 0-1 0 0,7-4 1 0 0,4 0 79 0 0,22-7 1 0 0,-3 5-147 0 0,-26 8-93 0 0,17-10-8 0 0,-17 8 0 0 0,1 0 0 0 0,15-9 0 0 0,-15 8 0 0 0,0-1 0 0 0,12-3 0 0 0,6-4 0 0 0,-28 12 0 0 0,0 0 0 0 0,1 0 0 0 0,-1 0 0 0 0,0 0 0 0 0,1 0 0 0 0,-1 0 0 0 0,0 0 0 0 0,1 0 0 0 0,-1 1 0 0 0,0-1 0 0 0,1 0 0 0 0,-1 0 0 0 0,0 0 0 0 0,1 0 0 0 0,-1 0 0 0 0,0 1 0 0 0,0-1 0 0 0,1 0 0 0 0,-1 0 0 0 0,0 0 0 0 0,0 1 0 0 0,1-1 0 0 0,-1 0 0 0 0,0 0 0 0 0,0 1 0 0 0,0-1 0 0 0,1 0 0 0 0,-1 1 0 0 0,0-1 0 0 0,0 0 0 0 0,0 1 0 0 0,0-1 0 0 0,0 0 0 0 0,0 1 0 0 0,0-1 0 0 0,0 0 0 0 0,1 1 0 0 0,-1-1 0 0 0,-1 1 0 0 0,0 11 0 0 0,-2 6 0 0 0,3-13 0 0 0,-1 0 0 0 0,0-1 0 0 0,0 1 0 0 0,-3 7 0 0 0,-6 16 0 0 0,8-21 0 0 0,0 1 0 0 0,-8 13 0 0 0,6-13 0 0 0,0 1 0 0 0,0-1 0 0 0,-4 19 0 0 0,4-13 0 0 0,0 0 0 0 0,-2 0 0 0 0,-9 19 0 0 0,9-22 0 0 0,3-3-197 0 0,2-7-827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52.8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32 4031 0 0,'0'0'3634'0'0,"8"-7"1507"0"0,2 2-3987 0 0,1 1 1 0 0,-1 0 0 0 0,1 1-1 0 0,0 1 1 0 0,0-1-1 0 0,0 1 1 0 0,0 1-1 0 0,0 0 1 0 0,14 1-1 0 0,2 8 693 0 0,-26-7-1318 0 0,0 0-41 0 0,1 2-435 0 0,-1-1 0 0 0,0 0 0 0 0,0 1 0 0 0,0-1 0 0 0,-1 1 0 0 0,1-1 0 0 0,0 1 0 0 0,-1-1 0 0 0,0 1-1 0 0,0 0 1 0 0,0-1 0 0 0,0 1 0 0 0,0-1 0 0 0,0 1 0 0 0,0-1 0 0 0,-1 1 0 0 0,1-1 0 0 0,-1 1 0 0 0,0-1 0 0 0,0 1 0 0 0,0-1 0 0 0,0 1 0 0 0,-2 2 0 0 0,-4 6 166 0 0,0-1 0 0 0,0 1 0 0 0,-13 12 0 0 0,16-18-62 0 0,-8 5 195 0 0,10-9 135 0 0,-10 5 450 0 0,20-8-865 0 0,119-32 80 0 0,-115 30-165 0 0,-6 3-32 0 0,1 0-105 0 0,-12 9 99 0 0,0-3 106 0 0,0 0 0 0 0,-1-1 0 0 0,1 1 0 0 0,-1-1-1 0 0,1 0 1 0 0,-12 5 0 0 0,-41 16 229 0 0,41-17-200 0 0,-106 41 176 0 0,76-29-175 0 0,27-12-26 0 0,-1 1-1 0 0,1 1 1 0 0,1 1-1 0 0,0 0 1 0 0,0 1-1 0 0,-29 27 1 0 0,48-39-59 0 0,-1 0 0 0 0,1 0 0 0 0,0 0 0 0 0,0 0 0 0 0,0 0 0 0 0,0 0 0 0 0,0 0 0 0 0,0 0 0 0 0,-1 0 0 0 0,1 0 0 0 0,0 0 0 0 0,0 0 0 0 0,0 0 0 0 0,0 0 0 0 0,0 0 0 0 0,0 0 0 0 0,0 1 0 0 0,0-1 0 0 0,-1 0 0 0 0,1 0 0 0 0,0 0 0 0 0,0 0 0 0 0,0 0 0 0 0,0 0 0 0 0,0 0 0 0 0,0 1 0 0 0,0-1 0 0 0,0 0 0 0 0,0 0 0 0 0,0 0 0 0 0,0 0 0 0 0,0 0 0 0 0,0 0 0 0 0,0 1 0 0 0,0-1 0 0 0,0 0 0 0 0,0 0 0 0 0,0 0 0 0 0,0 0 0 0 0,0 0 0 0 0,0 1 0 0 0,0-1 0 0 0,0 0 0 0 0,0 0 0 0 0,0 0 0 0 0,0 0 0 0 0,0 0 0 0 0,0 0 0 0 0,0 0 0 0 0,1 1 0 0 0,-1-1 0 0 0,0 0 0 0 0,0 0 0 0 0,0 0 0 0 0,0 0 0 0 0,0 0 0 0 0,0 0 0 0 0,4 1 0 0 0,-1-1 0 0 0,1 1 0 0 0,-1-1 0 0 0,0 0 0 0 0,1 0 0 0 0,-1 0 0 0 0,1 0 0 0 0,-1-1 0 0 0,0 0 0 0 0,4-1 0 0 0,40-13 0 0 0,-29 8 0 0 0,161-65 0 0 0,-118 44 0 0 0,1 4 0 0 0,84-23 0 0 0,-81 32 0 0 0,-69 16-380 0 0,-79 20-16825 0 0,68-15 10590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53.6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6215 0 0,'2'1'135'0'0,"1"1"-1"0"0,-1 0 0 0 0,0-1 1 0 0,0 1-1 0 0,0 0 1 0 0,0 0-1 0 0,-1 1 0 0 0,1-1 1 0 0,-1 0-1 0 0,1 1 0 0 0,-1-1 1 0 0,0 0-1 0 0,0 1 0 0 0,0 0 1 0 0,0-1-1 0 0,0 1 0 0 0,0 3 1 0 0,1 4 1317 0 0,-1-1-1 0 0,0 0 1 0 0,-1 18 0 0 0,-3 6 1254 0 0,-2 0 0 0 0,-1-1 1 0 0,-1 1-1 0 0,-18 47 1622 0 0,27-82-4251 0 0,2-4-65 0 0,0-1 0 0 0,0 1 0 0 0,0-1 0 0 0,-1 0 1 0 0,0 0-1 0 0,-1 0 0 0 0,1 0 0 0 0,-2-1 0 0 0,1 1 0 0 0,-1 0 0 0 0,1-15 0 0 0,0 14-36 0 0,-1 1-1 0 0,1-1 1 0 0,1 0-1 0 0,-1 1 1 0 0,1 0-1 0 0,0-1 1 0 0,6-7-1 0 0,4-14-144 0 0,10-13-250 0 0,-18 32 321 0 0,-4 9 95 0 0,0 0 1 0 0,0-1-1 0 0,0 1 1 0 0,0-1 0 0 0,-1 0-1 0 0,1 1 1 0 0,0-1-1 0 0,-1 0 1 0 0,0 1-1 0 0,1-1 1 0 0,-1 0-1 0 0,0 0 1 0 0,0-2 0 0 0,0 3 3 0 0,0 1-1 0 0,0-1 1 0 0,-1 0 0 0 0,1 1 0 0 0,0-1 0 0 0,-1 0 0 0 0,1 1 0 0 0,0-1 0 0 0,-1 1 0 0 0,1-1 0 0 0,-1 0 0 0 0,1 1 0 0 0,-1-1 0 0 0,1 1 0 0 0,-1-1-1 0 0,-2-1 10 0 0,0-2 254 0 0,7 12-70 0 0,5 13 56 0 0,-8-20-147 0 0,0 13 105 0 0,1 6-28 0 0,-2 0 0 0 0,0-1-1 0 0,-1 1 1 0 0,-1 0 0 0 0,-1-1 0 0 0,-1 1-1 0 0,-9 27 1 0 0,0-9 282 0 0,-1-2 0 0 0,-34 61 0 0 0,20-51-462 0 0,27-45 0 0 0,2-8 0 0 0,4-10 0 0 0,10-24 0 0 0,2 0 0 0 0,2 1 0 0 0,2 1 0 0 0,26-37 0 0 0,-37 60 0 0 0,1 2 0 0 0,1-1 0 0 0,0 1 0 0 0,0 1 0 0 0,2 0 0 0 0,-1 1 0 0 0,2 1 0 0 0,17-12 0 0 0,-18 15 0 0 0,-4 3 0 0 0,22-2 0 0 0,-20 2 0 0 0,-6 3 0 0 0,0 0 0 0 0,0 0 0 0 0,1 1 0 0 0,-1 0 0 0 0,8-1 0 0 0,-8 0 0 0 0,0 1 0 0 0,20 1 0 0 0,-9 3 0 0 0,-16-3 0 0 0,0 0 0 0 0,0 0 0 0 0,0 1 0 0 0,0-1 0 0 0,0 0 0 0 0,0 1 0 0 0,0-1 0 0 0,-1 1 0 0 0,1-1 0 0 0,0 1 0 0 0,0-1 0 0 0,0 2 0 0 0,1 0 0 0 0,-1 0 0 0 0,0 1 0 0 0,0-1 0 0 0,0 1 0 0 0,0-1 0 0 0,0 1 0 0 0,-1-1 0 0 0,1 1 0 0 0,-1-1 0 0 0,0 1 0 0 0,1 0 0 0 0,-1-1 0 0 0,-1 1 0 0 0,1-1 0 0 0,0 1 0 0 0,0 0 0 0 0,-2 3 0 0 0,0 4 0 0 0,-1-1 0 0 0,0 1 0 0 0,-6 12 0 0 0,0-5 0 0 0,-1-1 0 0 0,-17 22 0 0 0,-5 9 0 0 0,24-34 0 0 0,-60 90 0 0 0,55-85 0 0 0,0-1 0 0 0,-2 0 0 0 0,-25 22 0 0 0,27-30 0 0 0,1-4-41 0 0,12-5 21 0 0,-1 0 1 0 0,0 0 0 0 0,1 0-1 0 0,-1 0 1 0 0,0 0 0 0 0,1 0-1 0 0,-1 0 1 0 0,0 0-1 0 0,1 0 1 0 0,-1 0 0 0 0,0-1-1 0 0,1 1 1 0 0,-1 0 0 0 0,0 0-1 0 0,1-1 1 0 0,-1 1 0 0 0,1-1-1 0 0,-1 1 1 0 0,1 0 0 0 0,-1-1-1 0 0,0 0 1 0 0,-1 0-53 0 0,0-1-10 0 0,0 0-1 0 0,0 1 1 0 0,0-1-1 0 0,0 0 0 0 0,1 0 1 0 0,-1 0-1 0 0,0 0 0 0 0,1 0 1 0 0,0-1-1 0 0,-1 1 1 0 0,0-4-1 0 0,-9-29-2712 0 0,1 2 340 0 0,8 28 2190 0 0,0 0-1 0 0,0-1 1 0 0,1 1-1 0 0,-1 0 1 0 0,0-10-1 0 0,2 11 142 0 0,0 0 1 0 0,0 1-1 0 0,1-1 0 0 0,0 1 1 0 0,-1-1-1 0 0,1 0 0 0 0,0 1 1 0 0,1 0-1 0 0,-1-1 0 0 0,3-3 1 0 0,1-3 144 0 0,1 0 0 0 0,0 0-1 0 0,13-16 1 0 0,-15 22 77 0 0,0 0 0 0 0,0 0 0 0 0,0 0 0 0 0,1 0 0 0 0,-1 1 0 0 0,1-1 0 0 0,0 1 0 0 0,0 1 0 0 0,8-4-1 0 0,10-4 398 0 0,-19 7-252 0 0,1 1 0 0 0,-1 0-1 0 0,1 0 1 0 0,0 1 0 0 0,0-1-1 0 0,0 1 1 0 0,0 0-1 0 0,10-1 1 0 0,2 3 613 0 0,1 1 0 0 0,-1 0 0 0 0,0 1 0 0 0,0 1 0 0 0,-1 0 0 0 0,31 13 0 0 0,-38-14-856 0 0,3 2 0 0 0,0 0 0 0 0,-1 0 0 0 0,17 11 0 0 0,-25-13 0 0 0,17 4 0 0 0,-17-6 0 0 0,1 1-8 0 0,1-1 0 0 0,-1 1-1 0 0,1-1 1 0 0,-1 0 0 0 0,1 0 0 0 0,-1-1 0 0 0,1 0-1 0 0,0 1 1 0 0,-1-2 0 0 0,1 1 0 0 0,-1 0 0 0 0,1-1-1 0 0,-1 0 1 0 0,1 0 0 0 0,-1 0 0 0 0,1-1 0 0 0,-1 1-1 0 0,0-1 1 0 0,0 0 0 0 0,0 0 0 0 0,0-1 0 0 0,0 1-1 0 0,0-1 1 0 0,-1 0 0 0 0,1 0 0 0 0,4-5 0 0 0,-1 1-1250 0 0,-1-1-1 0 0,9-14 1 0 0,3-3-7252 0 0,-3 7-248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5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5119 0 0,'13'17'35'0'0,"5"5"1635"0"0,-2 1 0 0 0,-1 0 0 0 0,24 49 0 0 0,-28-45-18 0 0,-2 0 1 0 0,-1 1-1 0 0,-1 0 0 0 0,-1 0 1 0 0,3 50-1 0 0,-8-55-837 0 0,-1 1 0 0 0,-1-1 1 0 0,0 0-1 0 0,-2 1 0 0 0,-1-1 0 0 0,-1-1 1 0 0,-12 35-1 0 0,14-48-567 0 0,-1 0 0 0 0,0 0 1 0 0,-1-1-1 0 0,1 1 0 0 0,-2-1 0 0 0,1 0 1 0 0,-1 0-1 0 0,0-1 0 0 0,-10 9 0 0 0,12-13-136 0 0,0-1-1 0 0,0 1 1 0 0,-1-1-1 0 0,-5 1 0 0 0,-10 6 332 0 0,19-8-386 0 0,-1 0 0 0 0,1-1 0 0 0,-1 1 0 0 0,0-1-1 0 0,1 1 1 0 0,-1-1 0 0 0,0 1 0 0 0,0-1-1 0 0,-2 0 1 0 0,4 0-43 0 0,-1 0 1 0 0,1 0-1 0 0,-1 0 0 0 0,1 0 0 0 0,-1 0 0 0 0,1-1 1 0 0,-1 1-1 0 0,1 0 0 0 0,0 0 0 0 0,-1 0 0 0 0,1-1 1 0 0,-1 1-1 0 0,1 0 0 0 0,0 0 0 0 0,-1-1 0 0 0,1 1 1 0 0,0 0-1 0 0,-1-1 0 0 0,1 1 0 0 0,0 0 0 0 0,-1-1 1 0 0,1 0-1 0 0,-1 0-6 0 0,1 0 0 0 0,0 0 0 0 0,0-1-1 0 0,-1 1 1 0 0,1 0 0 0 0,0-1 0 0 0,0 1 0 0 0,0 0 0 0 0,0 0 0 0 0,1-1 0 0 0,-1 1 0 0 0,0 0 0 0 0,1-2 0 0 0,0 0-8 0 0,0 1 1 0 0,0-1 0 0 0,0 1 0 0 0,0-1-1 0 0,0 1 1 0 0,0 0 0 0 0,1-1-1 0 0,0 1 1 0 0,-1 0 0 0 0,1 0 0 0 0,0 0-1 0 0,4-3 1 0 0,-2 2-1 0 0,1 0 1 0 0,0 0-1 0 0,-1 0 1 0 0,1 0-1 0 0,10-2 0 0 0,1 0 0 0 0,-1 1-1 0 0,1 1 1 0 0,23-2-1 0 0,88-3 1 0 0,62-7 0 0 0,-143 6 0 0 0,68-23 0 0 0,-78 20 0 0 0,-30 11-322 0 0,0 0-1 0 0,0 0 1 0 0,0 0 0 0 0,1 0 0 0 0,-1 1-1 0 0,0 0 1 0 0,0 1 0 0 0,0-1 0 0 0,12 4-1 0 0,-7-1-1214 0 0,1 0 0 0 0,-1 1-1 0 0,-1 1 1 0 0,15 7 0 0 0,-10-3-7882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54.1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4 107 2471 0 0,'-4'-5'6663'0'0,"23"-7"5690"0"0,4 3-6726 0 0,29 0-2977 0 0,-33 6-750 0 0,118-19-797 0 0,-79 17-1103 0 0,-58 4-5 0 0,-1 1-1 0 0,1 0 1 0 0,0 0-1 0 0,0 0 1 0 0,0 0-1 0 0,-1 0 1 0 0,1 0-1 0 0,0 0 1 0 0,0-1-1 0 0,0 1 1 0 0,0 0-1 0 0,0 0 1 0 0,-1 0-1 0 0,1 0 1 0 0,0-1 0 0 0,0 1-1 0 0,0 0 1 0 0,0 0-1 0 0,0 0 1 0 0,0-1-1 0 0,0 1 1 0 0,0 0-1 0 0,0 0 1 0 0,-1 0-1 0 0,1-1 1 0 0,0 1-1 0 0,0 0 1 0 0,0 0-1 0 0,0 0 1 0 0,0-1-1 0 0,0 1 1 0 0,0 0 0 0 0,1 0-1 0 0,-1 0 1 0 0,0-1-1 0 0,0 1 1 0 0,0 0-1 0 0,0 0 1 0 0,0-1-1 0 0,0 1 1 0 0,0 0-1 0 0,0 0 1 0 0,0 0-1 0 0,1 0 1 0 0,-1-1-1 0 0,0 1 1 0 0,0 0 0 0 0,0 0-1 0 0,0 0 1 0 0,1 0-1 0 0,-1 0 1 0 0,0 0-1 0 0,0-1 1 0 0,0 1-1 0 0,0 0 1 0 0,1 0-1 0 0,-1 0 1 0 0,0 0-1 0 0,0 0 1 0 0,1 0-1 0 0,-1 0 1 0 0,0 0-1 0 0,0 0 1 0 0,0 0 0 0 0,1 0-1 0 0,-1 0 1 0 0,0 0-1 0 0,1 0 1 0 0,-10-7-1229 0 0,-11-9-10263 0 0,9 8 2989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54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0 7631 0 0,'2'25'900'0'0,"-2"-1"-1"0"0,-3 34 1 0 0,-5 13 5219 0 0,3-49-4085 0 0,0 0 0 0 0,-1 0 0 0 0,-11 26 0 0 0,-32 63 2965 0 0,30-72-3905 0 0,-44 95 932 0 0,62-133-2292 0 0,6-12-486 0 0,-3 8 583 0 0,9-22-1385 0 0,1 0 0 0 0,2 1 0 0 0,20-28-1 0 0,-28 45 1300 0 0,0 0-1 0 0,0 1 1 0 0,0 0-1 0 0,1 0 1 0 0,0 0-1 0 0,8-4 1 0 0,-10 7 319 0 0,0 0 0 0 0,0 1 0 0 0,0 0 0 0 0,0 0 1 0 0,1 0-1 0 0,-1 0 0 0 0,1 1 0 0 0,-1 0 0 0 0,1 0 1 0 0,9 0-1 0 0,-12 2 90 0 0,1-1 1 0 0,-1 1 0 0 0,0-1-1 0 0,1 1 1 0 0,-1 0 0 0 0,0 0-1 0 0,0 0 1 0 0,0 1 0 0 0,0-1-1 0 0,4 3 1 0 0,-5-3 813 0 0,1 3 148 0 0,76 96 3648 0 0,-71-94-4764 0 0,0-1 0 0 0,1-5-120 0 0,-7 0-504 0 0,1-2-1728 0 0,5-2 1399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54.8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182 1 4255 0 0,'-3'16'47'0'0,"-10"26"-1"0"0,5-22 1380 0 0,-1 0 1 0 0,-14 22 0 0 0,5-14 1651 0 0,-1-1 0 0 0,-35 37 0 0 0,19-23 2712 0 0,38-42-5548 0 0,69-23 335 0 0,-53 21-490 0 0,-16 3-56 0 0,0 1-1 0 0,0-1 1 0 0,0 1 0 0 0,0-1 0 0 0,0 1-1 0 0,0 0 1 0 0,0 0 0 0 0,0 1 0 0 0,-1-1-1 0 0,1 1 1 0 0,0-1 0 0 0,-1 1 0 0 0,1 0 0 0 0,-1 0-1 0 0,0 0 1 0 0,0 0 0 0 0,1 0 0 0 0,-1 0-1 0 0,-1 1 1 0 0,1-1 0 0 0,0 1 0 0 0,-1-1 0 0 0,1 1-1 0 0,-1 0 1 0 0,0 0 0 0 0,1 0 0 0 0,-2 0-1 0 0,1-1 1 0 0,0 1 0 0 0,0 0 0 0 0,-1 0-1 0 0,0 1 1 0 0,0-1 0 0 0,0 0 0 0 0,0 0 0 0 0,0 0-1 0 0,-1 4 1 0 0,-7 41 1376 0 0,-2-1 0 0 0,-3 0 0 0 0,-1-1 0 0 0,-26 57 0 0 0,36-92-1402 0 0,7-10-4 0 0,3-6-2 0 0,-3 3-331 0 0,-1-1 0 0 0,1 0-1 0 0,-1 0 1 0 0,1 1 0 0 0,-1-2 0 0 0,2-3-1 0 0,1-3-2686 0 0,-1 0 1 0 0,4-12-1 0 0,-4 8-6199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15:55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356 1 5439 0 0,'-4'6'207'0'0,"1"1"-1"0"0,1-1 0 0 0,0 1 0 0 0,0 0 0 0 0,0 0 0 0 0,0 0 0 0 0,0 14 1 0 0,2 52 4814 0 0,1-50-2980 0 0,0 5 3564 0 0,8 49-1 0 0,-6-64-4405 0 0,0-1 0 0 0,1 0-1 0 0,0 0 1 0 0,1 0 0 0 0,11 22-1 0 0,-14-31-1179 0 0,0 0-1 0 0,0-1 1 0 0,1 1-1 0 0,-1-1 0 0 0,0 0 1 0 0,1 1-1 0 0,5 2 1 0 0,1 2 17 0 0,14 9-5 0 0,-11-11-31 0 0,-9-5-248 0 0,0 1 1 0 0,-1-1-1 0 0,1 0 0 0 0,0-1 1 0 0,0 1-1 0 0,-1 0 0 0 0,1-1 0 0 0,0 0 1 0 0,-1 1-1 0 0,1-1 0 0 0,-1 0 1 0 0,1-1-1 0 0,-1 1 0 0 0,1 0 1 0 0,-1-1-1 0 0,0 1 0 0 0,0-1 1 0 0,0 1-1 0 0,1-1 0 0 0,-2 0 0 0 0,1 0 1 0 0,3-4-1 0 0,0-1-1316 0 0,0-1-1 0 0,0 0 1 0 0,-1 0-1 0 0,0-1 1 0 0,4-12-1 0 0,-4 7-6111 0 0</inkml:trace>
  <inkml:trace contextRef="#ctx0" brushRef="#br0" timeOffset="1">659 35 17535 0 0,'-46'19'978'0'0,"10"-2"3687"0"0,1 2 1 0 0,-61 43 0 0 0,-53 59-4427 0 0,37-29-221 0 0,-25 17-18 0 0,126-100 0 0 0,9-7 0 0 0,0 0 0 0 0,0 1 0 0 0,-1-2 0 0 0,1 1 0 0 0,-1 0 0 0 0,0 0 0 0 0,-5 2 0 0 0,7-4-75 0 0,1 0-1 0 0,0 0 1 0 0,-1 1-1 0 0,1-1 1 0 0,-1 0 0 0 0,1 0-1 0 0,0 0 1 0 0,-1 0-1 0 0,1 0 1 0 0,-1 0 0 0 0,1 0-1 0 0,-1 0 1 0 0,1 0 0 0 0,0 0-1 0 0,-1 0 1 0 0,1 0-1 0 0,-1-1 1 0 0,1 1 0 0 0,-1 0-1 0 0,1 0 1 0 0,0 0-1 0 0,-1 0 1 0 0,1-1 0 0 0,0 1-1 0 0,-1 0 1 0 0,1 0-1 0 0,-1-1 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1:32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583 0 3367 0 0,'0'0'258'0'0,"2"4"-166"0"0,-1-2 70 0 0,0 1-1 0 0,-1 0 1 0 0,1 0 0 0 0,0 0 0 0 0,-1 0 0 0 0,0 1-1 0 0,0-1 1 0 0,0 0 0 0 0,0 0 0 0 0,0 0 0 0 0,-1 0-1 0 0,1 0 1 0 0,-1 0 0 0 0,0 0 0 0 0,0 0 0 0 0,0 0-1 0 0,0-1 1 0 0,0 1 0 0 0,-3 3 0 0 0,-45 103 7351 0 0,-17 58-2278 0 0,52-126-4535 0 0,-45 121 2048 0 0,43-124-1773 0 0,-2 0 0 0 0,-26 41 0 0 0,23-48-502 0 0,-42 74 571 0 0,-19 39-7 0 0,22-40-386 0 0,36-63-293 0 0,-31 65 1316 0 0,50-88-1060 0 0,4-17-597 0 0,1-1 1 0 0,0 1-1 0 0,0-1 1 0 0,0 0-1 0 0,0 1 1 0 0,0-1-1 0 0,0 0 0 0 0,0 1 1 0 0,0-1-1 0 0,0 1 1 0 0,0-1-1 0 0,0 0 0 0 0,0 1 1 0 0,0-1-1 0 0,0 1 1 0 0,0-1-1 0 0,0 0 1 0 0,0 1-1 0 0,0-1 0 0 0,1 0 1 0 0,-1 1-1 0 0,0-1 1 0 0,0 0-1 0 0,0 1 0 0 0,1-1 1 0 0,-1 0-1 0 0,0 1 1 0 0,0-1-1 0 0,1 0 1 0 0,-1 0-1 0 0,0 1 0 0 0,1-1 1 0 0,-1 0-1 0 0,0 0 1 0 0,1 1-1 0 0,-1-1 0 0 0,0 0 1 0 0,1 0-1 0 0,-1 0 1 0 0,5-4 68 0 0,34-47-68 0 0,-2-2 0 0 0,49-93-1 0 0,-11 16-11 0 0,33-58-6 0 0,-83 144 0 0 0,21-48 0 0 0,41-115 0 0 0,-76 180 0 0 0,-7 15 0 0 0,2-4 0 0 0,1 1 0 0 0,0-1 0 0 0,1 1 0 0 0,0 0 0 0 0,1 1 0 0 0,14-17 0 0 0,-10 14 0 0 0,-5 11 0 0 0,-6 6 0 0 0,-1 0 0 0 0,0 0 0 0 0,0 0 0 0 0,1 1 0 0 0,-1-1 0 0 0,0 0 0 0 0,0 1 0 0 0,0-1 0 0 0,0 1 0 0 0,1-1 0 0 0,-1 1 0 0 0,0-1 0 0 0,0 1 0 0 0,0 0 0 0 0,0 0 0 0 0,0 0 0 0 0,-1-1 0 0 0,1 1 0 0 0,0 0 0 0 0,0 0 0 0 0,0 0 0 0 0,-1 0 0 0 0,1 0 0 0 0,-1 1 0 0 0,2 1 0 0 0,1 3 0 0 0,0 1 0 0 0,4 14 0 0 0,12 55 0 0 0,-5 0 0 0 0,9 119 0 0 0,-22-184 0 0 0,0 1 0 0 0,-1 0 0 0 0,0-1 0 0 0,-1 1 0 0 0,0 0 0 0 0,-1-1 0 0 0,-4 16 0 0 0,4-19 0 0 0,1 0 0 0 0,0 0 0 0 0,0 0 0 0 0,1 0 0 0 0,0 1 0 0 0,1-1 0 0 0,2 15 0 0 0,2 26 0 0 0,-5-31 0 0 0,1 0 0 0 0,2 0 0 0 0,-1 0 0 0 0,9 25 0 0 0,-8-34 0 0 0,-2-9 0 0 0,-1 0 0 0 0,0 0 0 0 0,0 1 0 0 0,0-1 0 0 0,0 0 0 0 0,1 0 0 0 0,-1 1 0 0 0,0-1 0 0 0,0 0 0 0 0,1 0 0 0 0,-1 0 0 0 0,0 0 0 0 0,0 1 0 0 0,1-1 0 0 0,-1 0 0 0 0,0 0 0 0 0,0 0 0 0 0,1 0 0 0 0,-1 0 0 0 0,0 0 0 0 0,1 0 0 0 0,-1 0 0 0 0,0 0 0 0 0,0 0 0 0 0,1 0 0 0 0,-1 0 0 0 0,0 0 0 0 0,1 0 0 0 0,-1 0 0 0 0,0 0 0 0 0,0 0 0 0 0,1 0 0 0 0,-1 0 0 0 0,0-1 0 0 0,1 1 0 0 0,-1 0 0 0 0,0 0 0 0 0,0 0 0 0 0,0 0 0 0 0,1 0 0 0 0,-1-1 0 0 0,0 1 0 0 0,0 0 0 0 0,1 0 0 0 0,-1-1 0 0 0,0 1 0 0 0,0 0 0 0 0,0 0 0 0 0,0-1 0 0 0,1 1 0 0 0,3-4 0 0 0,0-1 0 0 0,-1 1 0 0 0,1 0 0 0 0,-1-1 0 0 0,0 0 0 0 0,0 0 0 0 0,4-9 0 0 0,12-40 0 0 0,-10 27 0 0 0,39-128 0 0 0,-25 72 0 0 0,51-113 0 0 0,-63 171 0 0 0,1 2 0 0 0,2-1 0 0 0,0 2 0 0 0,2 0 0 0 0,17-20 0 0 0,-27 36 0 0 0,0 0 0 0 0,1 0 0 0 0,10-6 0 0 0,-15 10 0 0 0,1 0 0 0 0,-1 1 0 0 0,1 0 0 0 0,0-1 0 0 0,0 1 0 0 0,0 0 0 0 0,0 0 0 0 0,0 1 0 0 0,0-1 0 0 0,0 1 0 0 0,0-1 0 0 0,4 1 0 0 0,4 2 0 0 0,-7 0 0 0 0,16 13 0 0 0,-15-10 0 0 0,1 1 0 0 0,-2-1 0 0 0,1 1 0 0 0,7 11 0 0 0,-10-14 0 0 0,0 1 0 0 0,-1-1 0 0 0,1 0 0 0 0,0 1 0 0 0,-1-1 0 0 0,0 1 0 0 0,0-1 0 0 0,0 1 0 0 0,0 0 0 0 0,-1-1 0 0 0,1 6 0 0 0,-3 3 0 0 0,2-9 0 0 0,-1 0 0 0 0,1 0 0 0 0,0 0 0 0 0,0 0 0 0 0,0 0 0 0 0,0 0 0 0 0,0 0 0 0 0,2 6 0 0 0,12 41 0 0 0,10 37 0 0 0,37 190 0 0 0,24-8 0 0 0,-74-243 0 0 0,24 47 0 0 0,-29-63 0 0 0,1-1 0 0 0,0 0 0 0 0,0 0 0 0 0,0 0 0 0 0,1-1 0 0 0,1 0 0 0 0,13 10 0 0 0,-11-10-704 0 0,1-1 1 0 0,18 9-1 0 0,-16-10-1602 0 0,-1-1 1 0 0,19 4-1 0 0,2-2-7890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1:3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12895 0 0,'97'-27'1896'0'0,"-39"12"167"0"0,20-5 1222 0 0,116-14 1 0 0,83 13-591 0 0,-191 12 815 0 0,-100 12-2717 0 0,-7 0-725 0 0,-1 0-1 0 0,-37-1 1 0 0,2 0-2036 0 0,4 1-1719 0 0,16-2-3481 0 0,8-1-540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1:33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4199 0 0,'-2'2'326'0'0,"-38"21"754"0"0,31-16-63 0 0,3-2-153 0 0,1-1 1 0 0,0 1-1 0 0,0 0 0 0 0,-5 7 1 0 0,8-9-352 0 0,0 0 1 0 0,0 0-1 0 0,0 0 1 0 0,1 1-1 0 0,0-1 1 0 0,0 1-1 0 0,0-1 1 0 0,0 1 0 0 0,0 0-1 0 0,0 6 1 0 0,0 51 4872 0 0,7 76 0 0 0,0-20-2228 0 0,-1-49-2082 0 0,15 81-1 0 0,-14-114-982 0 0,-3-4-93 0 0,0 0 0 0 0,-2 0 0 0 0,-5 55 0 0 0,4-81 0 0 0,0-3 0 0 0,-1 1 0 0 0,1 0 0 0 0,0 0 0 0 0,-1-1 0 0 0,0 1 0 0 0,0 0 0 0 0,0-1 0 0 0,0 1 0 0 0,0 0 0 0 0,0-1 0 0 0,-1 0 0 0 0,1 1 0 0 0,-3 2 0 0 0,1 1-17 0 0,3-5-65 0 0,0-2 70 0 0,0 0-1 0 0,1 0 0 0 0,-1 0 0 0 0,1 0 1 0 0,-1 0-1 0 0,1 0 0 0 0,-1 1 1 0 0,1-1-1 0 0,-1 0 0 0 0,1 0 0 0 0,1-1 1 0 0,0 0-50 0 0,8-11-485 0 0,15-24-428 0 0,2 2-1 0 0,2 0 1 0 0,48-44 0 0 0,-60 62 1103 0 0,-1 1 0 0 0,22-32 0 0 0,8-8 578 0 0,-42 52-549 0 0,-1 0 0 0 0,1 1-1 0 0,0-1 1 0 0,0 1 0 0 0,1 0-1 0 0,-1 0 1 0 0,0 0 0 0 0,7-2 0 0 0,-1 1 261 0 0,1 1 0 0 0,0 0 0 0 0,11-1 0 0 0,-13 3-382 0 0,6-2 56 0 0,1 0 0 0 0,0 2 0 0 0,0 0 0 0 0,-1 1 0 0 0,23 2 0 0 0,-30-2-189 0 0,-7 0-410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1:33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6159 0 0,'0'-1'472'0'0,"1"-1"-269"0"0,1-1-1 0 0,-1 1 0 0 0,0 0 0 0 0,1 0 1 0 0,-1 0-1 0 0,1 0 0 0 0,-1 0 0 0 0,1 0 1 0 0,0 0-1 0 0,0 0 0 0 0,0 1 0 0 0,0-1 1 0 0,0 1-1 0 0,0-1 0 0 0,1 1 0 0 0,-1 0 1 0 0,0 0-1 0 0,1 0 0 0 0,-1 0 0 0 0,1 0 1 0 0,-1 1-1 0 0,1-1 0 0 0,4 0 1 0 0,10-3 757 0 0,21-8 618 0 0,0 1 1 0 0,52-7 0 0 0,82-2 1605 0 0,-103 13-1839 0 0,46-4 240 0 0,1 6-1 0 0,1 4 1 0 0,160 20 0 0 0,-228-11-3136 0 0,-19 3-5794 0 0,-11-1-906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8:06:5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8:5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5695 0 0,'0'0'443'0'0,"-2"1"-294"0"0,-1 1-12 0 0,0 0 0 0 0,-1 0 0 0 0,1 1 0 0 0,0 0 0 0 0,0 0 0 0 0,1 0 0 0 0,-1 0 0 0 0,1 0 0 0 0,-1 0 0 0 0,1 1 0 0 0,0-1 0 0 0,-2 5 0 0 0,-10 15 812 0 0,11-20-732 0 0,1 1 0 0 0,0-1 1 0 0,0 0-1 0 0,0 1 0 0 0,1 0 0 0 0,-1-1 1 0 0,1 1-1 0 0,-1 0 0 0 0,1 0 1 0 0,0 5-1 0 0,0-6-185 0 0,1-1 108 0 0,1 0 16 0 0,6 14 164 0 0,-6-15-8 0 0,1 0-160 0 0,59 18 838 0 0,-50-15-898 0 0,-10-3 10 0 0,1 1 2 0 0,1 1-14 0 0,0 1 0 0 0,-1-1 0 0 0,1 1 0 0 0,-1 0-1 0 0,0 0 1 0 0,0 0 0 0 0,2 8 0 0 0,-3-10 31 0 0,-1 1-1 0 0,0 2-276 0 0,0-3 248 0 0,1 0 0 0 0,-1 0 0 0 0,0 0 1 0 0,0 0-1 0 0,-1 0 0 0 0,1 0 0 0 0,0 0 1 0 0,-1 0-1 0 0,1-1 0 0 0,-1 1 0 0 0,1 0 1 0 0,-1 0-1 0 0,0 0 0 0 0,0 0 1 0 0,0-1-1 0 0,0 1 0 0 0,-1 1 0 0 0,1-2 48 0 0,-1 0-63 0 0,0 0-1 0 0,1 0 0 0 0,-1 0 0 0 0,0 0 1 0 0,1-1-1 0 0,-1 1 0 0 0,0 0 0 0 0,0-1 1 0 0,-2 1-1 0 0,-25-7 283 0 0,28 6-253 0 0,-23-2 318 0 0,16 3-345 0 0,5-1-39 0 0,1 0 0 0 0,0 0 0 0 0,-1 0-1 0 0,1 0 1 0 0,0 0 0 0 0,-1-1 0 0 0,1 1 0 0 0,-3-1 0 0 0,2-1-52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7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2127 0 0,'9'4'192'0'0,"-6"-2"153"0"0,1 0 0 0 0,0 0-1 0 0,-1 0 1 0 0,0 1 0 0 0,1 0-1 0 0,-1-1 1 0 0,0 1-1 0 0,0 1 1 0 0,-1-1 0 0 0,1 0-1 0 0,2 5 1 0 0,4 7 2766 0 0,10 23 0 0 0,-13-27-2365 0 0,43 105 10828 0 0,-43-101-10316 0 0,-2 1-1 0 0,0 0 0 0 0,0 0 1 0 0,-2 0-1 0 0,2 26 1 0 0,-4-40-1134 0 0,-6 6-1036 0 0,2-8-834 0 0,-5-16-904 0 0,8 14 2650 0 0,-1-6-1047 0 0,-1-1 0 0 0,1 0 0 0 0,1-1 0 0 0,0 1 0 0 0,-1-16 0 0 0,0-6 180 0 0,-2-48 405 0 0,4 72 575 0 0,0-1 1 0 0,1 0-1 0 0,0 0 1 0 0,0 1 0 0 0,1-1-1 0 0,0 1 1 0 0,5-14-1 0 0,-6 19 197 0 0,0-2-58 0 0,0 1 1 0 0,0-1 0 0 0,1 1 0 0 0,0-1 0 0 0,-1 1 0 0 0,1 0 0 0 0,0 0 0 0 0,0 0 0 0 0,1 0 0 0 0,2-3 0 0 0,-1 0 360 0 0,-2 4 230 0 0,-2 2-787 0 0,1 0-1 0 0,-1 1 1 0 0,1-1 0 0 0,-1 0-1 0 0,1-1 1 0 0,-1 1 0 0 0,0 0-1 0 0,1 0 1 0 0,-1 0-1 0 0,1 0 1 0 0,-1 0 0 0 0,1 0-1 0 0,-1 0 1 0 0,0-1 0 0 0,1 1-1 0 0,-1 0 1 0 0,0 0-1 0 0,1-1 1 0 0,-1 1 0 0 0,1 0-1 0 0,10-6 1808 0 0,1 2-1068 0 0,0 1-1 0 0,20-3 1 0 0,-27 5-596 0 0,0 1 0 0 0,0 0 0 0 0,0 0-1 0 0,0 0 1 0 0,0 0 0 0 0,0 1-1 0 0,0 0 1 0 0,-1 0 0 0 0,10 3 0 0 0,12 5-119 0 0,-19-7-60 0 0,0 1 0 0 0,0 0 1 0 0,9 4-1 0 0,0 1-20 0 0,-12-6 0 0 0,0 0 0 0 0,0 0 0 0 0,-1 0 0 0 0,7 5 0 0 0,-9-6 0 0 0,0-1 0 0 0,0 1 0 0 0,0 0 0 0 0,0 0 0 0 0,0 0 0 0 0,0 0 0 0 0,0 0 0 0 0,0 0 0 0 0,0 0 0 0 0,0 0 0 0 0,0 0 0 0 0,-1 1 0 0 0,2 1 0 0 0,-1 1 0 0 0,5 9 0 0 0,-6 5 0 0 0,0-11 0 0 0,-1 0 0 0 0,0-1 0 0 0,-1 1 0 0 0,0 0 0 0 0,0-1 0 0 0,0 1 0 0 0,-1-1 0 0 0,0 0 0 0 0,0 0 0 0 0,0 0 0 0 0,-1 0 0 0 0,0-1 0 0 0,0 1 0 0 0,0-1 0 0 0,-7 6 0 0 0,-6 7 0 0 0,10-11 0 0 0,-19 13 0 0 0,24-19 0 0 0,-20 16 0 0 0,1-2 0 0 0,0-3-213 0 0,13-11-471 0 0,3-1-172 0 0,4 0 563 0 0,1 0 0 0 0,-1 1 0 0 0,0-1 0 0 0,1 0 0 0 0,-1 0 0 0 0,0 0 0 0 0,0-1 0 0 0,1 1 0 0 0,-1 0 0 0 0,0 0 0 0 0,1 0 0 0 0,-1 0 0 0 0,0-1 0 0 0,1 1 0 0 0,-1 0 0 0 0,0-1 0 0 0,1 1 0 0 0,-1 0 0 0 0,1-1 0 0 0,-1 1 0 0 0,1-1 0 0 0,-1 1 0 0 0,1-1 0 0 0,-2 0 0 0 0,-9-17-5123 0 0,8 10 5547 0 0,-1-1 1 0 0,2 0-1 0 0,-1 0 1 0 0,1-1-1 0 0,0 1 1 0 0,1 0-1 0 0,0-1 1 0 0,1-17 0 0 0,1 26 572 0 0,0-3 825 0 0,2-7-689 0 0,1 6 3473 0 0,27-3-2286 0 0,-30 8-1370 0 0,8 6 724 0 0,-8-6-1314 0 0,0 1-1 0 0,-1-1 0 0 0,1 1 1 0 0,0-1-1 0 0,0 1 1 0 0,0 0-1 0 0,0-1 1 0 0,-1 1-1 0 0,1 0 1 0 0,0 0-1 0 0,-1 0 0 0 0,1 0 1 0 0,0-1-1 0 0,-1 1 1 0 0,1 0-1 0 0,-1 1 1 0 0,3 6 61 0 0,-1-1 0 0 0,0 1 0 0 0,-1-1 1 0 0,1 10-1 0 0,-2-15-71 0 0,0 2-30 0 0,-6 20-25 0 0,-16 38 1 0 0,-1 4-4 0 0,20-44 1 0 0,3-22 0 0 0,0 1 0 0 0,0-1 0 0 0,0 0 0 0 0,0 0 0 0 0,-1 0 0 0 0,1 0 0 0 0,0 1 0 0 0,0-1 0 0 0,0 0 0 0 0,0 0 0 0 0,0 0 0 0 0,0 1 0 0 0,0-1 0 0 0,0 0 0 0 0,0 0 0 0 0,0 0 0 0 0,1 0 0 0 0,-1 1 0 0 0,0-1 0 0 0,0 0 0 0 0,0 0 0 0 0,0 0 0 0 0,0 0 0 0 0,0 1 0 0 0,0-1 0 0 0,0 0 0 0 0,0 0 0 0 0,0 0 0 0 0,1 0 0 0 0,-1 0 0 0 0,0 0 0 0 0,0 1 0 0 0,0-1 0 0 0,0 0 0 0 0,0 0 0 0 0,1 0 0 0 0,-1 0 0 0 0,1-1 0 0 0,0 1 0 0 0,0-1 0 0 0,-1 0 0 0 0,1 1 0 0 0,0-1 0 0 0,0 0 0 0 0,-1 0 0 0 0,1 0 0 0 0,-1 0 0 0 0,1 0 0 0 0,-1 0 0 0 0,1 0 0 0 0,-1 0 0 0 0,1-1 0 0 0,2-9-234 0 0,-1 1 0 0 0,0-1 0 0 0,0 0 0 0 0,-1 0-1 0 0,0 0 1 0 0,-2-18 0 0 0,1 14-132 0 0,0 13-686 0 0,0 0 54 0 0,-2-62-1866 0 0,2 62 2704 0 0,1-10 430 0 0,-1 12-223 0 0,0-1 1 0 0,0 1-1 0 0,1 0 1 0 0,-1-1-1 0 0,0 1 1 0 0,0 0-1 0 0,1 0 1 0 0,-1-1-1 0 0,0 1 1 0 0,0 0-1 0 0,1 0 1 0 0,-1-1-1 0 0,0 1 1 0 0,1 0-1 0 0,-1 0 1 0 0,0 0-1 0 0,1 0 1 0 0,-1-1 0 0 0,1 1-1 0 0,-1 0 1 0 0,0 0-1 0 0,1 0 1 0 0,-1 0-1 0 0,0 0 1 0 0,1 0-1 0 0,-1 0 1 0 0,1 0-1 0 0,-1 0 1 0 0,0 0-1 0 0,1 0 1 0 0,-1 0-1 0 0,0 0 1 0 0,1 1-1 0 0,0 0 88 0 0,1-1-1 0 0,-1 1 0 0 0,0 0 1 0 0,0 0-1 0 0,-1 0 0 0 0,1 0 1 0 0,0 0-1 0 0,0 0 0 0 0,0 0 1 0 0,0 2-1 0 0,16 38 1981 0 0,-14-34-1831 0 0,60 203 1031 0 0,-62-204-1313 0 0,1 3-2 0 0,-1 0 0 0 0,1 1 0 0 0,-2-1 0 0 0,0 1 0 0 0,0-1 0 0 0,0 1 0 0 0,-1-1 0 0 0,-1 0 0 0 0,0 1 0 0 0,0-1 0 0 0,0 0 0 0 0,-1 0 0 0 0,-8 16 0 0 0,10-24 0 0 0,1 0 0 0 0,-1 0 0 0 0,1-1 0 0 0,-1 1 0 0 0,1 0 0 0 0,-1 0 0 0 0,0 0 0 0 0,0-1 0 0 0,1 1 0 0 0,-1 0 0 0 0,0-1 0 0 0,0 1 0 0 0,0-1 0 0 0,1 1 0 0 0,-1-1 0 0 0,-2 2 0 0 0,-6 0 0 0 0,-2-5 0 0 0,7 1 0 0 0,0-1 0 0 0,1 0 0 0 0,0 0 0 0 0,-1 0 0 0 0,1 0 0 0 0,0 0 0 0 0,0-1 0 0 0,1 1 0 0 0,-1-1 0 0 0,1 0 0 0 0,0 0 0 0 0,0 0 0 0 0,0 0 0 0 0,0 0 0 0 0,1 0 0 0 0,0-1 0 0 0,-2-5 0 0 0,2-10 0 0 0,3 15 0 0 0,0 3 0 0 0,4-10 0 0 0,-1 8 0 0 0,0 0 0 0 0,0 0 0 0 0,1 1 0 0 0,-1 0 0 0 0,1 0 0 0 0,0 0 0 0 0,0 0 0 0 0,0 1 0 0 0,0 0 0 0 0,0 0 0 0 0,0 1 0 0 0,1 0 0 0 0,-1 0 0 0 0,1 0 0 0 0,-1 1 0 0 0,7 0 0 0 0,-1 1 0 0 0,0-3 0 0 0,0-3 0 0 0,-5 4 0 0 0,-8 6 0 0 0,-7 4 0 0 0,-32 19 0 0 0,28-21 0 0 0,1 1 0 0 0,1 0 0 0 0,-1 1 0 0 0,-12 14 0 0 0,-85 101 0 0 0,98-111 0 0 0,4-5 0 0 0,7-5 0 0 0,6-2 0 0 0,-7-1 0 0 0,4-1 0 0 0,0 0 0 0 0,-1 1 0 0 0,1-1 0 0 0,-1 0 0 0 0,1-1 0 0 0,-1 1 0 0 0,1-1 0 0 0,-1 1 0 0 0,5-4 0 0 0,10-4 0 0 0,26-11 0 0 0,1-1 0 0 0,0 3 0 0 0,66-18 0 0 0,21-3 0 0 0,25-5 0 0 0,-107 32 0 0 0,-30 6 0 0 0,40-5 0 0 0,62 3 0 0 0,-116 7 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0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25503 0 0,'0'17'0'0'0,"23"13"0"0"0,-27-5 96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0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0 2759 0 0,'0'0'1210'0'0,"0"2"-700"0"0,-1 21 1073 0 0,-1-1 0 0 0,-6 32-1 0 0,4-26-143 0 0,-1 56-1 0 0,2-14-812 0 0,-4 55 51 0 0,-6 52 241 0 0,-16 58 1798 0 0,20-123-1311 0 0,9 180 0 0 0,3-141-482 0 0,4 51 85 0 0,-4-96-358 0 0,-3-44-27 0 0,-2 39 257 0 0,-3 73-168 0 0,5-118-413 0 0,-4 0-1 0 0,-16 89 1 0 0,-15 114 618 0 0,21-124-863 0 0,2-5 59 0 0,5-33 18 0 0,5-47-90 0 0,5 127 63 0 0,3-79 184 0 0,0 38-184 0 0,-7-100-72 0 0,-8 55 0 0 0,1-12-32 0 0,7-77 0 0 0,0 9 0 0 0,-2-1 0 0 0,1 0 0 0 0,-1 0 0 0 0,-1 0 0 0 0,-6 12 0 0 0,9-19 0 0 0,0-1 0 0 0,0 1 0 0 0,0-1 0 0 0,1 1 0 0 0,-1-1 0 0 0,0 1 0 0 0,1 0 0 0 0,0-1 0 0 0,0 1 0 0 0,0 0 0 0 0,0-1 0 0 0,0 1 0 0 0,0 0 0 0 0,1-1 0 0 0,-1 1 0 0 0,1 0 0 0 0,0-1 0 0 0,-1 1 0 0 0,1-1 0 0 0,1 1 0 0 0,-1-1 0 0 0,0 1 0 0 0,1-1 0 0 0,-1 0 0 0 0,1 0 0 0 0,1 2 0 0 0,4 7 0 0 0,-1-1-25 0 0,1-1-1 0 0,9 12 1 0 0,-15-19 12 0 0,0-1 0 0 0,0 1 0 0 0,1-1 0 0 0,-1 0 0 0 0,0 1-1 0 0,1-1 1 0 0,-1 0 0 0 0,1 0 0 0 0,-1 0 0 0 0,1 0 0 0 0,0 0 0 0 0,-1 0 0 0 0,4 0 0 0 0,2 2-21 0 0,12 6 21 0 0,-15-8 15 0 0,11 1-2 0 0,34-5 0 0 0,-30 2-34 0 0,0 0 0 0 0,0-1 0 0 0,0-2 0 0 0,0 0 0 0 0,0 0 0 0 0,-1-2 0 0 0,34-15 0 0 0,52-38-49 0 0,-36 19 86 0 0,-48 30-2 0 0,0 2-1 0 0,0 1 1 0 0,1 0 0 0 0,0 1-1 0 0,23-3 1 0 0,11-3 120 0 0,-21 6-116 0 0,0 0-1 0 0,41 0 0 0 0,7-1-6 0 0,118-29 2 0 0,-172 30 0 0 0,50-6 52 0 0,109-3 0 0 0,-87 8-28 0 0,-65 5-22 0 0,258-11 103 0 0,113 7 173 0 0,-319-1-252 0 0,-2-4 1 0 0,144-37-1 0 0,-197 41-26 0 0,1 1 0 0 0,0 2 0 0 0,0 1 0 0 0,64 3 0 0 0,88 21 176 0 0,-125-11-120 0 0,15 4-528 0 0,133 45 0 0 0,-203-57 440 0 0,172 46-1379 0 0,-151-43 1275 0 0,1-1 0 0 0,0-1 0 0 0,0-2 0 0 0,47-3 0 0 0,252-43 83 0 0,-206 27-65 0 0,-17 3 7 0 0,-13 0 237 0 0,143-4 1 0 0,-150 15-127 0 0,-45 1 0 0 0,0 1 0 0 0,-1 2 0 0 0,50 7 0 0 0,-66-3-2 0 0,6 0-24 0 0,1 1 0 0 0,48 16 0 0 0,-50-12-51 0 0,0-1 0 0 0,0-1-1 0 0,41 4 1 0 0,82-1-787 0 0,-107-10 649 0 0,79 6-1158 0 0,-105-4 1033 0 0,-1 0 0 0 0,0 2 1 0 0,0-1-1 0 0,0 2 0 0 0,25 11 0 0 0,-11-2-185 0 0,-1 2 1 0 0,-1 1-1 0 0,43 34 0 0 0,-55-37-2693 0 0,25 27 1 0 0,-28-24-1601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08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 4519 0 0,'-56'-2'347'0'0,"56"2"-345"0"0,-1 0 1 0 0,1 0-1 0 0,0 0 1 0 0,-1 0-1 0 0,1 0 0 0 0,-1 0 1 0 0,1 0-1 0 0,0 0 0 0 0,-1 0 1 0 0,1 0-1 0 0,-1 0 0 0 0,1 0 1 0 0,0 0-1 0 0,-1 1 1 0 0,1-1-1 0 0,0 0 0 0 0,-1 0 1 0 0,1 0-1 0 0,-1 1 0 0 0,1-1 1 0 0,0 0-1 0 0,0 0 0 0 0,-1 1 1 0 0,1-1-1 0 0,0 0 1 0 0,-1 1-1 0 0,1-1 0 0 0,0 0 1 0 0,0 1-1 0 0,0-1 0 0 0,-1 0 1 0 0,1 1-1 0 0,0-1 0 0 0,0 0 1 0 0,0 1-1 0 0,0-1 1 0 0,0 1-1 0 0,0-1 0 0 0,-1 0 1 0 0,1 1-1 0 0,0-1 0 0 0,0 1 1 0 0,0-1-1 0 0,0 0 0 0 0,1 1 1 0 0,-1-1-1 0 0,0 1 1 0 0,0-1-1 0 0,0 0 0 0 0,0 1 1 0 0,0-1-1 0 0,0 1 0 0 0,1-1 1 0 0,-1 0-1 0 0,0 1 0 0 0,1-1 1 0 0,0 3-5 0 0,1 22 717 0 0,-1-1 0 0 0,-1 1-1 0 0,-3 30 1 0 0,0-10 50 0 0,-17 117 3471 0 0,4-51-1820 0 0,5-49-1248 0 0,7-41-897 0 0,1 0 0 0 0,-2 31-1 0 0,7-45-466 0 0,1-6-785 0 0,2-5-2419 0 0,1-3-2167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0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15 4255 0 0,'0'0'332'0'0,"13"-4"-125"0"0,-5 1 127 0 0,-1 1 0 0 0,1 0 0 0 0,-1 1-1 0 0,1 0 1 0 0,0 0 0 0 0,0 0 0 0 0,-1 1 0 0 0,1 0-1 0 0,0 1 1 0 0,0 0 0 0 0,-1 0 0 0 0,1 0 0 0 0,0 1 0 0 0,-1 0-1 0 0,9 4 1 0 0,-8-3-210 0 0,0 1 1 0 0,-1 0-1 0 0,0 0 0 0 0,1 0 1 0 0,-2 1-1 0 0,1 0 0 0 0,0 0 1 0 0,-1 1-1 0 0,0 0 0 0 0,0 0 0 0 0,-1 0 1 0 0,0 1-1 0 0,9 14 0 0 0,-12-17-49 0 0,0 0 0 0 0,0 0-1 0 0,-1 0 1 0 0,0 0 0 0 0,0 1-1 0 0,0-1 1 0 0,0 0 0 0 0,0 1-1 0 0,-1-1 1 0 0,0 1-1 0 0,0-1 1 0 0,0 1 0 0 0,-1-1-1 0 0,1 1 1 0 0,-1-1 0 0 0,0 0-1 0 0,0 1 1 0 0,-1-1 0 0 0,1 0-1 0 0,-1 0 1 0 0,0 0 0 0 0,0 0-1 0 0,-3 5 1 0 0,0-3 6 0 0,0 1 1 0 0,0-1-1 0 0,0-1 0 0 0,-1 1 1 0 0,0-1-1 0 0,0 1 0 0 0,0-2 1 0 0,-1 1-1 0 0,1-1 1 0 0,-1 0-1 0 0,0 0 0 0 0,-10 3 1 0 0,-11 2 176 0 0,-1-1 1 0 0,0-2 0 0 0,-30 3-1 0 0,43-5 535 0 0,29-3 1061 0 0,-4 0-1607 0 0,0 1 0 0 0,1-1 0 0 0,-1 2 1 0 0,0-1-1 0 0,0 1 0 0 0,10 5 0 0 0,28 8 600 0 0,-5-7-355 0 0,-13-4-154 0 0,44 16 0 0 0,-72-21-330 0 0,1 1 0 0 0,-1-1-1 0 0,0 1 1 0 0,0 0 0 0 0,0-1-1 0 0,1 1 1 0 0,-1 0 0 0 0,0 0-1 0 0,0-1 1 0 0,0 1 0 0 0,-1 0-1 0 0,1 0 1 0 0,0 0 0 0 0,0 0-1 0 0,0 0 1 0 0,-1 1 0 0 0,1-1-1 0 0,0 0 1 0 0,-1 0 0 0 0,1 0-1 0 0,-1 2 1 0 0,1-1 26 0 0,-1 1-1 0 0,0-1 1 0 0,1 0 0 0 0,-1 1 0 0 0,-1-1-1 0 0,1 0 1 0 0,0 1 0 0 0,0-1 0 0 0,-1 1-1 0 0,-1 3 1 0 0,0 0 26 0 0,-1 0 0 0 0,0 0 0 0 0,0-1 0 0 0,0 1 0 0 0,0-1 0 0 0,-1 0 0 0 0,0 0 0 0 0,-6 6 0 0 0,1-4 10 0 0,0 0 0 0 0,-1 0 0 0 0,0-1 1 0 0,0 0-1 0 0,-1 0 0 0 0,-17 5 0 0 0,-3 0 243 0 0,-36 7 0 0 0,55-15-165 0 0,-1-1-1 0 0,0 0 0 0 0,0-1 0 0 0,0 0 0 0 0,0-1 0 0 0,0-1 1 0 0,-1 0-1 0 0,2-1 0 0 0,-1 0 0 0 0,-15-5 0 0 0,19 3-1686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142 123 5119 0 0,'15'-16'571'0'0,"-10"10"-207"0"0,1 0 0 0 0,-1 0-1 0 0,5-8 1 0 0,-2 3 317 0 0,-6 10-593 0 0,-1-1 0 0 0,0 1-1 0 0,0 0 1 0 0,0-1 0 0 0,0 1 0 0 0,0-1-1 0 0,-1 0 1 0 0,1 1 0 0 0,0-1 0 0 0,-1 0 0 0 0,1-2-1 0 0,1-4 255 0 0,-2 6-289 0 0,0 1 1 0 0,1 0-1 0 0,-1 0 1 0 0,0 0 0 0 0,0 0-1 0 0,0 0 1 0 0,0-1-1 0 0,0 1 1 0 0,0 0-1 0 0,0 0 1 0 0,0 0 0 0 0,0-1-1 0 0,-1 1 1 0 0,1 0-1 0 0,0 0 1 0 0,-1 0-1 0 0,1 0 1 0 0,-1 0 0 0 0,1 0-1 0 0,-1 0 1 0 0,0-1-1 0 0,0 1 43 0 0,-20-7 675 0 0,18 8-713 0 0,-2 0 25 0 0,0 0-1 0 0,1 0 1 0 0,-1 1-1 0 0,0-1 1 0 0,0 1-1 0 0,-6 2 1 0 0,-35 9 1245 0 0,41-10-1164 0 0,0 0-1 0 0,0 0 1 0 0,0 0 0 0 0,0 1-1 0 0,0 0 1 0 0,1 0 0 0 0,-1 0 0 0 0,1 0-1 0 0,0 1 1 0 0,0 0 0 0 0,0 0-1 0 0,0 0 1 0 0,1 0 0 0 0,0 1-1 0 0,0-1 1 0 0,0 1 0 0 0,-3 6 0 0 0,4-7 55 0 0,0 0 1 0 0,1 1-1 0 0,-1-1 1 0 0,1 1-1 0 0,0-1 1 0 0,0 1-1 0 0,1-1 1 0 0,-1 1-1 0 0,1 0 1 0 0,0-1-1 0 0,0 1 1 0 0,0 0-1 0 0,1-1 1 0 0,0 1-1 0 0,0 0 1 0 0,0-1-1 0 0,0 1 1 0 0,1-1-1 0 0,-1 0 1 0 0,1 1 0 0 0,1-1-1 0 0,-1 0 1 0 0,0 0-1 0 0,1 0 1 0 0,0-1-1 0 0,0 1 1 0 0,4 3-1 0 0,-4-2-14 0 0,1-1-1 0 0,1 0 1 0 0,-1 0 0 0 0,1 0-1 0 0,-1-1 1 0 0,9 5 0 0 0,-9-6-142 0 0,-1-1 0 0 0,0 0-1 0 0,1 0 1 0 0,-1 0 0 0 0,1 0 0 0 0,0 0 0 0 0,-1-1 0 0 0,1 0 0 0 0,-1 1 0 0 0,1-1 0 0 0,0-1 0 0 0,3 0 0 0 0,7-1-68 0 0,-1-1 0 0 0,16-5 1 0 0,-11 2-2556 0 0,-1-1-3503 0 0,-5 2-811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3599 0 0,'-2'2'136'0'0,"1"1"-1"0"0,-1-1 0 0 0,0 1 0 0 0,-1-1 0 0 0,1 0 1 0 0,0 1-1 0 0,-3 1 0 0 0,-12 13 4865 0 0,15-16-4460 0 0,1 1 1 0 0,0 0-1 0 0,-1 0 1 0 0,1 0-1 0 0,0 1 0 0 0,0-1 1 0 0,1 0-1 0 0,-1 0 1 0 0,0 1-1 0 0,1-1 1 0 0,-1 5-1 0 0,1-6-394 0 0,0 1 0 0 0,0 0 1 0 0,1 0-1 0 0,-1-1 0 0 0,1 1 0 0 0,-1 0 0 0 0,1-1 0 0 0,0 1 0 0 0,-1-1 0 0 0,1 1 0 0 0,0-1 0 0 0,0 1 0 0 0,0-1 1 0 0,0 1-1 0 0,1-1 0 0 0,1 2 0 0 0,8 8 88 0 0,-3-2-125 0 0,0-2 1 0 0,0 1-1 0 0,17 11 1 0 0,-14-12 36 0 0,-4-3-42 0 0,-1 0-1 0 0,1 0 1 0 0,10 4-1 0 0,-16-8-80 0 0,0 1 1 0 0,0 0-1 0 0,-1-1 0 0 0,1 1 1 0 0,0 0-1 0 0,-1 0 0 0 0,1 0 1 0 0,0 0-1 0 0,-1 0 0 0 0,1-1 1 0 0,-1 1-1 0 0,0 0 1 0 0,1 0-1 0 0,-1 0 0 0 0,0 1 1 0 0,1-1-1 0 0,-1 0 0 0 0,0 0 1 0 0,0 0-1 0 0,0 0 0 0 0,0 0 1 0 0,0 0-1 0 0,0 0 1 0 0,-1 2-1 0 0,0-1 77 0 0,-1 1 1 0 0,1-1-1 0 0,-1 1 1 0 0,0-1-1 0 0,0 1 0 0 0,0-1 1 0 0,0 0-1 0 0,0 0 1 0 0,0 0-1 0 0,-1-1 1 0 0,1 1-1 0 0,0 0 0 0 0,-1-1 1 0 0,0 1-1 0 0,1-1 1 0 0,-5 1-1 0 0,-5 2 117 0 0,1-1 0 0 0,-22 3 0 0 0,21-5-186 0 0,-4 0 133 0 0,-14 3-449 0 0,29-4-229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3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2503 0 0,'-3'2'25'0'0,"0"1"0"0"0,0-1 0 0 0,0 1 0 0 0,1 0 0 0 0,-1 0 0 0 0,1 0 0 0 0,-1 0 0 0 0,-2 6-1 0 0,-16 21 1674 0 0,-3 5 2164 0 0,22-32-3602 0 0,1 0 0 0 0,-1 1 0 0 0,1-1 0 0 0,0 0 0 0 0,0 0 0 0 0,0 1 0 0 0,0-1 0 0 0,1 1 0 0 0,-1 5 0 0 0,1-9-114 0 0,0 1 0 0 0,0-1 0 0 0,0 1 0 0 0,0-1 0 0 0,1 1 0 0 0,-1-1 0 0 0,0 1 0 0 0,0-1 0 0 0,1 1 0 0 0,-1-1 0 0 0,0 0 0 0 0,1 1 0 0 0,-1-1 0 0 0,0 1-1 0 0,1-1 1 0 0,-1 0 0 0 0,0 1 0 0 0,1-1 0 0 0,-1 0 0 0 0,1 1 0 0 0,-1-1 0 0 0,1 0 0 0 0,-1 1 0 0 0,1-1 0 0 0,-1 0 0 0 0,1 0 0 0 0,0 0 0 0 0,17 4-118 0 0,-11-3 289 0 0,-2 0-386 0 0,0-1 1 0 0,-1 1-1 0 0,1-1 0 0 0,8 0 0 0 0,9-4-4099 0 0,-8 1-480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 4055 0 0,'-16'43'1420'0'0,"-7"16"4384"0"0,22-54-5405 0 0,-1 1-1 0 0,1 0 0 0 0,0-1 0 0 0,0 1 1 0 0,1 0-1 0 0,-1 0 0 0 0,1 0 1 0 0,1-1-1 0 0,-1 1 0 0 0,1 0 0 0 0,0 0 1 0 0,0 0-1 0 0,3 5 0 0 0,-3-7-236 0 0,0 0-1 0 0,1 1 1 0 0,-1-1-1 0 0,1-1 1 0 0,0 1-1 0 0,1 0 1 0 0,-1 0-1 0 0,0-1 1 0 0,1 1-1 0 0,0-1 0 0 0,0 0 1 0 0,0 0-1 0 0,0 0 1 0 0,1 0-1 0 0,-1-1 1 0 0,1 1-1 0 0,-1-1 1 0 0,6 2-1 0 0,-7-3-130 0 0,0-1-1 0 0,0 1 1 0 0,0-1-1 0 0,0 0 1 0 0,0 0 0 0 0,0 0-1 0 0,0 0 1 0 0,0 0-1 0 0,0 0 1 0 0,0-1-1 0 0,0 1 1 0 0,1-1-1 0 0,-1 1 1 0 0,-1-1-1 0 0,1 0 1 0 0,0 0 0 0 0,0 0-1 0 0,0 0 1 0 0,0 0-1 0 0,-1 0 1 0 0,1 0-1 0 0,2-3 1 0 0,3-2 30 0 0,-1 0 1 0 0,1-1-1 0 0,8-12 0 0 0,-12 14-43 0 0,0 0-1 0 0,-1 0 1 0 0,1 0 0 0 0,-1-1-1 0 0,0 1 1 0 0,0-1 0 0 0,-1 0-1 0 0,1 1 1 0 0,-1-1-1 0 0,0-7 1 0 0,0 1 20 0 0,-1 0 0 0 0,0 0 0 0 0,-1 0 0 0 0,-2-12 0 0 0,2 18-31 0 0,-1-1 0 0 0,0 1 0 0 0,0-1-1 0 0,-4-7 1 0 0,5 12-7 0 0,0 0 1 0 0,0 0-1 0 0,0 0 1 0 0,0 1-1 0 0,0-1 0 0 0,-1 0 1 0 0,1 1-1 0 0,0-1 1 0 0,-1 1-1 0 0,1-1 0 0 0,-1 1 1 0 0,1 0-1 0 0,-1 0 1 0 0,0 0-1 0 0,0 0 0 0 0,0 0 1 0 0,1 0-1 0 0,-3-1 1 0 0,3 2-23 0 0,0 0 1 0 0,0 0 0 0 0,0 0-1 0 0,0 0 1 0 0,0 0 0 0 0,0 0-1 0 0,0 0 1 0 0,0 1 0 0 0,0-1-1 0 0,0 0 1 0 0,0 0 0 0 0,0 1-1 0 0,-1 0 1 0 0,-6 4-170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4055 0 0,'1'13'1269'0'0,"1"0"0"0"0,0-1 0 0 0,6 19 0 0 0,-5-21-597 0 0,0 0 0 0 0,-1 1 0 0 0,0-1 0 0 0,0 1 0 0 0,-1 0 0 0 0,-1-1 0 0 0,0 1 0 0 0,-1 15 0 0 0,-2-12 117 0 0,-17 64 1892 0 0,17-71-2214 0 0,0 1-1 0 0,0-1 0 0 0,0 0 1 0 0,-1 0-1 0 0,0-1 1 0 0,-1 1-1 0 0,1-1 1 0 0,-8 8 1098 0 0,6-28-600 0 0,5 8-902 0 0,1-1 1 0 0,0 1-1 0 0,1-1 0 0 0,-1 1 0 0 0,1-1 0 0 0,1 1 1 0 0,-1 0-1 0 0,1-1 0 0 0,3-6 0 0 0,0 1 59 0 0,1-1 0 0 0,0 0 0 0 0,10-13 0 0 0,-14 23-389 0 0,1-1-1 0 0,0 1 1 0 0,0 0 0 0 0,0 0-1 0 0,0 0 1 0 0,1 1 0 0 0,-1-1-1 0 0,6-2 1 0 0,-4 2-733 0 0,0 1 0 0 0,0-1-1 0 0,0 1 1 0 0,1 0 0 0 0,7-1-1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4255 0 0,'0'0'332'0'0,"5"8"1662"0"0,-3 1-1092 0 0,0 0 1 0 0,-1 0 0 0 0,0 0 0 0 0,0 1-1 0 0,-1-1 1 0 0,-1 14 0 0 0,-11 58 3314 0 0,3-26 3640 0 0,14-67-6709 0 0,2 1-1006 0 0,-1 0 0 0 0,0-1 1 0 0,8-22-1 0 0,8-18 142 0 0,-22 51-430 0 0,1 1 0 0 0,0-1 1 0 0,-1 0-1 0 0,1 0 0 0 0,0 0 0 0 0,0 0 0 0 0,0 1 0 0 0,0-1 1 0 0,0 0-1 0 0,0 1 0 0 0,1-2 0 0 0,9-1-5568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7.9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59 12175 0 0,'-3'-11'943'0'0,"-12"-36"-618"0"0,15 55 835 0 0,0 1 0 0 0,0-1 0 0 0,-1 1 0 0 0,-3 15 0 0 0,-12 50 5083 0 0,5-36-3427 0 0,-26 59-1 0 0,19-52-1950 0 0,-36 65-83 0 0,30-63-934 0 0,24-46-650 0 0,84-157-21409 0 0,-58 120 19107 0 0,17-11 2558 0 0,2-2 862 0 0,19-32 3202 0 0,-53 60-917 0 0,-9 14-1810 0 0,-1 5 44 0 0,2-3 671 0 0,-2 2-2072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8 130 2991 0 0,'0'0'1612'0'0,"2"0"-113"0"0,6 0-273 0 0,1 0 0 0 0,-1-1 0 0 0,0 0 0 0 0,0 0 0 0 0,11-4 0 0 0,-13 3-967 0 0,-1 0 0 0 0,1-1 0 0 0,0 0 0 0 0,-1 0 0 0 0,1 0 0 0 0,-1-1 1 0 0,0 0-1 0 0,4-4 0 0 0,-1 1-6 0 0,-4 4-116 0 0,0 0-1 0 0,-1 0 0 0 0,0 0 1 0 0,0 0-1 0 0,0-1 0 0 0,0 1 1 0 0,0-1-1 0 0,-1 0 0 0 0,0 0 1 0 0,1 0-1 0 0,2-8 0 0 0,-5 12 112 0 0,-5-13 858 0 0,3 11-1043 0 0,-1 0 0 0 0,1 0 0 0 0,0 0 0 0 0,-1 1 0 0 0,1-1 0 0 0,-1 1 0 0 0,1-1 0 0 0,-1 1 0 0 0,0 0 0 0 0,0 0 0 0 0,1 0 1 0 0,-1 1-1 0 0,0-1 0 0 0,0 1 0 0 0,-4-1 0 0 0,2 1-24 0 0,1 0 0 0 0,-1 1 0 0 0,0-1 0 0 0,1 1 0 0 0,-1 0 0 0 0,1 0 1 0 0,0 1-1 0 0,-1-1 0 0 0,-5 4 0 0 0,5-2 84 0 0,0-1-1 0 0,1 1 1 0 0,-1 0-1 0 0,1 0 1 0 0,0 0-1 0 0,0 1 1 0 0,0 0 0 0 0,1-1-1 0 0,-1 1 1 0 0,1 0-1 0 0,0 1 1 0 0,0-1-1 0 0,0 1 1 0 0,1-1 0 0 0,-1 1-1 0 0,1 0 1 0 0,0 0-1 0 0,-2 9 1 0 0,4-11 119 0 0,1 1 0 0 0,-1-1 0 0 0,1 1 0 0 0,-1-1 0 0 0,1 1 0 0 0,0-1 0 0 0,0 0 0 0 0,0 1 0 0 0,1-1 0 0 0,-1 0 0 0 0,1 0 0 0 0,0 0 0 0 0,0 0 0 0 0,0 0 0 0 0,0 0 0 0 0,1 0 0 0 0,-1-1 0 0 0,5 4 0 0 0,-3-2-248 0 0,1-1-1 0 0,0 0 0 0 0,1-1 1 0 0,-1 1-1 0 0,0-1 0 0 0,10 3 1 0 0,4-1-7562 0 0,-5-4-923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4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7599 0 0,'-9'13'289'0'0,"-4"5"2624"0"0,0 1 1 0 0,1 1-1 0 0,-13 26 1 0 0,19-32-1967 0 0,1-4 79 0 0,1 1 1 0 0,0 0-1 0 0,0 0 0 0 0,-2 16 1 0 0,5-24-900 0 0,1-1 0 0 0,0 0 0 0 0,-1 1 1 0 0,1-1-1 0 0,0 0 0 0 0,1 1 0 0 0,-1-1 1 0 0,0 0-1 0 0,1 1 0 0 0,-1-1 1 0 0,1 0-1 0 0,0 1 0 0 0,-1-1 0 0 0,1 0 1 0 0,0 0-1 0 0,1 0 0 0 0,-1 0 1 0 0,0 0-1 0 0,0 0 0 0 0,1 0 0 0 0,-1 0 1 0 0,1-1-1 0 0,0 1 0 0 0,0 0 1 0 0,-1-1-1 0 0,1 0 0 0 0,4 3 0 0 0,-4-3-92 0 0,0 0-1 0 0,0-1 0 0 0,1 1 1 0 0,-1-1-1 0 0,0 0 0 0 0,0 1 0 0 0,0-1 1 0 0,1 0-1 0 0,-1 0 0 0 0,0 0 1 0 0,0 0-1 0 0,1-1 0 0 0,-1 1 0 0 0,0-1 1 0 0,0 1-1 0 0,0-1 0 0 0,0 0 1 0 0,2-1-1 0 0,19-9-749 0 0,-2-2-4159 0 0,-13 8 641 0 0,7-4-4382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5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5295 0 0,'1'6'4773'0'0,"2"27"-546"0"0,-14 113 1478 0 0,-1 87 1086 0 0,12-225-6591 0 0,0 23 923 0 0,10 62-1 0 0,-10-92-1351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5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3679 0 0,'0'0'9599'0'0,"8"-1"-6319"0"0,8 1-1258 0 0,1 0 0 0 0,23 4 0 0 0,-23-1-1093 0 0,-1-2 0 0 0,27 0 0 0 0,-27-3-865 0 0,0-1 0 0 0,-1 0-1 0 0,1-1 1 0 0,28-11 0 0 0,-2-4-8116 0 0,-29 11 445 0 0</inkml:trace>
  <inkml:trace contextRef="#ctx0" brushRef="#br0" timeOffset="1">504 1 5959 0 0,'-2'44'1726'0'0,"-15"57"8408"0"0,9-61-8379 0 0,-3 0-67 0 0,8-32-1456 0 0,0 0 0 0 0,1 0 0 0 0,0 0 0 0 0,1 0 0 0 0,-2 13 0 0 0,5-1-590 0 0,0-10-5491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2015 0 0,'0'0'976'0'0,"-8"1"-544"0"0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48 6559 0 0,'-2'4'233'0'0,"0"0"-1"0"0,1 1 0 0 0,-1 0 0 0 0,1-1 0 0 0,0 1 0 0 0,0 7 1 0 0,0 28 5204 0 0,1-26-2621 0 0,1-10-2355 0 0,-1-1 0 0 0,1 1-1 0 0,0-1 1 0 0,0 1 0 0 0,0-1 0 0 0,0 1 0 0 0,1-1 0 0 0,-1 0 0 0 0,1 1-1 0 0,0-1 1 0 0,0 0 0 0 0,0 0 0 0 0,0 0 0 0 0,1-1 0 0 0,-1 1 0 0 0,5 3-1 0 0,-6-6-356 0 0,1 1 0 0 0,0-1 0 0 0,0 0 0 0 0,-1 1 0 0 0,1-1 0 0 0,0 0 0 0 0,0 0 0 0 0,0 0 0 0 0,-1 0 0 0 0,1-1 0 0 0,0 1-1 0 0,0 0 1 0 0,-1-1 0 0 0,1 1 0 0 0,0-1 0 0 0,2-1 0 0 0,7-1 87 0 0,-7 2-178 0 0,0 0-1 0 0,0 0 1 0 0,0 0 0 0 0,0-1 0 0 0,0 1 0 0 0,0-1-1 0 0,0 0 1 0 0,0 0 0 0 0,-1 0 0 0 0,1 0 0 0 0,-1-1 0 0 0,1 0-1 0 0,-1 1 1 0 0,0-1 0 0 0,0-1 0 0 0,-1 1 0 0 0,1 0-1 0 0,0-1 1 0 0,-1 1 0 0 0,0-1 0 0 0,0 1 0 0 0,3-8-1 0 0,-5 10-19 0 0,3-7-94 0 0,0-1 1 0 0,-1 1 0 0 0,0-1 0 0 0,0 0 0 0 0,-1 0-1 0 0,0-15 1 0 0,-1 21 68 0 0,0 0 0 0 0,-1-1 0 0 0,1 1 0 0 0,-1-1 0 0 0,0 1 0 0 0,-1-4 0 0 0,-7-5 32 0 0,7 10-88 0 0,0 1 1 0 0,0-1-1 0 0,-1 1 0 0 0,1 0 1 0 0,-1 0-1 0 0,1 0 0 0 0,0 0 0 0 0,-1 0 1 0 0,0 0-1 0 0,1 1 0 0 0,-1-1 1 0 0,0 1-1 0 0,1-1 0 0 0,-1 1 0 0 0,0 0 1 0 0,1 0-1 0 0,-1 1 0 0 0,0-1 1 0 0,1 0-1 0 0,-1 1 0 0 0,1 0 0 0 0,-1-1 1 0 0,-3 3-1 0 0,-4 1-525 0 0,0 2-1 0 0,0-1 1 0 0,0 1-1 0 0,-11 10 1 0 0,11-9 333 0 0,1 1-1998 0 0,3-1-2028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6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5695 0 0,'0'0'443'0'0,"9"9"2081"0"0,-6-3-1942 0 0,0 0 1 0 0,0 1-1 0 0,0-1 0 0 0,-1 1 0 0 0,0 0 1 0 0,0 0-1 0 0,-1 0 0 0 0,0-1 0 0 0,0 1 1 0 0,0 0-1 0 0,-1 0 0 0 0,0 1 1 0 0,-2 9-1 0 0,-2 11 1335 0 0,-15 54 0 0 0,17-75-1700 0 0,-10 34 2342 0 0,-3-1 1 0 0,-30 60 2295 0 0,55-116-3618 0 0,50-102-900 0 0,-39 73-160 0 0,52-81 0 0 0,-66 115-177 0 0,-3 6 0 0 0,-1 0 0 0 0,1 0 0 0 0,-1 0 0 0 0,1 1 0 0 0,0-1 0 0 0,1 1 0 0 0,7-6 0 0 0,-2 5 0 0 0,5 1 0 0 0,-11 6 0 0 0,-2-1 0 0 0,7 4 0 0 0,-7-3 0 0 0,1 1 0 0 0,4 12 0 0 0,-5-5 0 0 0,0 1 0 0 0,0-1 0 0 0,-1 0 0 0 0,0 1 0 0 0,-1-1 0 0 0,0 0 0 0 0,-2 15 0 0 0,0 13 0 0 0,1-15 0 0 0,-4 29 0 0 0,-3 25 0 0 0,9-67 0 0 0,4-3 0 0 0,-3-6 0 0 0,16 2 0 0 0,-16-3-312 0 0,1 0-1 0 0,-1 1 1 0 0,0-1 0 0 0,0 1-1 0 0,0 0 1 0 0,0-1-1 0 0,3 2 1 0 0,10 8-6873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7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17279 0 0,'0'0'5760'0'0,"-3"16"-3592"0"0,2-3 2544 0 0,-3 5-3560 0 0,2-4-9280 0 0,0 2-1864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9:02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2 141 4111 0 0,'11'-39'319'0'0,"-9"31"485"0"0,-2 8-682 0 0,0 0 1 0 0,1 0-1 0 0,-1 0 0 0 0,0 0 0 0 0,0-1 0 0 0,0 1 1 0 0,1 0-1 0 0,-1 0 0 0 0,0 0 0 0 0,0 0 1 0 0,1 0-1 0 0,-1 0 0 0 0,0 0 0 0 0,0 0 0 0 0,1 0 1 0 0,-1 0-1 0 0,0 0 0 0 0,1 0 0 0 0,-1 0 1 0 0,0 0-1 0 0,0 0 0 0 0,1 0 0 0 0,-1 0 0 0 0,0 0 1 0 0,0 0-1 0 0,1 0 0 0 0,-1 0 0 0 0,0 0 1 0 0,0 1-1 0 0,1-1 0 0 0,-1 0 0 0 0,0 0 0 0 0,0 0 1 0 0,0 0-1 0 0,1 0 0 0 0,-1 1 0 0 0,11 6 3113 0 0,-9-5-3102 0 0,0-1 1 0 0,0 1-1 0 0,0-1 0 0 0,1 1 0 0 0,-1-1 0 0 0,0 0 0 0 0,1 0 0 0 0,-1 0 0 0 0,0 0 0 0 0,1 0 1 0 0,-1-1-1 0 0,1 1 0 0 0,-1-1 0 0 0,1 0 0 0 0,-1 1 0 0 0,1-1 0 0 0,0 0 0 0 0,-1 0 1 0 0,1-1-1 0 0,-1 1 0 0 0,1-1 0 0 0,-1 1 0 0 0,1-1 0 0 0,2-1 0 0 0,-3 2 54 0 0,15-10 569 0 0,-7-11-141 0 0,-7 12-560 0 0,1-1-1 0 0,0 2 1 0 0,10-16-1 0 0,-13 22-46 0 0,0 0-1 0 0,0 0 1 0 0,1 0 0 0 0,-1-1-1 0 0,0 1 1 0 0,1-5 0 0 0,-3 6-6 0 0,1 1 1 0 0,-1-1 0 0 0,1 0 0 0 0,-1 1 0 0 0,1-1 0 0 0,-1 1-1 0 0,1-1 1 0 0,-1 0 0 0 0,0 1 0 0 0,1-1 0 0 0,-1 1 0 0 0,0 0-1 0 0,0-1 1 0 0,1 1 0 0 0,-1 0 0 0 0,0-1 0 0 0,0 1 0 0 0,-1 0-1 0 0,-5-1 34 0 0,6 1 39 0 0,-11 3 33 0 0,10-3-94 0 0,0 0 0 0 0,1 1 0 0 0,-1-1 0 0 0,0 1 0 0 0,0-1 0 0 0,0 1 0 0 0,0 0 0 0 0,0 0 0 0 0,-2 1 1 0 0,-11 6-10 0 0,9-6 2 0 0,1 0-1 0 0,1 0-1 0 0,-1 0 1 0 0,1 0 0 0 0,0 1 0 0 0,0-1-1 0 0,0 1 1 0 0,0 0 0 0 0,1 0-1 0 0,-7 7 1 0 0,7-9 1 0 0,-13 16 56 0 0,5-1 239 0 0,6-6-290 0 0,4-6-13 0 0,0 9 16 0 0,1-10 25 0 0,0 0 0 0 0,0 0 0 0 0,1 0 0 0 0,-1 0 0 0 0,1 0 0 0 0,0 0 0 0 0,0 0 0 0 0,2 4 0 0 0,0 1 148 0 0,4 14 244 0 0,-6-20-208 0 0,0 0 6 0 0,5 5 11 0 0,1 1 0 0 0,0-2 0 0 0,0 1 0 0 0,0-1 0 0 0,13 9 0 0 0,-19-14 109 0 0,2-1 39 0 0,7 1-97 0 0,-1 0 0 0 0,1-1-1 0 0,-1-1 1 0 0,1 0-1 0 0,-1 0 1 0 0,1 0-1 0 0,9-4 1 0 0,33-12 129 0 0,-17 4-3015 0 0,-8 3-2017 0 0,-11 3-3203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9:02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0 497 1951 0 0,'2'0'147'0'0,"2"-2"168"0"0,1 0 1 0 0,-1 0-1 0 0,0 0 0 0 0,0 0 1 0 0,0-1-1 0 0,0 1 0 0 0,-1-1 0 0 0,1 0 1 0 0,0-1-1 0 0,-1 1 0 0 0,5-6 1 0 0,-2 2 292 0 0,10-14 385 0 0,-2 0 0 0 0,0-1 0 0 0,-1 0-1 0 0,14-33 1 0 0,2-3 136 0 0,28-72-455 0 0,-55 125-652 0 0,2-4 201 0 0,-1 0-1 0 0,0 0 0 0 0,0 0 0 0 0,-1-1 0 0 0,0 1 1 0 0,-1-1-1 0 0,0 0 0 0 0,0-14 0 0 0,-1 23-126 0 0,-1 0 0 0 0,1 0 1 0 0,0 1-1 0 0,0-1 0 0 0,-1 0 0 0 0,1 0 0 0 0,-1 0 0 0 0,1 0 0 0 0,-1 0 0 0 0,1 1 0 0 0,-1-1 0 0 0,1 0 0 0 0,-1 0 0 0 0,0 1 0 0 0,1-1 1 0 0,-1 0-1 0 0,0 1 0 0 0,0-1 0 0 0,0 1 0 0 0,1-1 0 0 0,-1 1 0 0 0,0-1 0 0 0,0 1 0 0 0,0 0 0 0 0,0-1 0 0 0,0 1 0 0 0,0 0 1 0 0,-1 0-1 0 0,-2-1 92 0 0,3 0 173 0 0,-10 5 426 0 0,6-2-597 0 0,1 0-1 0 0,-1 1 1 0 0,1-1 0 0 0,0 1 0 0 0,0 0 0 0 0,1 0 0 0 0,-1 0-1 0 0,0 0 1 0 0,1 1 0 0 0,-4 4 0 0 0,-3 6 470 0 0,-12 23-1 0 0,19-34-573 0 0,-8 20 185 0 0,1 0 1 0 0,1 1-1 0 0,2 0 0 0 0,0 0 1 0 0,-8 50-1 0 0,9-23 325 0 0,2 1 0 0 0,3 61 0 0 0,1-77-175 0 0,2 34 694 0 0,0-43-699 0 0,-2-20-312 0 0,0 0 0 0 0,1 0 0 0 0,0 0 0 0 0,0 0 0 0 0,1 0 0 0 0,3 9 0 0 0,0-5 152 0 0,1 0 1 0 0,0 0-1 0 0,14 18 0 0 0,-18-27-89 0 0,11 3 145 0 0,-11-5-273 0 0,-1 1-1 0 0,1-1 1 0 0,0 0 0 0 0,0 0-1 0 0,0 0 1 0 0,-1 0 0 0 0,1-1-1 0 0,0 1 1 0 0,0 0 0 0 0,-1-1-1 0 0,1 1 1 0 0,0-1 0 0 0,0 1-1 0 0,-1-1 1 0 0,1 0 0 0 0,-1 0-1 0 0,1 0 1 0 0,-1 0 0 0 0,1 0-1 0 0,-1 0 1 0 0,1 0 0 0 0,1-3-1 0 0,5-4 79 0 0,-1 0-1 0 0,11-15 1 0 0,-9 11-45 0 0,18-24-52 0 0,68-77 364 0 0,-76 93-1973 0 0,35-28-1 0 0,-24 26-5600 0 0,1-4-2220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8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10943 0 0,'19'40'15'0'0,"1"24"5083"0"0,1 40 3888 0 0,-7 44-2774 0 0,-10-93-4987 0 0,0-35-1561 0 0,-4-19-68 0 0,1-3-756 0 0,11-35-5579 0 0,-2-1 0 0 0,6-50 0 0 0,-9 49 4195 0 0,-4 22 1740 0 0,7-21 1 0 0,-9 33 817 0 0,1 0 0 0 0,0 1 1 0 0,0-1-1 0 0,0 1 0 0 0,1-1 0 0 0,0 1 1 0 0,-1 0-1 0 0,7-6 0 0 0,-8 9 442 0 0,1-1-95 0 0,0 0-1 0 0,1 0 0 0 0,-1 0 0 0 0,-1 0 1 0 0,1 0-1 0 0,2-4 0 0 0,8-8 1416 0 0,11-6 6432 0 0,-21 42-6147 0 0,-3-12-1402 0 0,-1 0 1 0 0,1 0 0 0 0,-2 0-1 0 0,1 0 1 0 0,-2-1 0 0 0,1 1-1 0 0,-6 9 1 0 0,-1 6 996 0 0,9-23-864 0 0,0-1-696 0 0,1 0 0 0 0,-1 0-1 0 0,1 0 1 0 0,-1 0 0 0 0,1 0 0 0 0,-1 0-1 0 0,1 0 1 0 0,0 0 0 0 0,0 1 0 0 0,-1-1-1 0 0,1 0 1 0 0,0 1 0 0 0,-1 3 120 0 0,0 0 52 0 0,0-4-134 0 0,1 0-1 0 0,-1 1 1 0 0,1-1 0 0 0,0 0-1 0 0,0 0 1 0 0,0 0 0 0 0,-1 0 0 0 0,1 1-1 0 0,0-1 1 0 0,1 0 0 0 0,-1 2-1 0 0,0-2-126 0 0,0-1-1 0 0,0 0 0 0 0,0 1 0 0 0,0-1 0 0 0,1 0 1 0 0,-1 1-1 0 0,0-1 0 0 0,0 1 0 0 0,0-1 0 0 0,0 0 1 0 0,1 1-1 0 0,-1-1 0 0 0,0 0 0 0 0,0 0 1 0 0,1 1-1 0 0,-1-1 0 0 0,0 0 0 0 0,0 0 0 0 0,1 1 1 0 0,-1-1-1 0 0,0 0 0 0 0,1 0 0 0 0,-1 0 0 0 0,0 1 1 0 0,1-1-1 0 0,-1 0 0 0 0,0 0 0 0 0,1 0 1 0 0,-1 0-1 0 0,1 0 0 0 0,-1 0 0 0 0,0 0 0 0 0,1 0 1 0 0,-1 0-1 0 0,0 0 0 0 0,1 0 0 0 0,-1 0 0 0 0,1 0 1 0 0,-1 0-1 0 0,0 0 0 0 0,1 0 0 0 0,-1 0 0 0 0,1-1 1 0 0,9-3 66 0 0,7-3-73 0 0,-16 6 0 0 0,0 1 0 0 0,0 0 0 0 0,-1-1 0 0 0,1 1 0 0 0,0 0 0 0 0,0-1 0 0 0,0 1 0 0 0,0-1 0 0 0,-1 1 0 0 0,1-1 0 0 0,0 0 0 0 0,0 1 0 0 0,-1-1 0 0 0,1 0 0 0 0,0-1 0 0 0,13-14 0 0 0,-6 8 0 0 0,-1 0 0 0 0,0-1 0 0 0,-1 0 0 0 0,9-17 0 0 0,-11 20 9 0 0,-1 2-24 0 0,-1 0 0 0 0,0 0-1 0 0,0 0 1 0 0,2-6 0 0 0,-4 9-331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6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5903 0 0,'0'0'451'0'0,"2"1"-295"0"0,0 0-13 0 0,0 0 0 0 0,-1-1 1 0 0,1 1-1 0 0,0-1 0 0 0,0 1 0 0 0,0-1 0 0 0,0 0 0 0 0,1 0 1 0 0,34-2 8156 0 0,-14 1-5746 0 0,-21 1-1500 0 0,28 4 4270 0 0,-29 17-3892 0 0,-2-17-1258 0 0,1 1 1 0 0,-1 0-1 0 0,-1-1 1 0 0,1 1-1 0 0,-1-1 0 0 0,0 0 1 0 0,0 1-1 0 0,-4 6 1 0 0,-26 32 445 0 0,17-24-498 0 0,11-14-37 0 0,-1 0-1 0 0,0 0 1 0 0,-10 8 0 0 0,-7 6 304 0 0,10-8-43 0 0,11-11-334 0 0,1 1 0 0 0,-1-1 0 0 0,0 0 0 0 0,1 0 0 0 0,-1 1 0 0 0,1-1 0 0 0,-1 0 0 0 0,1 1 0 0 0,-1-1 0 0 0,1 1 0 0 0,-1-1 0 0 0,1 0 0 0 0,0 1 0 0 0,-1-1 0 0 0,1 1 0 0 0,0-1 0 0 0,-1 1 0 0 0,1 0 0 0 0,0-1 0 0 0,-1 1 0 0 0,1-1 0 0 0,0 1 0 0 0,0 0 0 0 0,0-1 0 0 0,0 1 0 0 0,0-1 0 0 0,-1 1 0 0 0,1 0 0 0 0,0-1 0 0 0,1 1 0 0 0,-1 0 0 0 0,0-1 0 0 0,0 1-1 0 0,0-1 1 0 0,0 1 0 0 0,0 0 0 0 0,0-1 0 0 0,1 1 0 0 0,0 0 0 0 0,-1 0 467 0 0,0 0-450 0 0,0-1 1 0 0,0 1-1 0 0,0-1 0 0 0,0 1 1 0 0,0-1-1 0 0,0 1 0 0 0,0-1 0 0 0,0 0 1 0 0,0 1-1 0 0,0-1 0 0 0,0 1 1 0 0,0-1-1 0 0,0 1 0 0 0,0-1 1 0 0,1 1-1 0 0,-1-1 0 0 0,0 0 0 0 0,0 1 1 0 0,0-1-1 0 0,1 1 0 0 0,-1-1 1 0 0,0 0-1 0 0,1 1 0 0 0,-1-1 1 0 0,0 0-1 0 0,1 1 0 0 0,-1-1 0 0 0,0 0 1 0 0,1 0-1 0 0,-1 1 0 0 0,1-1 1 0 0,-1 0-1 0 0,0 0 0 0 0,1 0 1 0 0,-1 0-1 0 0,1 1 0 0 0,-1-1 0 0 0,1 0 1 0 0,0 0-1 0 0,0 0 174 0 0,13 2 158 0 0,-8-2-292 0 0,-3 0-55 0 0,0 0 0 0 0,-1 0 0 0 0,1 0 0 0 0,0 0 0 0 0,0-1 0 0 0,-1 1 1 0 0,1-1-1 0 0,0 0 0 0 0,-1 0 0 0 0,4-2 0 0 0,23-7-14 0 0,-8 3-67 0 0,-20 6-279 0 0,-3 15-1934 0 0,-1-2-5099 0 0,-3 1-2381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4863 0 0,'1'5'87'0'0,"0"-1"0"0"0,1 1-1 0 0,0-1 1 0 0,0 1 0 0 0,5 7-1 0 0,-6-9 222 0 0,1 0-1 0 0,-1 0 0 0 0,1 1 1 0 0,-1-1-1 0 0,0 1 0 0 0,1 5 0 0 0,5 16 3224 0 0,-4-21-2974 0 0,-1 0 0 0 0,-1 0 1 0 0,1 0-1 0 0,-1 0 0 0 0,1 1 1 0 0,-1-1-1 0 0,0 0 0 0 0,-1 1 1 0 0,1-1-1 0 0,-1 1 0 0 0,0-1 1 0 0,0 1-1 0 0,0-1 0 0 0,-1 0 1 0 0,1 1-1 0 0,-3 7 0 0 0,0 10 1039 0 0,3-19-1377 0 0,0 0 0 0 0,0 0 0 0 0,-1 0 0 0 0,1 0 1 0 0,-2 6-1 0 0,-1-1 153 0 0,2-6-20 0 0,0-1-48 0 0,-1 3-755 0 0,-5 8 1310 0 0,6-12-1176 0 0,1 1-1 0 0,0-1 1 0 0,0 1 0 0 0,0-1 0 0 0,0 0-1 0 0,0 1 1 0 0,0-1 0 0 0,0 1 0 0 0,0-1-1 0 0,0 0 1 0 0,0 1 0 0 0,0-1-1 0 0,0 0 1 0 0,1 1 0 0 0,-1-1 0 0 0,1 3-1587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3223 0 0,'8'0'456'0'0,"0"0"0"0"0,0 0 0 0 0,0-1-1 0 0,0 0 1 0 0,0-1 0 0 0,-1 0-1 0 0,1 0 1 0 0,-1-1 0 0 0,11-4 0 0 0,13-4 2950 0 0,-21 6-2243 0 0,1 0 0 0 0,-1-1 0 0 0,0 0-1 0 0,0 0 1 0 0,0-1 0 0 0,8-8 0 0 0,-4 4 406 0 0,18-11-1 0 0,-30 21-1060 0 0,-2 1-488 0 0,1 0 0 0 0,-1 0 0 0 0,0 0-1 0 0,0 0 1 0 0,1 0 0 0 0,-1 0-1 0 0,0-1 1 0 0,0 1 0 0 0,1 0-1 0 0,-1 0 1 0 0,0 0 0 0 0,0 0-1 0 0,0 0 1 0 0,1 0 0 0 0,-1-1-1 0 0,0 1 1 0 0,0 0 0 0 0,0 0-1 0 0,1 0 1 0 0,-1-1 0 0 0,0 1 0 0 0,0 0-1 0 0,0 0 1 0 0,1-1 0 0 0,-1 1 55 0 0,0 0 1 0 0,0-1-1 0 0,0 1 1 0 0,0 0 0 0 0,1 0-1 0 0,-1-1 1 0 0,0 1-1 0 0,0 0 1 0 0,1 0-1 0 0,-1-1 1 0 0,0 1 0 0 0,0 0-1 0 0,1 0 1 0 0,-1 0-1 0 0,0 0 1 0 0,1-1 0 0 0,-1 1-1 0 0,0 0 1 0 0,0 0-1 0 0,1 0 1 0 0,-1 0 0 0 0,0 0-1 0 0,1 0 1 0 0,-1 0-1 0 0,0 0 1 0 0,1 0 0 0 0,-1 0-1 0 0,0 0 1 0 0,1 0-1 0 0,-1 0 1 0 0,0 0 0 0 0,1 1-1 0 0,2 0 16 0 0,1 0-1 0 0,-1 0 1 0 0,0 0-1 0 0,0 1 1 0 0,0 0-1 0 0,0 0 1 0 0,-1-1-1 0 0,1 2 1 0 0,0-1-1 0 0,-1 0 1 0 0,1 0-1 0 0,-1 1 1 0 0,0 0-1 0 0,0-1 1 0 0,0 1-1 0 0,0 0 1 0 0,0 0-1 0 0,2 5 1 0 0,-1-1 96 0 0,0 1 0 0 0,0 0 0 0 0,-1-1 0 0 0,0 1 0 0 0,0 0 0 0 0,-1 0 0 0 0,1 11 0 0 0,-2-18-165 0 0,1 83 1332 0 0,-3 3 86 0 0,2-64-1082 0 0,0-15-280 0 0,0 0 1 0 0,0 0-1 0 0,-3 15 1 0 0,2-20-68 0 0,0 4 44 0 0,3-2-47 0 0,-1 1-1 0 0,0-1 1 0 0,0 1-1 0 0,0 10 1 0 0,0-5-8 0 0,0-1 0 0 0,-2-3-181 0 0,-4-3-1454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7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4031 0 0,'0'0'306'0'0,"3"-1"72"0"0,27-4 2941 0 0,-28 5-1327 0 0,-1-1-1697 0 0,-1 1 1 0 0,1-1-1 0 0,-1 1 0 0 0,0 0 1 0 0,1-1-1 0 0,-1 1 0 0 0,1-1 1 0 0,-1 1-1 0 0,1 0 0 0 0,-1 0 1 0 0,1-1-1 0 0,0 1 0 0 0,-1 0 1 0 0,1 0-1 0 0,-1 0 0 0 0,1 0 1 0 0,-1 0-1 0 0,2-1 0 0 0,11-1 1592 0 0,-12 2-1812 0 0,55-7 6510 0 0,-53 6-5413 0 0,0 1-706 0 0,10-1-60 0 0,-10 1-214 0 0,0-1-96 0 0,24 0-184 0 0,-22 4-2113 0 0</inkml:trace>
  <inkml:trace contextRef="#ctx0" brushRef="#br0" timeOffset="1">12 122 4319 0 0,'1'2'-106'0'0,"9"-2"1560"0"0,11 0 2168 0 0,19-7 3785 0 0,-27 4-5957 0 0,0 0 0 0 0,17-8 0 0 0,-28 10-1033 0 0,1 0-147 0 0,-2 1-712 0 0,20-7 1787 0 0,-20 6-1886 0 0,0 1 0 0 0,0-1 1 0 0,0 1-1 0 0,0-1 1 0 0,0 1-1 0 0,0-1 0 0 0,-1 1 1 0 0,1-1-1 0 0,0 0 1 0 0,0 0-1 0 0,0-1 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7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5095 0 0,'4'14'795'0'0,"0"1"-1"0"0,-1 0 0 0 0,-1 0 0 0 0,1 20 0 0 0,1 9 7051 0 0,-1-36-7349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8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4895 0 0,'0'0'375'0'0,"2"3"-244"0"0,9 14 1092 0 0,0 0 0 0 0,-1 1 0 0 0,-2 1 0 0 0,8 20 1 0 0,-15-37-1210 0 0,1 1 1 0 0,-1 0 0 0 0,0 0 0 0 0,0 0 0 0 0,0 0-1 0 0,-1 0 1 0 0,1 0 0 0 0,-1 0 0 0 0,1 5 0 0 0,-1 0-9 0 0,0-5-18 0 0,1-1 1 0 0,-1 1-1 0 0,0 0 0 0 0,1-1 0 0 0,-1 1 0 0 0,-1-1 0 0 0,1 1 0 0 0,0 0 0 0 0,-1 2 0 0 0,0 1-213 0 0,-3 10-1035 0 0,3-14 1140 0 0,1 0 0 0 0,-1 0 0 0 0,0 0-1 0 0,1 0 1 0 0,0 0 0 0 0,-1 0 0 0 0,1 0 0 0 0,0 4 0 0 0,0-1 45 0 0,0-2 40 0 0,0 0 0 0 0,0 0 1 0 0,0 0-1 0 0,1-1 0 0 0,-1 1 0 0 0,1 0 1 0 0,0 0-1 0 0,1 4 0 0 0,0-1 18 0 0,-2-3 24 0 0,1-1 0 0 0,0 1 0 0 0,0-1 0 0 0,-1 1-1 0 0,2-1 1 0 0,-1 0 0 0 0,0 0 0 0 0,0 1 0 0 0,3 2 0 0 0,-2 0 12 0 0,1-1-1 0 0,-2 1 1 0 0,1 0-1 0 0,0 1 1 0 0,0 5-1 0 0,-1-5 3 0 0,1 4 54 0 0,-2-7-24 0 0,1-1-35 0 0,-1 1 1 0 0,0-1 0 0 0,0 0-1 0 0,0 0 1 0 0,0 0 0 0 0,0 0-1 0 0,0 0 1 0 0,0 0 0 0 0,-1 1-1 0 0,1-1 1 0 0,-1 0-1 0 0,0 0 1 0 0,1 0 0 0 0,-1 0-1 0 0,0 0 1 0 0,0 0 0 0 0,0-1-1 0 0,-1 1 1 0 0,1 0 0 0 0,0 0-1 0 0,-1-1 1 0 0,1 1 0 0 0,-3 1-1 0 0,-3 4 336 0 0,0-1-1 0 0,-1 0 1 0 0,1 0-1 0 0,-1-1 0 0 0,0 0 1 0 0,0 0-1 0 0,-1-1 1 0 0,0 0-1 0 0,0 0 1 0 0,0-1-1 0 0,0 0 0 0 0,0-1 1 0 0,-18-1 7338 0 0,52-10-6162 0 0,0 1-1 0 0,1 1 1 0 0,0 2 0 0 0,49-5-1 0 0,-35 8-414 0 0,0 1-1 0 0,64 8 1 0 0,-32 0-988 0 0,64 9-25 0 0,-118-12-100 0 0,-1 2 0 0 0,-12-4 0 0 0,19 15 0 0 0,-19-12 0 0 0,15 12 0 0 0,-7-9-2111 0 0,0-2-4806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8207 0 0,'1'-1'46'0'0,"0"0"-1"0"0,0 0 0 0 0,1 0 0 0 0,-1 0 0 0 0,1 0 0 0 0,-1 0 0 0 0,1 0 1 0 0,0 0-1 0 0,-1 1 0 0 0,1-1 0 0 0,0 0 0 0 0,-1 1 0 0 0,1 0 1 0 0,0-1-1 0 0,2 1 0 0 0,-1 0 297 0 0,1-1-1 0 0,-1 0 1 0 0,1 1 0 0 0,-1-2 0 0 0,0 1-1 0 0,7-3 1 0 0,229-95 17850 0 0,-127 57-15030 0 0,-87 29-3071 0 0,-20 10-951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7135 0 0,'0'0'555'0'0,"1"2"-363"0"0,7 23 2043 0 0,-1-1 1 0 0,-1 2-1 0 0,5 49 0 0 0,-5-18 2064 0 0,14 58 0 0 0,4 27 207 0 0,-23-134-4176 0 0,0-2-86 0 0,-1-1-1 0 0,1 0 1 0 0,-1 0-1 0 0,0 0 1 0 0,0 1-1 0 0,-1 4 1 0 0,0-8 270 0 0,-2-3-439 0 0,-8-3-188 0 0,0 0 0 0 0,0-1 0 0 0,1 0 1 0 0,0-1-1 0 0,-1 0 0 0 0,-9-8 0 0 0,7 4-273 0 0,0-1-1 0 0,1 0 1 0 0,-21-24-1 0 0,30 32 301 0 0,2 2 75 0 0,0 0-1 0 0,0 0 0 0 0,0 1 0 0 0,1-1 0 0 0,-1 0 0 0 0,0 0 0 0 0,1-1 0 0 0,-1 1 0 0 0,1 0 0 0 0,-1 0 1 0 0,1 0-1 0 0,-1 0 0 0 0,1 0 0 0 0,0-1 0 0 0,-1 0 0 0 0,-2-11 125 0 0,3 12-94 0 0,-1 0-1 0 0,1 0 1 0 0,0 0-1 0 0,0 0 0 0 0,0 1 1 0 0,0-1-1 0 0,0 0 0 0 0,0 0 1 0 0,1 0-1 0 0,-1 0 1 0 0,0 1-1 0 0,0-1 0 0 0,1 0 1 0 0,-1 0-1 0 0,0 0 1 0 0,1 1-1 0 0,-1-1 0 0 0,0 0 1 0 0,1 0-1 0 0,0 1 1 0 0,-1-1-1 0 0,1 0 0 0 0,-1 1 1 0 0,1-1-1 0 0,0 1 0 0 0,-1-1 1 0 0,1 1-1 0 0,0-1 1 0 0,-1 1-1 0 0,2-1 0 0 0,20-5 798 0 0,-19 5-800 0 0,9 0 251 0 0,-7 1-94 0 0,1-1-1 0 0,0 0 1 0 0,0 0 0 0 0,-1-1 0 0 0,11-3 0 0 0,-13 3-204 0 0,0 0 150 0 0,13 1-1387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9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5007 0 0,'0'0'388'0'0,"1"2"-254"0"0,3 8-54 0 0,-2-5-12 0 0,0-1 0 0 0,0 1-1 0 0,-1-1 1 0 0,0 1 0 0 0,1 0 0 0 0,-2-1 0 0 0,1 1 0 0 0,0 0 0 0 0,-1 8-1 0 0,-1-9-67 0 0,3 22 0 0 0,0-8-265 0 0,0 27 0 0 0,-1 7-1297 0 0,-1 29 158 0 0,0-25 1215 0 0,5 0 258 0 0,-1-31 111 0 0,-3-21-128 0 0,0 1 0 0 0,-1-1 0 0 0,1 1 0 0 0,-1 6 0 0 0,-1 5 285 0 0,1-11-126 0 0,0-1-1 0 0,0 1 1 0 0,-1-1-1 0 0,0 0 1 0 0,-1 6-1 0 0,1-8 142 0 0,-3 8 222 0 0,2-8-334 0 0,0-1 1 0 0,0 1-1 0 0,0-1 1 0 0,0 1-1 0 0,0-1 1 0 0,0 0 0 0 0,0 0-1 0 0,-1 0 1 0 0,1 0-1 0 0,0 0 1 0 0,0 0-1 0 0,-1 0 1 0 0,1-1-1 0 0,-9 2 6867 0 0,25 1-4995 0 0,78 9 3865 0 0,2 0-1699 0 0,-42-1-3676 0 0,195 50 3085 0 0,-222-54-3687 0 0,-5 1 0 0 0,-16-7 0 0 0,21 8 0 0 0,-4-2-5564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8:59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8 7487 0 0,'0'0'575'0'0,"2"0"-379"0"0,15-1-1086 0 0,0-2 4658 0 0,25-1 8816 0 0,-34 16-11217 0 0,-6-9-1176 0 0,-1 0 0 0 0,1 0 0 0 0,-1 0-1 0 0,0 0 1 0 0,0 0 0 0 0,0 0 0 0 0,-1 0 0 0 0,1 0 0 0 0,-1 0-1 0 0,0 0 1 0 0,0 0 0 0 0,0 0 0 0 0,0 1 0 0 0,0-1 0 0 0,-1 4-1 0 0,-2 6 279 0 0,0 0 0 0 0,-7 16-1 0 0,2-7 26 0 0,-9 31 291 0 0,-40 85 0 0 0,46-119-1088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8.8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0 227 7799 0 0,'3'1'90'0'0,"0"-1"-1"0"0,1 0 1 0 0,-1 0-1 0 0,0 0 0 0 0,0-1 1 0 0,0 1-1 0 0,1-1 1 0 0,-1 1-1 0 0,0-1 1 0 0,0 0-1 0 0,0 0 0 0 0,0 0 1 0 0,0-1-1 0 0,0 1 1 0 0,-1-1-1 0 0,1 0 0 0 0,4-3 1 0 0,3-2 919 0 0,-1-2 1 0 0,1 1 0 0 0,8-12-1 0 0,25-34 1819 0 0,-29 34-1633 0 0,35-35 1 0 0,-46 51-909 0 0,1 1 0 0 0,1 0 1 0 0,-1 0-1 0 0,0 0 0 0 0,1 1 1 0 0,-1-1-1 0 0,1 1 0 0 0,0 0 1 0 0,0 0-1 0 0,0 1 0 0 0,0 0 0 0 0,7-2 1 0 0,-1 2 1015 0 0,0 1 0 0 0,0 0 0 0 0,0 0 0 0 0,19 4 0 0 0,-19-3-324 0 0,-1 1-501 0 0,-1 0 0 0 0,1-1 1 0 0,0-1-1 0 0,0 0 0 0 0,18-2 0 0 0,-27 2-477 0 0,0 0-1 0 0,0 0 0 0 0,1 0 0 0 0,-1 0 0 0 0,0-1 0 0 0,0 1 1 0 0,0 0-1 0 0,0-1 0 0 0,0 1 0 0 0,0-1 0 0 0,0 1 0 0 0,0-1 1 0 0,0 0-1 0 0,-1 1 0 0 0,1-1 0 0 0,2-1 0 0 0,0-1-59 0 0,-1 2-246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0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5439 0 0,'7'5'274'0'0,"0"0"-1"0"0,-1 0 0 0 0,1 1 1 0 0,-1 0-1 0 0,10 13 0 0 0,9 17 5433 0 0,-21-29-4353 0 0,0-1 1 0 0,-1 1-1 0 0,0-1 0 0 0,0 1 1 0 0,-1 0-1 0 0,0 0 1 0 0,0 1-1 0 0,1 13 1 0 0,-2-19-1150 0 0,-1 0 1 0 0,1 0-1 0 0,0 0 1 0 0,0 0-1 0 0,0 0 1 0 0,0 0-1 0 0,0 0 1 0 0,0 0 0 0 0,0 0-1 0 0,1-1 1 0 0,-1 1-1 0 0,1 0 1 0 0,-1-1-1 0 0,1 1 1 0 0,0-1-1 0 0,-1 0 1 0 0,4 2-1 0 0,4 5 312 0 0,-8-7-249 0 0,1 2 776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0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7023 0 0,'0'2'88'0'0,"0"1"0"0"0,1-1 0 0 0,-1 1-1 0 0,1 0 1 0 0,0-1 0 0 0,0 1-1 0 0,-1-1 1 0 0,4 4 0 0 0,-3-3 183 0 0,0 0 1 0 0,1 0 0 0 0,-1 0-1 0 0,0 0 1 0 0,-1 0-1 0 0,2 4 1 0 0,-1 2 1142 0 0,1 0 0 0 0,0-1 0 0 0,6 15 0 0 0,-5-15-489 0 0,-1-1 0 0 0,1 1-1 0 0,-1 0 1 0 0,-1 0-1 0 0,2 10 1 0 0,-1 28 3190 0 0,-1 80 912 0 0,-2-118-4785 0 0,1-6-184 0 0,0 1 0 0 0,0 0 0 0 0,0-1 0 0 0,0 1 0 0 0,0-1 0 0 0,1 1 0 0 0,-1-1 0 0 0,1 1 0 0 0,1 3 0 0 0,-1-4-497 0 0</inkml:trace>
  <inkml:trace contextRef="#ctx0" brushRef="#br0" timeOffset="1">80 37 6415 0 0,'0'0'499'0'0,"2"-1"-328"0"0,86-21 5533 0 0,-57 14-2544 0 0,-29 8-2436 0 0,12-4 449 0 0,9 3 1814 0 0,-21 1-2414 0 0,0 1-12 0 0,1 2-329 0 0,-1 0 0 0 0,1 0-1 0 0,-1 1 1 0 0,1-1 0 0 0,-1 1 0 0 0,0-1-1 0 0,0 1 1 0 0,-1 0 0 0 0,1 0 0 0 0,-1 0-1 0 0,1 0 1 0 0,-1 0 0 0 0,-1 0 0 0 0,1 0-1 0 0,0 5 1 0 0,1 10 749 0 0,-1 39-1 0 0,-2 3-19 0 0,-4 58 781 0 0,1-88-1468 0 0,3-17-463 0 0,0 1-1 0 0,-2-1 0 0 0,0 0 0 0 0,-7 22 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1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5039 0 0,'1'1'48'0'0,"0"1"-1"0"0,1 0 0 0 0,-1 0 0 0 0,0 0 0 0 0,0 0 0 0 0,0 0 0 0 0,0 0 0 0 0,0 0 1 0 0,-1 0-1 0 0,1 1 0 0 0,-1-1 0 0 0,1 0 0 0 0,-1 0 0 0 0,0 4 0 0 0,-2 37 2231 0 0,0-19 92 0 0,-1 14 132 0 0,-2-1 1 0 0,-1-1-1 0 0,-2 1 1 0 0,-1-1-1 0 0,-20 48 0 0 0,-6-4-919 0 0,26-60-1527 0 0,3-10-7530 0 0</inkml:trace>
  <inkml:trace contextRef="#ctx0" brushRef="#br0" timeOffset="1">154 449 6191 0 0,'49'18'185'0'0,"72"24"8750"0"0,-101-37-6928 0 0,0 0 0 0 0,0-2 0 0 0,1 0 0 0 0,25 0 0 0 0,66-9 3198 0 0,-94 4-4479 0 0,-15 2-612 0 0,1 0 0 0 0,0 0 0 0 0,-1-1 0 0 0,1 1 0 0 0,-1-1 1 0 0,1 0-1 0 0,-1 0 0 0 0,1 0 0 0 0,-1-1 0 0 0,1 1 0 0 0,-1-1 0 0 0,4-2 0 0 0,-4 2-106 0 0,9-9-9 0 0,-8 7 1 0 0,-1 1 0 0 0,0-1 0 0 0,0 0 0 0 0,0-1 0 0 0,0 1 0 0 0,3-9 0 0 0,-5 11 0 0 0,0 0 0 0 0,0-1 0 0 0,0 1 0 0 0,-1 0 0 0 0,1 0 0 0 0,-1 0 0 0 0,0-1 0 0 0,0 1 0 0 0,0 0 0 0 0,0-1 0 0 0,0 1 0 0 0,0 0 0 0 0,0 0 0 0 0,-1-1 0 0 0,1 1 0 0 0,-1 0 0 0 0,-1-3 0 0 0,0 1 0 0 0,-1-2 0 0 0,0 0 0 0 0,0-1 0 0 0,1 0 0 0 0,-1 1 0 0 0,-1-10 0 0 0,1 0 0 0 0,-9-23 0 0 0,6 23 0 0 0,-4-23 0 0 0,3 3-645 0 0,2 12-3546 0 0,-4-43-1 0 0,9 52-6004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6335 0 0,'4'14'560'0'0,"-4"0"-448"0"0,-2 0-112 0 0,2 2 0 0 0,0 1 1384 0 0,-3-1 256 0 0,0-4 56 0 0,4 2 0 0 0,-1 0-576 0 0,0-1 848 0 0,0-1-720 0 0,0-1-1000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1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9127 0 0,'9'6'443'0'0,"0"1"-1"0"0,0 0 0 0 0,10 10 0 0 0,37 51 10859 0 0,-22-25-5967 0 0,-22-22-4426 0 0,-11-19-527 0 0,0 0-145 0 0,2 1-664 0 0,9 13 947 0 0</inkml:trace>
  <inkml:trace contextRef="#ctx0" brushRef="#br0" timeOffset="1">223 4 5671 0 0,'0'0'436'0'0,"4"0"-288"0"0,127-2 10976 0 0,7 0 3652 0 0,-136 2-14195 0 0,-4 2-621 0 0,0 0 0 0 0,0-1-1 0 0,-1 1 1 0 0,1-1-1 0 0,-1 1 1 0 0,-4 1 0 0 0,-9 3-2295 0 0,3-2-4418 0 0,-1 1-3286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2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4031 0 0,'0'0'306'0'0,"0"2"-200"0"0,-4 18 680 0 0,1-5 4389 0 0,-9 21-1 0 0,-18 32 1971 0 0,7-26-7197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19 2959 0 0,'3'0'220'0'0,"41"-8"846"0"0,6 2 5235 0 0,-10 2 3248 0 0,-39 4-9294 0 0,0 1-1 0 0,0 0 1 0 0,-1 0-1 0 0,1 0 0 0 0,0-1 1 0 0,-1 1-1 0 0,1 0 1 0 0,-1 0-1 0 0,1 0 1 0 0,-1 0-1 0 0,0 0 1 0 0,1 2-1 0 0,-1 2 178 0 0,-1 1-1 0 0,1-1 1 0 0,-1 0-1 0 0,-1 1 0 0 0,1-1 1 0 0,-1 0-1 0 0,0 0 1 0 0,0 0-1 0 0,0 0 1 0 0,-1 0-1 0 0,-3 5 1 0 0,-6 7 943 0 0,-24 25 0 0 0,1-1-194 0 0,8-9-1100 0 0,-2 0 1 0 0,-41 35-1 0 0,-5 4-70 0 0,61-58-750 0 0,0 0 0 0 0,-20 14 0 0 0,23-19-375 0 0,0-1 1 0 0,-1 0-1 0 0,0-1 0 0 0,0-1 1 0 0,-1 1-1 0 0,1-2 0 0 0,-16 4 1 0 0,14-6-8217 0 0</inkml:trace>
  <inkml:trace contextRef="#ctx0" brushRef="#br0" timeOffset="1">149 251 7199 0 0,'7'-1'115'0'0,"0"0"-1"0"0,0 0 1 0 0,11 1-1 0 0,23 3 4908 0 0,3 0 4597 0 0,0 0-5993 0 0,-41-3-2434 0 0,1 1-242 0 0,24 6 770 0 0,-25-7-100 0 0,-1 1-1511 0 0,6 1-290 0 0,-6-2-827 0 0,9-9-1824 0 0,4-10-2238 0 0,3-14-7137 0 0,-15 21 7685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3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0 3567 0 0,'-1'1'278'0'0,"-3"1"2282"0"0,4-2-2540 0 0,0 0 0 0 0,0 1 0 0 0,0-1 0 0 0,0 0 0 0 0,0 0 1 0 0,0 0-1 0 0,0 0 0 0 0,0 0 0 0 0,0 0 0 0 0,0 1 0 0 0,0-1 0 0 0,0 0 0 0 0,0 0 1 0 0,0 0-1 0 0,0 0 0 0 0,0 0 0 0 0,0 0 0 0 0,0 1 0 0 0,-1-1 0 0 0,1 0 0 0 0,0 0 1 0 0,0 0-1 0 0,0 0 0 0 0,0 0 0 0 0,0 0 0 0 0,0 0 0 0 0,0 0 0 0 0,-1 0 1 0 0,1 0-1 0 0,0 0 0 0 0,0 0 0 0 0,0 0 0 0 0,0 0 0 0 0,0 1 0 0 0,0-1 0 0 0,-1 0 1 0 0,1 0-1 0 0,0 0 0 0 0,0 0 0 0 0,0-1 0 0 0,-8 0 445 0 0,7 1-435 0 0,1-1 1 0 0,-1 1-1 0 0,0 0 1 0 0,1 0 0 0 0,-1 0-1 0 0,1 0 1 0 0,-1-1-1 0 0,0 1 1 0 0,1 0-1 0 0,-1 0 1 0 0,1 0-1 0 0,-1 0 1 0 0,0 0-1 0 0,1 1 1 0 0,-1-1 0 0 0,1 0-1 0 0,-2 0 1 0 0,-6 16 403 0 0,4-7-218 0 0,3-8-120 0 0,0 0-44 0 0,-1 0 0 0 0,1 0 0 0 0,-1 0 0 0 0,1 1 0 0 0,0-1 0 0 0,-1 0 0 0 0,1 1 0 0 0,0 0 0 0 0,-2 1 0 0 0,-7 16 508 0 0,9-18 128 0 0,0 1-634 0 0,-3 3-28 0 0,3-4 58 0 0,1-1-69 0 0,0 1-1 0 0,0-1 1 0 0,0 0-1 0 0,0 0 0 0 0,0 1 1 0 0,1-1-1 0 0,-1 0 1 0 0,0 0-1 0 0,0 0 0 0 0,0 1 1 0 0,0-1-1 0 0,0 0 1 0 0,1 0-1 0 0,-1 0 0 0 0,0 0 1 0 0,0 1-1 0 0,0-1 0 0 0,1 0 1 0 0,-1 0-1 0 0,0 0 1 0 0,0 0-1 0 0,1 0 0 0 0,-1 0 1 0 0,0 0-1 0 0,0 0 1 0 0,1 0-1 0 0,-1 0 0 0 0,0 0 1 0 0,0 1-1 0 0,1-1 1 0 0,-1-1-1 0 0,0 1 0 0 0,1 0 1 0 0,9 2 731 0 0,16-9 856 0 0,-24 7-1308 0 0,15-12 1042 0 0,-11 5-130 0 0,-10 11 844 0 0,-4 5-2034 0 0,6-8 120 0 0,1 0 29 0 0,0-1 1 0 0,-1 1-1 0 0,1 0 0 0 0,0 0 0 0 0,0 0 1 0 0,0 0-1 0 0,0 0 0 0 0,-1 0 0 0 0,1 0 1 0 0,1 0-1 0 0,-1 0 0 0 0,0 0 0 0 0,0 0 1 0 0,-1 3-1 0 0,5-4 198 0 0,0 0 1 0 0,-1-1-1 0 0,1 1 1 0 0,-1-1-1 0 0,1 0 1 0 0,0 1-1 0 0,3-3 1 0 0,1 1 413 0 0,-56 41-1201 0 0,27-23 423 0 0,21-15 122 0 0,8-3 222 0 0,28-9-233 0 0,-34 10-22 0 0,12-3 399 0 0,-11 4-462 0 0,15-11 107 0 0,-16 11-65 0 0,-3 0 0 0 0,-14 9-54 0 0,-4 4-13 0 0,-9 2 0 0 0,5-1 16 0 0,-31 12-1 0 0,25-13 148 0 0,-46 28-1 0 0,62-31 3135 0 0,15-9-3166 0 0,0 0-1 0 0,1 0 0 0 0,-1 0 0 0 0,1 0 0 0 0,-1 0 1 0 0,0-1-1 0 0,1 1 0 0 0,-1 0 0 0 0,1-1 1 0 0,-1 0-1 0 0,4 1 0 0 0,7 0 67 0 0,0 0 1 0 0,0-2-1 0 0,0 1 0 0 0,0-2 1 0 0,0 1-1 0 0,17-6 0 0 0,11-1-29 0 0,18 0-159 0 0,0 0-8 0 0,0-2-1 0 0,87-29 1 0 0,-135 36-1 0 0,-5 1 0 0 0,-8-1 0 0 0,-9-1 0 0 0,11 4 0 0 0,-3-1 51 0 0,0 0-52 0 0,-15 3-354 0 0,-23 6-4099 0 0,15-1-4620 0 0,16-2 867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3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6991 0 0,'0'2'542'0'0,"29"131"17169"0"0,-25-108-13951 0 0,2 44-1 0 0,-6-58-3755 0 0,-3 1-4 0 0,-1-1 0 0 0,-2-3 0 0 0,5-8 0 0 0,0 2 0 0 0,-1-1 0 0 0,1 1 0 0 0,-1-1 0 0 0,0 1 0 0 0,0-1 0 0 0,1 0 0 0 0,-1 0 0 0 0,0 0 0 0 0,0 0 0 0 0,0 0 0 0 0,0-1 0 0 0,0 1 0 0 0,-1-1 0 0 0,1 1 0 0 0,0-1 0 0 0,-2 1 0 0 0,1 0 43 0 0,2-1-64 0 0,0 0 1 0 0,0 0 0 0 0,0 0 0 0 0,0 0-1 0 0,0 0 1 0 0,0 0 0 0 0,0 0-1 0 0,0 0 1 0 0,0 0 0 0 0,0 0 0 0 0,0 0-1 0 0,0 0 1 0 0,0-1 0 0 0,-2 0 0 0 0,1 1-1042 0 0,-11-4 1063 0 0,9 2-3661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4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22 4319 0 0,'0'0'332'0'0,"-2"1"-220"0"0,-20 13 1283 0 0,4-3 10076 0 0,10-4-5613 0 0,6-6-5287 0 0,2-1-556 0 0,0 0 0 0 0,0 0 0 0 0,-1 1 0 0 0,1-1 0 0 0,0 0 0 0 0,0 0 0 0 0,-1 0 0 0 0,1 0 0 0 0,0 1 0 0 0,0-1 0 0 0,0 0 0 0 0,-1 0 0 0 0,1 1 0 0 0,0-1 0 0 0,0 0 0 0 0,0 0 0 0 0,0 1 0 0 0,-1-1 0 0 0,1 0 0 0 0,0 0 0 0 0,0 1 0 0 0,0-1 0 0 0,0 0 0 0 0,0 1 0 0 0,0-1 0 0 0,0 0 0 0 0,0 1 0 0 0,0-1 0 0 0,0 0 0 0 0,0 0 0 0 0,0 1 0 0 0,0-1 0 0 0,0 0 0 0 0,0 1 0 0 0,0-1 0 0 0,0 0-1 0 0,0 1 1 0 0,1-1 0 0 0,-1 0 0 0 0,0 0 0 0 0,0 1 0 0 0,0-1 0 0 0,0 0 0 0 0,1 0 0 0 0,-1 0 0 0 0,0 1 0 0 0,0-1 0 0 0,1 0 0 0 0,-1 1 0 0 0,2-1-396 0 0,0 1-1 0 0,0 0 0 0 0,-1-1 0 0 0,1 1 1 0 0,0-1-1 0 0,0 1 0 0 0,0-1 0 0 0,0 0 1 0 0,4 0-1 0 0,4 0-4965 0 0,2-1-1409 0 0</inkml:trace>
  <inkml:trace contextRef="#ctx0" brushRef="#br0" timeOffset="1">517 0 11023 0 0,'33'10'37'0'0,"16"6"6418"0"0,-39-12-3450 0 0,0 0 0 0 0,0 0 0 0 0,0 1 0 0 0,16 11 0 0 0,-22-12-2871 0 0,-3-3-72 0 0,-2 1-35 0 0,-8 13-22 0 0,6-12-5 0 0,-11 10-1 0 0,7-7-292 0 0,0-1 0 0 0,-1 1 1 0 0,0-1-1 0 0,0-1 0 0 0,-13 7 0 0 0,-46 13-5425 0 0,55-20 4165 0 0,-10 4-8643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9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11375 0 0,'-5'74'5707'0'0,"-9"7"1546"0"0,-17 38-3630 0 0,25-96-3539 0 0,5-16-2340 0 0,1 0-3325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7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73 3567 0 0,'-1'0'12'0'0,"1"-1"0"0"0,-1 0 0 0 0,1 0 0 0 0,0 0 0 0 0,-1 0 0 0 0,1 0 0 0 0,0 0 0 0 0,0 0 0 0 0,0 0 0 0 0,0 0 0 0 0,0 0 0 0 0,0 0 0 0 0,0 0 0 0 0,0 0 0 0 0,0 0 0 0 0,0 0 0 0 0,0 0 0 0 0,1 0 0 0 0,-1 0 0 0 0,1-2 0 0 0,1 2-2 0 0,-1 0 1 0 0,1 0 0 0 0,-1 1-1 0 0,1-1 1 0 0,-1 0 0 0 0,1 1-1 0 0,0 0 1 0 0,-1-1 0 0 0,1 1-1 0 0,0 0 1 0 0,2-1 0 0 0,3 0-7 0 0,71-13 3760 0 0,77-9 12401 0 0,-133 22-14609 0 0,24 2 0 0 0,-26 0 507 0 0,-19-1-1624 0 0,-1 0-393 0 0,0 0 1 0 0,1 0-1 0 0,-1 0 0 0 0,0 0 1 0 0,1 0-1 0 0,-1 0 1 0 0,0 1-1 0 0,1-1 0 0 0,-1 0 1 0 0,0 0-1 0 0,1 0 1 0 0,-1 0-1 0 0,0 0 0 0 0,1 0 1 0 0,-1 0-1 0 0,0 0 1 0 0,1 0-1 0 0,-1 0 0 0 0,0-1 1 0 0,1 1-1 0 0,-1 0 1 0 0,0 0-1 0 0,1 0 1 0 0,-1 0-1 0 0,1-1 0 0 0,-2-1-466 0 0,1-2 200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8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6191 0 0,'3'6'99'0'0,"-1"1"1"0"0,-1-1-1 0 0,1 1 0 0 0,-1-1 0 0 0,0 1 0 0 0,0 11 0 0 0,3 15 1505 0 0,-1-17 859 0 0,0 22 1 0 0,-1-8 130 0 0,-1 53 3979 0 0,-4-48-4378 0 0,2-28-1528 0 0,0 1 0 0 0,1 13 0 0 0,-3 6 1202 0 0,1-14-3014 0 0,1 2-6573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0,'1'1'3367'0'0,"3"4"-1871"0"0,0-1 0 0 0,-1 1 0 0 0,6 9 1 0 0,0 0-175 0 0,-8-12-826 0 0,-1-2-483 0 0,0 0 1 0 0,0 0 0 0 0,0 1 0 0 0,0-1 0 0 0,0 0 0 0 0,0 0 0 0 0,0 1 0 0 0,0-1 0 0 0,0 0 0 0 0,0 0 0 0 0,0 0 0 0 0,0 1-1 0 0,0-1 1 0 0,0 0 0 0 0,0 0 0 0 0,0 0 0 0 0,0 1 0 0 0,0-1 0 0 0,0 0 0 0 0,0 0 0 0 0,0 0 0 0 0,1 1 0 0 0,-1-1-1 0 0,0 0 1 0 0,0 0 0 0 0,0 0 0 0 0,0 0 0 0 0,0 0 0 0 0,1 1 0 0 0,0 0 13 0 0,1 0 0 0 0,-1 1 0 0 0,1-1 0 0 0,-1 1 0 0 0,0-1 1 0 0,0 1-1 0 0,0-1 0 0 0,0 1 0 0 0,0 0 0 0 0,0 0 0 0 0,1 1 0 0 0,9 20-4953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1951 0 0,'-15'18'438'0'0,"1"0"0"0"0,1 0 0 0 0,0 2 0 0 0,-10 21 0 0 0,15-26 772 0 0,1 1 0 0 0,1 0 1 0 0,1 1-1 0 0,0-1 0 0 0,1 1 0 0 0,-2 18 1 0 0,5-27-652 0 0,1 0 0 0 0,0 0 0 0 0,1 0 0 0 0,-1 0 1 0 0,2 0-1 0 0,-1-1 0 0 0,1 1 0 0 0,0 0 0 0 0,0-1 0 0 0,6 11 1 0 0,-3-8 38 0 0,0 1 0 0 0,2-1 0 0 0,-1 0 0 0 0,1 0 1 0 0,1-1-1 0 0,10 10 0 0 0,-11-11-44 0 0,0 1 0 0 0,9 14 0 0 0,2 2 448 0 0,-12-16-388 0 0,0 1 1 0 0,9 18-1 0 0,4 8 1047 0 0,-7-16-846 0 0,-11-19-563 0 0,1 1-58 0 0,-2-2-179 0 0,1 1 0 0 0,0 0 0 0 0,0 0 0 0 0,0-1 0 0 0,0 1 0 0 0,-1-1 0 0 0,1 1 0 0 0,0-1-1 0 0,0 1 1 0 0,0-1 0 0 0,0 1 0 0 0,0-1 0 0 0,0 0 0 0 0,0 0 0 0 0,0 1 0 0 0,0-1 0 0 0,1 0 0 0 0,-1 0-1 0 0,0 0 1 0 0,0 0 0 0 0,1-1 0 0 0,1 0-531 0 0,-1 0 0 0 0,0 0-1 0 0,1 0 1 0 0,-1-1 0 0 0,0 0-1 0 0,0 1 1 0 0,3-4 0 0 0,-4 5 288 0 0,-1-1 0 0 0,0 1 0 0 0,1-1 0 0 0,-1 0 0 0 0,0 1 1 0 0,0-1-1 0 0,1 0 0 0 0,-1 0 0 0 0,0 1 0 0 0,0-1 0 0 0,0 0 0 0 0,0 0 0 0 0,0 1 0 0 0,0-1 1 0 0,0 0-1 0 0,0 1 0 0 0,0-1 0 0 0,-1-1 0 0 0,1 0-675 0 0,0-11-4763 0 0,3 2-1150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9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5007 0 0,'77'3'5255'0'0,"-42"-3"-637"0"0,-1-2 0 0 0,41-6 0 0 0,-55 3-2708 0 0,1 0 1 0 0,31-12-1 0 0,-49 16-1668 0 0,-1-1 1 0 0,1 1-1 0 0,0-1 1 0 0,0 1-1 0 0,-1-1 1 0 0,1 0-1 0 0,3-4 1 0 0,6-4 432 0 0,-10 9-506 0 0,-1 1-92 0 0,-1-1-76 0 0,0 1 0 0 0,0 0 0 0 0,0 0 0 0 0,0 0-1 0 0,1 0 1 0 0,-1 0 0 0 0,0 0 0 0 0,0 0 0 0 0,0 0 0 0 0,0 0-1 0 0,0 0 1 0 0,1 0 0 0 0,-1 0 0 0 0,0 0 0 0 0,0 0-1 0 0,0 1 1 0 0,0-1 0 0 0,0 0 0 0 0,1 0 0 0 0,-1 0 0 0 0,0 0-1 0 0,0 0 1 0 0,0 0 0 0 0,0 0 0 0 0,0 0 0 0 0,0 0-1 0 0,0 0 1 0 0,1 1 0 0 0,-1-1 0 0 0,0 0 0 0 0,0 0 0 0 0,0 0-1 0 0,0 0 1 0 0,0 0 0 0 0,0 0 0 0 0,0 1 0 0 0,0-1 0 0 0,0 0-1 0 0,0 0 1 0 0,0 0 0 0 0,0 0 0 0 0,0 0 0 0 0,0 1-1 0 0,0-1 1 0 0,0 0 0 0 0,0 0 0 0 0,0 0 0 0 0,0 0 0 0 0,0 0-1 0 0,0 1 1 0 0,0-1 0 0 0,0 0 0 0 0,0 0 0 0 0,-1 8 13 0 0,1-8-14 0 0,-2 10 0 0 0,-1 1 0 0 0,0-1 0 0 0,0-1 0 0 0,-1 1 0 0 0,0 0 0 0 0,-10 16 0 0 0,-42 51 0 0 0,25-36 0 0 0,22-29-40 0 0,0 0 0 0 0,-1 0 0 0 0,-19 16 0 0 0,28-26-48 0 0,-13 2-1942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9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6159 0 0,'0'6'129'0'0,"-1"0"0"0"0,-1 0 0 0 0,1 0-1 0 0,-1 0 1 0 0,0 0 0 0 0,-1-1 0 0 0,-5 11-1 0 0,2-4 966 0 0,-4 5 972 0 0,8-15-1653 0 0,1 0 1 0 0,-1 0-1 0 0,1 0 0 0 0,0 1 1 0 0,-1-1-1 0 0,1 0 0 0 0,0 1 0 0 0,1-1 1 0 0,-1 1-1 0 0,-1 3 0 0 0,2-5-183 0 0,0-1 0 0 0,1 0 0 0 0,-1 1 0 0 0,0-1-1 0 0,0 0 1 0 0,0 1 0 0 0,0-1 0 0 0,0 1 0 0 0,0-1-1 0 0,0 0 1 0 0,0 1 0 0 0,1-1 0 0 0,-1 0 0 0 0,0 0 0 0 0,0 1-1 0 0,0-1 1 0 0,1 0 0 0 0,-1 1 0 0 0,0-1 0 0 0,1 0-1 0 0,-1 0 1 0 0,0 1 0 0 0,0-1 0 0 0,1 0 0 0 0,-1 0 0 0 0,0 0-1 0 0,1 0 1 0 0,-1 1 0 0 0,0-1 0 0 0,1 0 0 0 0,-1 0-1 0 0,1 0 1 0 0,19 1 1832 0 0,24-7-2344 0 0,-40 6 830 0 0,11-3-249 0 0,0 0 1 0 0,0 1-1 0 0,0 1 0 0 0,25 2 0 0 0,-37-1-180 0 0,0 1-1 0 0,-1 0 1 0 0,1-1-1 0 0,-1 1 1 0 0,1 1-1 0 0,-1-1 1 0 0,1 0-1 0 0,-1 1 1 0 0,0-1 0 0 0,0 1-1 0 0,1-1 1 0 0,-1 1-1 0 0,0 0 1 0 0,-1 0-1 0 0,3 3 1 0 0,2 1 229 0 0,-5-5-254 0 0,0 1-1 0 0,0 0 1 0 0,-1-1-1 0 0,1 1 0 0 0,0 0 1 0 0,-1 0-1 0 0,1 0 1 0 0,-1-1-1 0 0,1 1 0 0 0,-1 0 1 0 0,0 0-1 0 0,0 0 1 0 0,0 3-1 0 0,0-1 113 0 0,0 6-15 0 0,0 0 0 0 0,-1 0-1 0 0,0 0 1 0 0,-1 0 0 0 0,-4 15 0 0 0,-20 48 1164 0 0,14-42-1150 0 0,-94 192-205 0 0,98-209 0 0 0,-1-1 0 0 0,-18 21 0 0 0,24-31 0 0 0,2-2-121 0 0,0 0-1 0 0,0 0 1 0 0,0 0 0 0 0,-1 0-1 0 0,1 0 1 0 0,0 0 0 0 0,-1 0-1 0 0,1 0 1 0 0,-1-1 0 0 0,1 1-1 0 0,-3 0 1 0 0</inkml:trace>
  <inkml:trace contextRef="#ctx0" brushRef="#br0" timeOffset="1">3 299 6623 0 0,'0'0'507'0'0,"3"1"-330"0"0,13 3-505 0 0,-6-2 2094 0 0,0 1 1 0 0,0 0-1 0 0,-1 0 1 0 0,18 9-1 0 0,-15-5-292 0 0,-1 1 0 0 0,0 0 0 0 0,-1 0-1 0 0,0 1 1 0 0,10 10 0 0 0,48 54 4263 0 0,13 34-3361 0 0,-79-103-2376 0 0,8 6 0 0 0,-4-3 0 0 0,5 1 0 0 0,-10-8-121 0 0,0 1 0 0 0,0-1 0 0 0,0 1 1 0 0,0-1-1 0 0,0 0 0 0 0,1 0 0 0 0,-1 1 0 0 0,0-1 0 0 0,0 0 0 0 0,1 0 1 0 0,-1 0-1 0 0,0 0 0 0 0,0-1 0 0 0,0 1 0 0 0,1 0 0 0 0,-1 0 0 0 0,0-1 0 0 0,0 1 1 0 0,0-1-1 0 0,0 1 0 0 0,2-1 0 0 0,-1-1-609 0 0,0 1 1 0 0,0-1-1 0 0,0 0 0 0 0,0 1 1 0 0,0-1-1 0 0,-1 0 0 0 0,1 0 1 0 0,-1 0-1 0 0,2-3 0 0 0,4-9-9082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09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7199 0 0,'0'0'555'0'0,"3"-1"-363"0"0,6-2 203 0 0,-7 2 1541 0 0,6 0 161 0 0,0 0 0 0 0,-1 0 0 0 0,11-4 1 0 0,12-2 2103 0 0,67 0 5102 0 0,-95 7-8906 0 0,1 0-298 0 0,32-3-1454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2303 0 0,'0'1'167'0'0,"1"5"452"0"0,0-1 0 0 0,0 1 0 0 0,-1-1 1 0 0,0 1-1 0 0,-1 8 0 0 0,1 9 1899 0 0,26 143 8625 0 0,-10-50-7068 0 0,-7-38-1669 0 0,4 14 241 0 0,12 75 975 0 0,-20-139-3536 0 0,0 32-1 0 0,-5-41-85 0 0,-3-15 0 0 0,1-3 0 0 0,-7 7 0 0 0,-9-5 0 0 0,0-3 0 0 0,12-1 0 0 0,0-1 0 0 0,0 0 0 0 0,0 0 0 0 0,0 0 0 0 0,0-1 0 0 0,1 0 0 0 0,0 0 0 0 0,-1 0 0 0 0,1-1 0 0 0,0 1 0 0 0,0-1 0 0 0,1-1 0 0 0,-1 1 0 0 0,1-1 0 0 0,0 1 0 0 0,0-1 0 0 0,1 0 0 0 0,-1-1 0 0 0,1 1 0 0 0,0-1 0 0 0,1 1 0 0 0,-1-1 0 0 0,1 0 0 0 0,0 0 0 0 0,1 0 0 0 0,-1 0 0 0 0,0-10 0 0 0,2 8 0 0 0,1 1 1 0 0,-1 0-1 0 0,2 1 0 0 0,-1-1 1 0 0,1 0-1 0 0,0 0 0 0 0,0 1 1 0 0,1-1-1 0 0,0 1 0 0 0,5-9 1 0 0,4-3-3 0 0,0 0 1 0 0,16-16 0 0 0,9-11-16 0 0,-18 22-701 0 0,-1 2-7714 0 0,-4 3-1705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0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38 4287 0 0,'1'-3'512'0'0,"0"1"-1"0"0,1 0 1 0 0,-1-1-1 0 0,1 1 1 0 0,-1 0-1 0 0,1-1 1 0 0,0 1-1 0 0,0 0 1 0 0,0 0 0 0 0,2-1-1 0 0,9-4 5533 0 0,-11 6-5469 0 0,0 0 1 0 0,0 1-1 0 0,0-1 0 0 0,0 0 1 0 0,0 1-1 0 0,0 0 0 0 0,0-1 1 0 0,0 1-1 0 0,0 0 0 0 0,1 0 0 0 0,2 0 1 0 0,-6 0-527 0 0,1 1 1 0 0,0-1 0 0 0,0 0-1 0 0,-1 0 1 0 0,1 0 0 0 0,0 0-1 0 0,0 0 1 0 0,0 0 0 0 0,-1 1-1 0 0,1-1 1 0 0,0 0-1 0 0,0 0 1 0 0,0 0 0 0 0,0 1-1 0 0,-1-1 1 0 0,1 0 0 0 0,0 0-1 0 0,0 0 1 0 0,0 1-1 0 0,0-1 1 0 0,0 0 0 0 0,0 0-1 0 0,0 1 1 0 0,0-1 0 0 0,-1 0-1 0 0,1 0 1 0 0,0 1 0 0 0,0-1-1 0 0,0 0 1 0 0,0 0-1 0 0,0 1 1 0 0,0-1 0 0 0,0 0-1 0 0,1 0 1 0 0,-1 1 0 0 0,0-1-1 0 0,0 1 1 0 0,2 10 336 0 0,-1-9-286 0 0,0 1 0 0 0,-1-1 0 0 0,1 1 0 0 0,-1 0 0 0 0,1-1 0 0 0,-1 1 0 0 0,0 0 0 0 0,0 0 0 0 0,0-1 0 0 0,0 1 0 0 0,-1 0 1 0 0,1-1-1 0 0,-1 1 0 0 0,0 0 0 0 0,0-1 0 0 0,-1 5 0 0 0,-4 7 324 0 0,-12 21 1 0 0,16-31-327 0 0,-28 38 1081 0 0,16-24-202 0 0,13-16-420 0 0,-2 5 327 0 0,1-4 53 0 0,10 1-486 0 0,-4-4-451 0 0,0 1 0 0 0,0-1 0 0 0,0 0 0 0 0,0 0 0 0 0,-1-1 0 0 0,1 1 0 0 0,0-1 0 0 0,0 0 0 0 0,0 0 0 0 0,-1 0 0 0 0,1 0 0 0 0,-1-1 0 0 0,1 1 0 0 0,-1-1 0 0 0,5-3 0 0 0,17-6 0 0 0,-25 11 0 0 0,0 0 0 0 0,1-1 0 0 0,-1 1 0 0 0,1 0 0 0 0,-1 0 0 0 0,1 0 0 0 0,-1-1 0 0 0,0 1 0 0 0,1 0 0 0 0,-1 0 0 0 0,1-1 0 0 0,-1 1 0 0 0,0 0 0 0 0,1-1 0 0 0,-1 1 0 0 0,0 0 0 0 0,1-1 0 0 0,-1 1 0 0 0,0 0 0 0 0,1-2 0 0 0,-2-2 0 0 0,1 4 0 0 0,0-1 0 0 0,-1 1 0 0 0,1 0 0 0 0,0-1 0 0 0,0 1 0 0 0,0 0 0 0 0,0 0 0 0 0,0-1 0 0 0,0 1 0 0 0,0 0 0 0 0,0 0 0 0 0,0-1 0 0 0,0 1 0 0 0,0 0 0 0 0,1 0 0 0 0,-1 0 0 0 0,0-1 0 0 0,0 1 0 0 0,0 0 0 0 0,0 0 0 0 0,0-1 0 0 0,0 1 0 0 0,0 0 0 0 0,1 0 0 0 0,-1 0 0 0 0,0-1 0 0 0,0 1 0 0 0,0 0 0 0 0,1 0 0 0 0,-1 0 0 0 0,0 0 0 0 0,1-1 0 0 0,10-9 0 0 0,-8 7-2111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2039 0 0,'1'2'154'0'0,"2"6"1369"0"0,0 1 1 0 0,0-1-1 0 0,-1 1 0 0 0,-1 0 1 0 0,2 11-1 0 0,-1 48 8817 0 0,-7-17-6064 0 0,1-20-2654 0 0,-13 76 1773 0 0,2-32-2028 0 0,6-31-978 0 0,-16 56-344 0 0,24-98-45 0 0,-3 23-7 0 0,-8 26 1 0 0</inkml:trace>
  <inkml:trace contextRef="#ctx0" brushRef="#br0" timeOffset="1">136 305 7135 0 0,'11'-7'640'0'0,"-2"-1"-512"0"0,0 2-128 0 0,2-1 0 0 0,-3-2 1040 0 0,0 1 184 0 0,-2 1 40 0 0,2-1 8 0 0,-1 0-832 0 0,1 0 72 0 0,-9-4-4128 0 0,-7-4-768 0 0</inkml:trace>
  <inkml:trace contextRef="#ctx0" brushRef="#br0" timeOffset="2">193 172 6303 0 0,'0'0'982'0'0,"0"2"738"0"0,-1 23 5247 0 0,-6 37 0 0 0,-4-6-2710 0 0,7-32-3474 0 0,1-5-1562 0 0,-3-1-6518 0 0,2-8-1255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8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75 395 6271 0 0,'21'-24'979'0'0,"-13"14"802"0"0,16-14 0 0 0,-21 22-1413 0 0,-1-1 0 0 0,1 2 1 0 0,0-1-1 0 0,0 0 0 0 0,0 0 1 0 0,0 1-1 0 0,0 0 0 0 0,0-1 0 0 0,0 1 1 0 0,0 1-1 0 0,5-2 0 0 0,-6 2 284 0 0,18 3 1744 0 0,-16 0-2116 0 0,0 0-1 0 0,0 0 1 0 0,0 0-1 0 0,-1 1 1 0 0,1-1 0 0 0,-1 1-1 0 0,0 0 1 0 0,0 0-1 0 0,0 0 1 0 0,-1 0-1 0 0,1 1 1 0 0,-1-1-1 0 0,0 0 1 0 0,0 1 0 0 0,0 0-1 0 0,-1-1 1 0 0,2 10-1 0 0,20 78 2357 0 0,-15-65-2056 0 0,-2-1-1 0 0,7 50 1 0 0,-12-58-523 0 0,-1 0 0 0 0,-3 25 1 0 0,2-31 131 0 0,-1 1 1 0 0,-6 20-1 0 0,6-28-192 0 0,0-1 0 0 0,0 1 0 0 0,0-1 0 0 0,0 0 0 0 0,-1 1 0 0 0,0-1 0 0 0,0-1 0 0 0,0 1 0 0 0,0 0-1 0 0,-4 3 1 0 0,0-1 0 0 0,1-1-1 0 0,-1 0 0 0 0,0-1 1 0 0,-1 1-1 0 0,1-1 0 0 0,-1-1 1 0 0,0 1-1 0 0,0-1 0 0 0,0-1 0 0 0,0 1 1 0 0,0-1-1 0 0,-1-1 0 0 0,-10 1 1 0 0,13-1 2 0 0,-1-1 1 0 0,1 0 0 0 0,-1-1-1 0 0,1 0 1 0 0,-1 0 0 0 0,1 0 0 0 0,-1-1-1 0 0,1 0 1 0 0,0 0 0 0 0,0-1-1 0 0,0 1 1 0 0,0-1 0 0 0,0-1-1 0 0,1 1 1 0 0,-1-1 0 0 0,1 0-1 0 0,-8-7 1 0 0,12 9 14 0 0,0 0-1 0 0,-1 0 0 0 0,1 0 1 0 0,0-1-1 0 0,0 1 1 0 0,0 0-1 0 0,0 0 1 0 0,1-1-1 0 0,-1 1 1 0 0,1 0-1 0 0,-1-1 1 0 0,1 1-1 0 0,0 0 1 0 0,0-1-1 0 0,0 1 0 0 0,0-1 1 0 0,0-2-1 0 0,1-3 82 0 0,1 0 1 0 0,-1 0-1 0 0,6-13 0 0 0,0 2 179 0 0,2 0 1 0 0,0 0 0 0 0,2 2 0 0 0,22-33-1 0 0,62-60 1721 0 0,-42 51-1554 0 0,107-105-441 0 0,-89 94 0 0 0,-30 33 0 0 0,-31 26 7 0 0,-6 7-42 0 0,0 0 1 0 0,-1 1-1 0 0,0-2 0 0 0,0 1 0 0 0,0 0 1 0 0,2-6-1 0 0,-3 6-699 0 0,-1 1 1 0 0,0-1-1 0 0,0 0 1 0 0,0 0-1 0 0,0 1 1 0 0,-1-1-1 0 0,1 0 0 0 0,-1 0 1 0 0,0 0-1 0 0,-1 0 1 0 0,1 1-1 0 0,0-1 0 0 0,-1 0 1 0 0,0 0-1 0 0,-1-3 1 0 0,-2-8-990 0 0,4 14 1310 0 0,-10-11-171 0 0,6 5 586 0 0,3 6 44 0 0,1 0-1 0 0,-1-1 1 0 0,0 1-1 0 0,0 0 1 0 0,0 0-1 0 0,1 0 1 0 0,-1 0-1 0 0,0 0 1 0 0,0 0 0 0 0,-1 0-1 0 0,1 0 1 0 0,0 0-1 0 0,0 1 1 0 0,-2-2-1 0 0,2 2 285 0 0,-9 11 1212 0 0,7-6-1187 0 0,1 1 1 0 0,1 0-1 0 0,-1 0 0 0 0,1 0 0 0 0,0 1 0 0 0,0-1 1 0 0,1 8-1 0 0,-1-1 136 0 0,-5 36 1430 0 0,-17 68 0 0 0,-22 45-268 0 0,19-72-1172 0 0,19-67-1091 0 0,-3 31 0 0 0,9-47-134 0 0,0 0 0 0 0,1 0-1 0 0,0 1 1 0 0,0-1 0 0 0,0 0 0 0 0,1 0-1 0 0,0 0 1 0 0,4 11 0 0 0,-5-18 491 0 0,0 1 1 0 0,0-1-1 0 0,0 1 1 0 0,0-1-1 0 0,0 1 1 0 0,0-1-1 0 0,0 1 1 0 0,1-1-1 0 0,-1 1 1 0 0,0-1-1 0 0,0 1 0 0 0,1-1 1 0 0,-1 1-1 0 0,0-1 1 0 0,1 0-1 0 0,-1 1 1 0 0,0-1-1 0 0,1 0 1 0 0,-1 1-1 0 0,1-1 1 0 0,-1 0-1 0 0,0 1 1 0 0,1-1-1 0 0,-1 0 1 0 0,1 0-1 0 0,-1 0 1 0 0,1 1-1 0 0,-1-1 0 0 0,1 0 1 0 0,-1 0-1 0 0,1 0 1 0 0,11-8-6252 0 0,-11 6 6248 0 0,0 1-1 0 0,0 0 1 0 0,0 0 0 0 0,0 1 0 0 0,0-1-1 0 0,0 0 1 0 0,1 0 0 0 0,-1 1 0 0 0,0-1 0 0 0,0 0-1 0 0,3 0 1 0 0,49-3-654 0 0,28 6 8740 0 0,-19 0-806 0 0,-40-3-3432 0 0,35 5 0 0 0,-39-3-1871 0 0,1 0 1 0 0,35-3-1 0 0,-32 0-1093 0 0,-16 2-583 0 0,0-1 1 0 0,1 0-1 0 0,-1-1 0 0 0,0 1 1 0 0,0-1-1 0 0,0 0 1 0 0,0 0-1 0 0,0-1 0 0 0,-1 0 1 0 0,1 0-1 0 0,-1 0 1 0 0,1-1-1 0 0,-1 0 1 0 0,0 0-1 0 0,-1 0 0 0 0,1-1 1 0 0,-1 1-1 0 0,0-1 1 0 0,0 0-1 0 0,0 0 1 0 0,0 0-1 0 0,-1-1 0 0 0,0 0 1 0 0,0 1-1 0 0,-1-1 1 0 0,0 0-1 0 0,0 0 1 0 0,0 0-1 0 0,1-8 0 0 0,1-5-179 0 0,-2 0-9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9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1 4055 0 0,'0'1'312'0'0,"3"7"896"0"0,0 0-1 0 0,0 0 0 0 0,-1 0 1 0 0,0 0-1 0 0,0 0 0 0 0,-1 1 1 0 0,0-1-1 0 0,-1 1 0 0 0,0-1 1 0 0,-1 13-1 0 0,0 4 227 0 0,-7 82 4555 0 0,5-71-4486 0 0,-3 5-472 0 0,-2 0 1 0 0,-1 0-1 0 0,-2-1 1 0 0,-2 0-1 0 0,-18 38 1 0 0,16-38-1028 0 0,11-30-4 0 0,4-10 0 0 0,0 0 0 0 0,0 0 0 0 0,0 0 0 0 0,0 1 0 0 0,0-1 0 0 0,0 0 0 0 0,0 0 0 0 0,0 0 0 0 0,0 0 0 0 0,0 1 0 0 0,0-1 0 0 0,0 0 0 0 0,0 0 0 0 0,0 0 0 0 0,0 1 0 0 0,0-1 0 0 0,0 0 0 0 0,0 0 0 0 0,0 0 0 0 0,0 1 0 0 0,0-1 0 0 0,0 0 0 0 0,0 0 0 0 0,0 0 0 0 0,0 1 0 0 0,0-1 0 0 0,0 0 0 0 0,0 0 0 0 0,1 0 0 0 0,-1 0 0 0 0,0 0 0 0 0,0 1 0 0 0,0-1 0 0 0,0 0 0 0 0,0 0 0 0 0,1 0 0 0 0,-1 0 0 0 0,0 0 0 0 0,0 0 0 0 0,0 0 0 0 0,1 1 0 0 0,-1-1 0 0 0,3-1 0 0 0,1-1 0 0 0,-1 1 0 0 0,0-1 0 0 0,1 0 0 0 0,-1 0 0 0 0,0-1 0 0 0,0 1 0 0 0,0 0 0 0 0,-1-1 0 0 0,1 0 0 0 0,0 0 0 0 0,-1 0 0 0 0,4-6 0 0 0,3-2 0 0 0,2-4 0 0 0,16-27 0 0 0,5-8 0 0 0,-32 50 0 0 0,48-57 0 0 0,-35 45 0 0 0,-8 10 0 0 0,-1 2 0 0 0,-1-2 0 0 0,-1 1 0 0 0,1 0 0 0 0,-1 0 0 0 0,1 1 0 0 0,0-1 0 0 0,-1 0 0 0 0,1 1 0 0 0,0 0 0 0 0,0-1 0 0 0,-1 1 0 0 0,1 0 0 0 0,0 0 0 0 0,0 1 0 0 0,-1-1 0 0 0,1 1 0 0 0,0-1 0 0 0,-1 1 0 0 0,1 0 0 0 0,0 0 0 0 0,-1 0 0 0 0,1 0 0 0 0,-1 1 0 0 0,0-1 0 0 0,1 1 0 0 0,-1-1 0 0 0,0 1 0 0 0,0 0 0 0 0,0 0 0 0 0,0 0 0 0 0,0 0 0 0 0,0 0 0 0 0,-1 0 0 0 0,1 0 0 0 0,-1 1 0 0 0,1-1 0 0 0,-1 1 0 0 0,0-1 0 0 0,0 1 0 0 0,0-1 0 0 0,1 6 0 0 0,1 0 0 0 0,-1 0 0 0 0,0 1 0 0 0,0-1 0 0 0,-1 1 0 0 0,0 17 0 0 0,0-8 0 0 0,-1 26-3078 0 0,-1-20-2872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1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8231 0 0,'0'0'2670'0'0,"1"2"-657"0"0,4 6-200 0 0,-1-1-1 0 0,0 1 1 0 0,0 0 0 0 0,-1 0-1 0 0,3 11 1 0 0,-5-17-957 0 0,-1 0-647 0 0,3 6-36 0 0,2-2-165 0 0,-4-5-136 0 0,3 0-40 0 0,-1-1 133 0 0,11-6-115 0 0,13-9 130 0 0,-2 1 359 0 0,1 0-1 0 0,31-10 1 0 0,-56 23-126 0 0,21 3 555 0 0,-20-2 99 0 0,1 5-466 0 0,-3-5-385 0 0,1 0 1 0 0,-1 0 0 0 0,0 0-1 0 0,0 0 1 0 0,1 1 0 0 0,-1-1-1 0 0,0 0 1 0 0,0 0 0 0 0,0 0-1 0 0,1 0 1 0 0,-1 1 0 0 0,0-1-1 0 0,0 0 1 0 0,0 0 0 0 0,0 1-1 0 0,1-1 1 0 0,-1 0 0 0 0,0 0-1 0 0,0 1 1 0 0,0-1 0 0 0,0 0-1 0 0,0 0 1 0 0,0 1 0 0 0,0-1-1 0 0,0 0 1 0 0,0 1 0 0 0,0-1-1 0 0,0 0 1 0 0,0 0 0 0 0,0 1-1 0 0,0-1 1 0 0,0 0 0 0 0,0 1-1 0 0,0-1 1 0 0,-8 15 274 0 0,6-13-246 0 0,1 0-1 0 0,0 0 0 0 0,0 0 0 0 0,0 0 0 0 0,0 0 0 0 0,0 0 0 0 0,0 1 0 0 0,0 2 0 0 0,1 4 110 0 0,0-8-132 0 0,0 1-1 0 0,0-1 1 0 0,0 0 0 0 0,0 0 0 0 0,0 1-1 0 0,0-1 1 0 0,-1 0 0 0 0,1 0 0 0 0,0 1 0 0 0,-1-1-1 0 0,1 0 1 0 0,0 0 0 0 0,-2 2 0 0 0,-6 8 133 0 0,6-8-107 0 0,0 0 0 0 0,1-1 0 0 0,-1 1 1 0 0,0 0-1 0 0,1 0 0 0 0,-1 0 1 0 0,1 1-1 0 0,-1 4 0 0 0,0 0 61 0 0,-1-1 0 0 0,0 0 0 0 0,0 0 0 0 0,0-1 0 0 0,-1 1 0 0 0,1-1 1 0 0,-2 1-1 0 0,-8 9 0 0 0,0-1 559 0 0,-29 25 1 0 0,40-38-524 0 0,-11 3 32 0 0,33-8-169 0 0,-12 2-8 0 0,0 0 0 0 0,-1-1 0 0 0,1 1-1 0 0,0-2 1 0 0,8-2 0 0 0,-15 4 0 0 0,0 1 0 0 0,0 0 0 0 0,0-1 0 0 0,0 1 0 0 0,0-1 0 0 0,0 1 0 0 0,-1-1 0 0 0,1 1 0 0 0,0-1 0 0 0,0 0 0 0 0,0 1 0 0 0,-1-1 0 0 0,1 0 0 0 0,0 0 0 0 0,-1 0 0 0 0,1 0 0 0 0,0 1 0 0 0,0-3 0 0 0,3-2 0 0 0,30-15 0 0 0,-32 19 0 0 0,0-1 0 0 0,0 1 0 0 0,0-1 0 0 0,0 1 0 0 0,0-1 0 0 0,-1 0 0 0 0,1 0 0 0 0,-1 0 0 0 0,1 0 0 0 0,-1 0 0 0 0,0 0 0 0 0,2-3 0 0 0,1-2 0 0 0,-2 4-258 0 0,3-5-2454 0 0,1 1-3346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2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0 3599 0 0,'0'0'278'0'0,"-1"3"-182"0"0,-11 41 1636 0 0,3-19 2470 0 0,-1-2 0 0 0,-18 34 0 0 0,11-26-1747 0 0,-14 23-110 0 0,-35 46-973 0 0,50-76-2322 0 0,-1 1-1427 0 0,4-10-3110 0 0,1-4-1279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2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5039 0 0,'0'0'388'0'0,"2"0"-254"0"0,12-4 1987 0 0,0 0 0 0 0,0-1 0 0 0,0-1 0 0 0,-1 0 0 0 0,20-13 1 0 0,-31 18-1937 0 0,98-47 7620 0 0,3 8-3291 0 0,-72 29-3543 0 0,66-17 13 0 0,-96 28-1087 0 0,-1-2-142 0 0,0 1-1 0 0,0 0 1 0 0,0 0-1 0 0,0-1 0 0 0,-1 1 1 0 0,1 0-1 0 0,-1 0 1 0 0,1-1-1 0 0,-1 1 0 0 0,1 0 1 0 0,-1 0-1 0 0,0 0 1 0 0,1 0-1 0 0,-1 0 0 0 0,0 0 1 0 0,0 0-1 0 0,0 0 1 0 0,-2-2-1 0 0,-22-12-4669 0 0,12 9 887 0 0,-2-2-908 0 0,5 4-918 0 0,-2-1 2192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2039 0 0,'0'0'2367'0'0,"1"2"-1607"0"0,-1 7-52 0 0,-1-6-366 0 0,1 0 0 0 0,0 0 0 0 0,0 0 1 0 0,1 0-1 0 0,-1 0 0 0 0,0 0 0 0 0,1 0 0 0 0,0 0 0 0 0,1 3 0 0 0,12 27 3154 0 0,-1 1-1 0 0,-2 0 1 0 0,9 51 0 0 0,-13-42-1762 0 0,-1 0 1 0 0,-3 1 0 0 0,-2-1-1 0 0,-7 81 1 0 0,3-101-1501 0 0,-12 79 348 0 0,12-89-582 0 0,-3-4 0 0 0,1-2-227 0 0,5-7 73 0 0,-1 0 0 0 0,1 1 0 0 0,0-1 0 0 0,0 0 0 0 0,-1 0 0 0 0,1 0 0 0 0,0 0 0 0 0,-1 0 0 0 0,1 0 0 0 0,0 1 0 0 0,-1-1 0 0 0,1 0 0 0 0,0 0-1 0 0,-1 0 1 0 0,1 0 0 0 0,0 0 0 0 0,-1 0 0 0 0,1 0 0 0 0,0-1 0 0 0,-1 1 0 0 0,1 0 0 0 0,0 0 0 0 0,-1 0 0 0 0,1 0 0 0 0,0 0 0 0 0,-1 0 0 0 0,1-1 0 0 0,0 1-1 0 0,-1 0 1 0 0,1 0 0 0 0,0 0 0 0 0,0-1 0 0 0,-1 1 0 0 0,1 0 0 0 0,0 0 0 0 0,0-1 0 0 0,-1 1 0 0 0,-6-9-6351 0 0,2-2-2221 0 0</inkml:trace>
  <inkml:trace contextRef="#ctx0" brushRef="#br0" timeOffset="1">178 420 2847 0 0,'-2'2'214'0'0,"-28"24"3775"0"0,-18 15 7528 0 0,44-38-10690 0 0,-1 0 1 0 0,0-1-1 0 0,0 1 0 0 0,-7 2 0 0 0,-3 1 509 0 0,-19 3 535 0 0,32-9-1881 0 0,1-1 1 0 0,0 1-1 0 0,0 0 0 0 0,1-1 1 0 0,-1 1-1 0 0,0-1 1 0 0,0 1-1 0 0,0-1 0 0 0,0 1 1 0 0,0-1-1 0 0,0 0 1 0 0,1 1-1 0 0,-1-1 0 0 0,0 0 1 0 0,1 0-1 0 0,-1 0 1 0 0,0 0-1 0 0,1 1 0 0 0,-2-3 1 0 0,3-4-922 0 0,-1 0 1 0 0,1 0-1 0 0,1 0 1 0 0,-1 1-1 0 0,4-9 0 0 0,7-17-5884 0 0,-2 10 1007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2591 0 0,'2'1'187'0'0,"33"9"1060"0"0,13 12 6383 0 0,-46-20-6986 0 0,0 0-1 0 0,1 0 0 0 0,-1 0 0 0 0,0 0 1 0 0,0 1-1 0 0,0-1 0 0 0,0 1 0 0 0,-1-1 1 0 0,1 1-1 0 0,1 3 0 0 0,2 3 1248 0 0,20 26 3154 0 0,-12-20-3700 0 0,-12-13-18 0 0,1 2-995 0 0,-2-4-351 0 0,0 0 0 0 0,0-1 0 0 0,0 1 1 0 0,0 0-1 0 0,0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0 0 0,0 0 1 0 0,0 0-1 0 0,0 0 0 0 0,0 0 0 0 0,0 0 0 0 0,0 0 0 0 0,0 0 1 0 0,1 0-1 0 0,-1 0 0 0 0,0 0 0 0 0,0 0 0 0 0,0 0 0 0 0,0 0 1 0 0,0 0-1 0 0,0 0 0 0 0,0 0 0 0 0,0 0 0 0 0,0 0 0 0 0,0 0 1 0 0,0 0-1 0 0,0 0 0 0 0,0 0 0 0 0,0 1 0 0 0,0-1 0 0 0,0 0 0 0 0,0 0 1 0 0,0 0-1 0 0,0 0 0 0 0,0 0 0 0 0,0 0 0 0 0,0 0 0 0 0,0 0 1 0 0,0 0-1 0 0,6-18-3339 0 0,-1 0 1 0 0,0-1 0 0 0,-1 0-1 0 0,-2 1 1 0 0,2-30-1 0 0,-4 11 788 0 0,-1 22 1907 0 0,0-3 446 0 0,0 1 0 0 0,5-35 0 0 0,-4 50 316 0 0,1 0 0 0 0,0 0 0 0 0,-1 0-1 0 0,1 0 1 0 0,0 0 0 0 0,1 0 0 0 0,-1 0 0 0 0,0 0 0 0 0,0 0 0 0 0,3-2 0 0 0,-3 3 339 0 0,-1-1 113 0 0,-1-16 1686 0 0,1 16-975 0 0,0 2-1030 0 0,0-1 0 0 0,0 0 0 0 0,0 1 0 0 0,0-1 0 0 0,1 1 0 0 0,-1-1 0 0 0,0 1 1 0 0,0-1-1 0 0,1 1 0 0 0,-1 0 0 0 0,0-1 0 0 0,1 1 0 0 0,-1-1 0 0 0,0 1 0 0 0,1-1 0 0 0,-1 1 1 0 0,1 0-1 0 0,-1-1 0 0 0,1 1 0 0 0,-1 0 0 0 0,0 0 0 0 0,2-1 0 0 0,0 1 656 0 0,0-1-1 0 0,1 1 1 0 0,-1 0-1 0 0,0 0 1 0 0,0 0-1 0 0,5 1 1 0 0,28 9 3303 0 0,-12-3-2218 0 0,-21-6-1335 0 0,1 0-50 0 0,3 1-675 0 0,3 3 2133 0 0,-9-5-2004 0 0,0 0 1 0 0,1 1 0 0 0,-1-1 0 0 0,0 0-1 0 0,0 1 1 0 0,0-1 0 0 0,0 0 0 0 0,0 0 0 0 0,0 1-1 0 0,0-1 1 0 0,0 0 0 0 0,0 1 0 0 0,0-1-1 0 0,0 0 1 0 0,0 0 0 0 0,0 1 0 0 0,0-1 0 0 0,-1 0-1 0 0,1 0 1 0 0,0 1 0 0 0,0-1 0 0 0,0 0-1 0 0,0 0 1 0 0,0 1 0 0 0,-1-1 0 0 0,1 0-1 0 0,0 0 1 0 0,0 1 0 0 0,0-1 0 0 0,-1 0 0 0 0,1 0-1 0 0,0 0 1 0 0,0 0 0 0 0,-1 1 0 0 0,0 0 72 0 0,0 1 0 0 0,0 0 0 0 0,0-1 0 0 0,0 1 0 0 0,0 0 0 0 0,0 0 1 0 0,0 0-1 0 0,1-1 0 0 0,-1 4 0 0 0,-5 9 163 0 0,-19 20-274 0 0,16-23-4 0 0,1-3-1456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4863 0 0,'0'0'375'0'0,"3"-1"-244"0"0,41-4 916 0 0,26 3 6591 0 0,-67 2-6962 0 0,-1 1 0 0 0,1 0 0 0 0,0-1-1 0 0,0 1 1 0 0,0 0 0 0 0,-1 0 0 0 0,1 0 0 0 0,-1 1 0 0 0,1-1 0 0 0,4 4 0 0 0,-5-2-333 0 0,0 0 1 0 0,0-1-1 0 0,-1 1 1 0 0,1 0 0 0 0,-1 0-1 0 0,0 1 1 0 0,0-1-1 0 0,0 0 1 0 0,0 0 0 0 0,0 0-1 0 0,-1 1 1 0 0,0-1-1 0 0,1 0 1 0 0,-1 5 0 0 0,-1-2 1 0 0,1 1 1 0 0,-1 0 0 0 0,0-1 0 0 0,-1 1-1 0 0,0-1 1 0 0,-3 10 0 0 0,-4 7 494 0 0,6-14-480 0 0,0 0 0 0 0,-7 12 0 0 0,-42 69 1104 0 0,30-54-10620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6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 3767 0 0,'5'-6'239'0'0,"0"0"-1"0"0,-1 1 1 0 0,2 0-1 0 0,-1 0 1 0 0,12-8-1 0 0,-9 8 884 0 0,-1 0-1 0 0,1 1 0 0 0,0 0 0 0 0,10-3 1 0 0,-15 6 418 0 0,-2 1-1241 0 0,1 0 1 0 0,-1 1 0 0 0,1-1 0 0 0,-1 0 0 0 0,1 0 0 0 0,-1 1 0 0 0,1-1-1 0 0,-1 1 1 0 0,0-1 0 0 0,1 1 0 0 0,-1 0 0 0 0,0-1 0 0 0,1 1-1 0 0,-1 0 1 0 0,0 0 0 0 0,0 0 0 0 0,1 0 0 0 0,0 2 0 0 0,0-1-45 0 0,0 1 0 0 0,-1-1 0 0 0,1 1 0 0 0,-1-1 1 0 0,0 1-1 0 0,0 0 0 0 0,0-1 0 0 0,0 1 0 0 0,0 4 0 0 0,1 2 225 0 0,-1 0 0 0 0,-1 0 0 0 0,1 0 0 0 0,-2 1 0 0 0,-1 12-1 0 0,-3 25 1415 0 0,-4 24 250 0 0,6-56-1256 0 0,1 1 0 0 0,0-1 1 0 0,2 28-1 0 0,0-35-238 0 0,0-8-600 0 0,0 1 0 0 0,0-1 0 0 0,0 0 0 0 0,0 1 0 0 0,0-1 0 0 0,0 1 0 0 0,0-1 0 0 0,0 1 0 0 0,0-1 0 0 0,0 0 0 0 0,0 1 0 0 0,0-1 0 0 0,0 1 0 0 0,1-1 0 0 0,-1 0 0 0 0,0 1 0 0 0,0-1 0 0 0,1 0 0 0 0,-1 1 0 0 0,1 0 0 0 0,-1-1-50 0 0,0 0 0 0 0,0 0 0 0 0,0 0 1 0 0,0 1-1 0 0,1-1 0 0 0,-1 0 0 0 0,0 0 0 0 0,0 0 0 0 0,0 1 1 0 0,1-1-1 0 0,-1 0 0 0 0,0 0 0 0 0,0 0 0 0 0,1 0 0 0 0,-1 0 1 0 0,0 0-1 0 0,0 0 0 0 0,1 1 0 0 0,-1-1 0 0 0,0 0 0 0 0,0 0 1 0 0,1 0-1 0 0,-1 0 0 0 0,1 0 0 0 0,1-1 0 0 0,0-1 0 0 0,0 1 0 0 0,-1 0 0 0 0,1 0 0 0 0,0-1 0 0 0,0 1 0 0 0,-1-1 0 0 0,1 0 0 0 0,-1 1 0 0 0,0-1 0 0 0,1 0 0 0 0,-1 0 0 0 0,2-3 0 0 0,13-31 0 0 0,7-35-2560 0 0,-16 39-2353 0 0,5-44 1 0 0,-7-34-5155 0 0,-8 35 7077 0 0,3 67 2550 0 0,-2-13-96 0 0,1 0-1 0 0,1 0 0 0 0,1 0 1 0 0,4-21-1 0 0,-4 26-158 0 0,4 1 12600 0 0,0 22-9958 0 0,-1 2-880 0 0,0 0-1 0 0,-1 0 0 0 0,0 0 1 0 0,0 0-1 0 0,-1 0 0 0 0,0 1 1 0 0,0 9-1 0 0,2 69 2547 0 0,-4-78-3225 0 0,-4 76 2432 0 0,5-76-2801 0 0,-1-1-53 0 0,0 0 0 0 0,-1-1 0 0 0,-2 16 0 0 0,2-19-5 0 0,1-3-1062 0 0,0-10-5109 0 0,-1 1 3050 0 0,1-1 0 0 0,-2 1 0 0 0,-2-12-1 0 0,-2 3-2355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7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4055 0 0,'1'0'140'0'0,"0"-1"-1"0"0,0 0 0 0 0,0 1 1 0 0,0-1-1 0 0,0 0 0 0 0,-1 0 1 0 0,1 0-1 0 0,0 0 0 0 0,-1 0 0 0 0,2-2 23 0 0,0 2 84 0 0,-1 0 1 0 0,1 0-1 0 0,-1-1 0 0 0,1 1 0 0 0,0 0 0 0 0,-1 0 1 0 0,1 1-1 0 0,0-1 0 0 0,0 0 0 0 0,0 0 0 0 0,0 1 1 0 0,-1-1-1 0 0,5 1 0 0 0,-3-1 312 0 0,0 0 1118 0 0,1 1 116 0 0,28-7 1747 0 0,-29 7-2262 0 0,0-2-877 0 0,1 1 0 0 0,0 0 0 0 0,0 0 0 0 0,0 1-1 0 0,6-1 1 0 0,0-1 348 0 0,-7 2 119 0 0,1-1-61 0 0,-1 1-747 0 0,27-3 1691 0 0,-28 3-1632 0 0,-1 0 0 0 0,0 0 0 0 0,1 0 0 0 0,-1 0 0 0 0,0 0 0 0 0,1 0 0 0 0,-1 1 0 0 0,0-1 0 0 0,1 0 0 0 0,-1 1 0 0 0,0-1-1 0 0,1 1 1 0 0,-1 0 0 0 0,0-1 0 0 0,0 1 0 0 0,0 0 0 0 0,1 0 0 0 0,-1-1 0 0 0,1 3 0 0 0,-1-2-51 0 0,-1-1-1 0 0,1 1 0 0 0,-1 0 1 0 0,1 0-1 0 0,0-1 1 0 0,0 1-1 0 0,-1 0 1 0 0,1-1-1 0 0,0 1 1 0 0,0-1-1 0 0,-1 1 0 0 0,1-1 1 0 0,2 1-1 0 0,-3-1-36 0 0,1 0-1 0 0,-1 1 0 0 0,1-1 1 0 0,-1 0-1 0 0,1 0 0 0 0,-1 1 1 0 0,1-1-1 0 0,-1 0 0 0 0,0 0 0 0 0,1 1 1 0 0,-1-1-1 0 0,1 1 0 0 0,-1-1 1 0 0,0 0-1 0 0,1 1 0 0 0,-1-1 1 0 0,0 1-1 0 0,1-1 0 0 0,-1 1 0 0 0,0-1 1 0 0,0 1-1 0 0,0-1 0 0 0,1 1 1 0 0,-1-1-1 0 0,0 1 0 0 0,0-1 1 0 0,0 1-1 0 0,0 0 0 0 0,0-1 1 0 0,0 1-1 0 0,0-1 0 0 0,0 1 0 0 0,0-1 1 0 0,0 1-1 0 0,-1 0 0 0 0,1 0 59 0 0,1 1-1 0 0,-1-1 0 0 0,0 0 0 0 0,0 1 1 0 0,0-1-1 0 0,1 0 0 0 0,-1 0 0 0 0,1 0 1 0 0,-1 1-1 0 0,1-1 0 0 0,0 0 0 0 0,0 2 1 0 0,0-2 2 0 0,0 0 0 0 0,0 1 0 0 0,-1-1 1 0 0,1 1-1 0 0,0-1 0 0 0,-1 1 0 0 0,0-1 0 0 0,1 1 1 0 0,-1-1-1 0 0,1 3 0 0 0,1 15 830 0 0,-1-17-819 0 0,-1 1-1 0 0,1 0 1 0 0,-1 0-1 0 0,0 0 1 0 0,1-1-1 0 0,-1 1 1 0 0,-1 4-1 0 0,1 13-63 0 0,0-18-36 0 0,1 0-1 0 0,-1 0 1 0 0,0 1 0 0 0,0-1-1 0 0,0 0 1 0 0,0 0 0 0 0,0 0-1 0 0,-1 0 1 0 0,1 0-1 0 0,-2 3 1 0 0,0 12-1 0 0,2-15 0 0 0,0 0 0 0 0,0 0 0 0 0,0-1 0 0 0,-1 1 0 0 0,1 0 0 0 0,0 0 0 0 0,-1-1 0 0 0,1 1 0 0 0,-1 0 0 0 0,0-1 0 0 0,0 1 0 0 0,-1 1 0 0 0,2-2 0 0 0,-1 1 0 0 0,0-1 0 0 0,1 0 0 0 0,-1 1 0 0 0,1-1 0 0 0,-1 0 0 0 0,1 1 0 0 0,0-1 0 0 0,-1 0 0 0 0,1 1 0 0 0,0-1 0 0 0,0 2 0 0 0,0-1 0 0 0,0-1 0 0 0,0 0 0 0 0,0 0 0 0 0,0 0 0 0 0,0 0 0 0 0,-1 1 0 0 0,1-1 0 0 0,0 0 0 0 0,-1 0 0 0 0,1 0 0 0 0,-1 0 0 0 0,1 0 0 0 0,-1 0 0 0 0,0 2 0 0 0,-2 3 0 0 0,3-6 0 0 0,0 1 0 0 0,0-1 0 0 0,0 1 0 0 0,0 0 0 0 0,-1-1 0 0 0,1 1 0 0 0,0-1 0 0 0,0 1 0 0 0,0-1 0 0 0,0 1 0 0 0,-1-1 0 0 0,1 1 0 0 0,0-1 0 0 0,-1 1 0 0 0,1-1 0 0 0,0 1 0 0 0,-1-1 0 0 0,1 1 0 0 0,0-1 0 0 0,-1 0 0 0 0,1 1 0 0 0,-1-1 0 0 0,1 0 0 0 0,-1 1 0 0 0,1-1 0 0 0,-1 0 0 0 0,1 0 0 0 0,-1 1 0 0 0,1-1 0 0 0,-2 0 0 0 0,-4 4 0 0 0,6-3-24 0 0,0 0 1 0 0,0 0-1 0 0,-1-1 0 0 0,1 1 1 0 0,-1 0-1 0 0,1-1 1 0 0,0 1-1 0 0,-1-1 0 0 0,1 1 1 0 0,-1 0-1 0 0,1-1 0 0 0,-1 1 1 0 0,0-1-1 0 0,1 1 1 0 0,-1-1-1 0 0,1 0 0 0 0,-1 1 1 0 0,0-1-1 0 0,1 0 0 0 0,-1 1 1 0 0,0-1-1 0 0,0 0 1 0 0,1 0-1 0 0,-1 1 0 0 0,-1-1 1 0 0,-3 1-327 0 0,4 0-190 0 0,-10 9-5496 0 0,10-7 4934 0 0,-2 4-59 0 0,-20 1-12908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7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4663 0 0,'0'0'360'0'0,"0"3"-237"0"0,1 5 636 0 0,0 0-1 0 0,-1 0 1 0 0,0 0-1 0 0,0 0 1 0 0,-1 0-1 0 0,0 0 1 0 0,-1 0-1 0 0,0 0 1 0 0,-5 14-1 0 0,0-3 2179 0 0,-11 35 0 0 0,-1 6-3060 0 0</inkml:trace>
  <inkml:trace contextRef="#ctx0" brushRef="#br0" timeOffset="1">47 268 12639 0 0,'5'3'-86'0'0,"81"40"5734"0"0,-76-39-4460 0 0,0-1 0 0 0,1 1-1 0 0,-1-2 1 0 0,1 0 0 0 0,0 0-1 0 0,19 0 1 0 0,-6-3-295 0 0,0-2 0 0 0,0-1 0 0 0,-1 0 1 0 0,1-2-1 0 0,-1-1 0 0 0,36-15 0 0 0,-44 15-893 0 0,-13 4 0 0 0,0 0 0 0 0,7-3 0 0 0,-5-4 0 0 0,-4-2 0 0 0,-3 2 0 0 0,-15-11 0 0 0,12 14-932 0 0,-16-18-7164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7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11719 0 0,'3'0'902'0'0,"42"-3"-343"0"0,87-13 16591 0 0,-76 6-14844 0 0,52-20-2175 0 0,-85 21-131 0 0,-19 6 0 0 0,7-5 0 0 0,-4 0-107 0 0,-9-2-423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49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15055 0 0,'1'1'1164'0'0,"22"23"-366"0"0,8 13 5162 0 0,-26-29-4395 0 0,0 1 1 0 0,0-1-1 0 0,3 10 1 0 0,3 16-231 0 0,-7-9-1061 0 0,0 0 0 0 0,-2 1 0 0 0,-1-1 0 0 0,-1 1 1 0 0,-1 0-1 0 0,-1-1 0 0 0,-5 26 0 0 0,0-23-274 0 0,5-20 0 0 0,-1 1 0 0 0,-14 18 0 0 0,17-26-152 0 0,-1 0 1 0 0,1 0-1 0 0,-1 1 1 0 0,1-1-1 0 0,-1 0 0 0 0,0 0 1 0 0,0 0-1 0 0,1 0 0 0 0,-1-1 1 0 0,0 1-1 0 0,0 0 1 0 0,0 0-1 0 0,0 0 0 0 0,-2 1 1 0 0,4-12-4474 0 0,-1 9 4055 0 0,4-19-6059 0 0,0-6-1465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 0 1951 0 0,'-12'5'147'0'0,"4"3"-118"0"0,-41 101 9321 0 0,-27 44 1097 0 0,-59 71-2720 0 0,129-215-7549 0 0,0 0 124 0 0,-1 1 1 0 0,0-1-1 0 0,0 0 1 0 0,-15 13 0 0 0,21-21-186 0 0,33-41-7048 0 0,-30 38 6721 0 0,1 0 0 0 0,-1 1-1 0 0,1 0 1 0 0,-1-1 0 0 0,1 1-1 0 0,-1 0 1 0 0,1 0 0 0 0,-1 0-1 0 0,1 1 1 0 0,0-1 0 0 0,0 1-1 0 0,4-1 1 0 0,-6 1 206 0 0,0 0 71 0 0,1-1-1 0 0,0 1 1 0 0,0 0 0 0 0,0 0 0 0 0,-1 0 0 0 0,1 1-1 0 0,0-1 1 0 0,0 0 0 0 0,-1 1 0 0 0,1-1-1 0 0,0 1 1 0 0,-1-1 0 0 0,1 1 0 0 0,0 0 0 0 0,-1-1-1 0 0,1 1 1 0 0,-1 0 0 0 0,1 0 0 0 0,-1 1 0 0 0,1-1-1 0 0,-1 0 1 0 0,0 0 0 0 0,0 1 0 0 0,0-1 0 0 0,1 0-1 0 0,-1 1 1 0 0,0-1 0 0 0,-1 1 0 0 0,1 0-1 0 0,0-1 1 0 0,0 1 0 0 0,-1-1 0 0 0,1 1 0 0 0,-1 0-1 0 0,1 0 1 0 0,-1-1 0 0 0,0 4 0 0 0,1 3 410 0 0,0 0 0 0 0,-1 0-1 0 0,0 0 1 0 0,-1 0 0 0 0,1 0 0 0 0,-2 0 0 0 0,-1 8 0 0 0,-5 19 783 0 0,5-20-729 0 0,0 1 0 0 0,-9 21 0 0 0,11-35-400 0 0,7-23-5999 0 0,-2 2 2881 0 0,-1 0 1 0 0,-1 0-1 0 0,1-20 1 0 0,-2 26 2002 0 0,0-1 0 0 0,6-20 0 0 0,5 2 957 0 0,-11 29 232 0 0,0 0 0 0 0,1 1 0 0 0,-1-1 0 0 0,1 0 1 0 0,0 1-1 0 0,0-1 0 0 0,0 1 0 0 0,0 0 0 0 0,1 0 0 0 0,-1 0 0 0 0,4-2 0 0 0,1-1 1020 0 0,1 0 0 0 0,0 1 0 0 0,9-3-1 0 0,13-6 1353 0 0,16-6 1076 0 0,-27 5-2818 0 0,-12 9-521 0 0,0 0 0 0 0,0 0 0 0 0,0 1 0 0 0,1 0 0 0 0,13-5 0 0 0,-20 8-126 0 0,2 1 4 0 0,-1 0-153 0 0,0 1-1 0 0,-1-1 1 0 0,1 0 0 0 0,0 1-1 0 0,0-1 1 0 0,-1 1-1 0 0,1 0 1 0 0,0 0 0 0 0,-1-1-1 0 0,1 1 1 0 0,-1 0 0 0 0,1 0-1 0 0,-1 0 1 0 0,0 1-1 0 0,1-1 1 0 0,0 2 0 0 0,1 0 50 0 0,0 1-1 0 0,-1 0 1 0 0,0 0 0 0 0,0 0 0 0 0,0 0 0 0 0,1 5 0 0 0,3 12 735 0 0,-1-1 0 0 0,-1 1 0 0 0,-1 1 1 0 0,0 37-1 0 0,-1-28-673 0 0,3 144-47 0 0,3 48-15 0 0,-5-183-89 0 0,-3-38-58 0 0,0-1 0 0 0,0 0 0 0 0,0 0 0 0 0,0 0 0 0 0,0 0 0 0 0,0 0 0 0 0,0 0 0 0 0,-1 1-1 0 0,1-1 1 0 0,0 0 0 0 0,-1 0 0 0 0,0 2 0 0 0,1-3 4 0 0,-1 0 0 0 0,1 0 0 0 0,0 0 0 0 0,0 0-1 0 0,0 0 1 0 0,0 0 0 0 0,-1 1 0 0 0,1-1 0 0 0,0 0-1 0 0,0 0 1 0 0,-1 0 0 0 0,1 0 0 0 0,0 0 0 0 0,0 0-1 0 0,0 0 1 0 0,-1 0 0 0 0,1 0 0 0 0,0 0 0 0 0,0 0 0 0 0,-1 0-1 0 0,1 0 1 0 0,0 0 0 0 0,0 0 0 0 0,0 0 0 0 0,-1 0-1 0 0,1 0 1 0 0,0 0 0 0 0,0 0 0 0 0,-1-1 0 0 0,1 1-1 0 0,0 0 1 0 0,0 0 0 0 0,-11-11-3767 0 0,-10-18-5592 0 0,9 10 2030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9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22 6303 0 0,'0'0'486'0'0,"1"-2"-52"0"0,4-9 4761 0 0,13 3 7473 0 0,-18 8-12444 0 0,3 8-15 0 0,-2-3-85 0 0,0-1 0 0 0,-1 1 0 0 0,0 0 0 0 0,0-1 0 0 0,0 1 0 0 0,-1 0 0 0 0,1-1 0 0 0,-1 1 0 0 0,0-1 0 0 0,-1 1 0 0 0,-2 6 0 0 0,1-4 36 0 0,0-1-1 0 0,0 1 0 0 0,-1-1 0 0 0,0 0 0 0 0,0 0 1 0 0,-7 7-1 0 0,9-10-18 0 0,0-1 0 0 0,1 1 1 0 0,-1-1-1 0 0,1 1 0 0 0,0-1 0 0 0,0 1 1 0 0,0 0-1 0 0,0 0 0 0 0,0 0 1 0 0,1-1-1 0 0,-1 5 0 0 0,-1 1 1433 0 0,13 3-986 0 0,-10-10-616 0 0,1 0-1 0 0,0-1 1 0 0,-1 1-1 0 0,1 0 1 0 0,0-1 0 0 0,0 1-1 0 0,0-1 1 0 0,0 0-1 0 0,0 0 1 0 0,-1 0-1 0 0,1 0 1 0 0,0 0 0 0 0,0 0-1 0 0,0 0 1 0 0,0 0-1 0 0,0-1 1 0 0,0 1 0 0 0,1-1-1 0 0,2-1-407 0 0,0-1-1 0 0,-1 1 0 0 0,1-1 1 0 0,-1 1-1 0 0,0-1 1 0 0,5-5-1 0 0,8-5-3185 0 0,1-1-3913 0 0,-8 4 68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9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5439 0 0,'0'0'416'0'0,"2"-1"-272"0"0,4-4 2049 0 0,1 0 0 0 0,-1 1 1 0 0,1 0-1 0 0,0 1 0 0 0,0-1 0 0 0,10-2 0 0 0,49-13 6406 0 0,-22 8-6342 0 0,-31 8-1982 0 0,-7 2-218 0 0,0 0 0 0 0,0-1 0 0 0,0 0 0 0 0,8-4 0 0 0,-11 5-57 0 0,12-8 0 0 0,-14 8-68 0 0,0 0 0 0 0,0 1 0 0 0,0-1 0 0 0,0 0 0 0 0,0 0 0 0 0,0 0 0 0 0,0 0 1 0 0,0 0-1 0 0,-1 0 0 0 0,1 0 0 0 0,0 0 0 0 0,-1 0 0 0 0,1 0 0 0 0,-1-1 0 0 0,1 1 0 0 0,-1 0 0 0 0,0 0 0 0 0,1-3 0 0 0,-1 2-1070 0 0,-2-7 607 0 0,1 6-2480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19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4055 0 0,'0'0'312'0'0,"0"2"-204"0"0,9 39 2738 0 0,-2 1-1 0 0,-1-1 0 0 0,-3 1 0 0 0,-1 0 0 0 0,-3 0 0 0 0,-8 70 0 0 0,-15 116 5066 0 0,22-210-7699 0 0,-5 35 41 0 0,6-41-418 0 0,1-9-694 0 0</inkml:trace>
  <inkml:trace contextRef="#ctx0" brushRef="#br0" timeOffset="1">130 411 2415 0 0,'-7'5'2772'0'0,"-2"2"405"0"0,4-3-1598 0 0,0-1-1 0 0,1 1 1 0 0,0 0-1 0 0,-6 7 1 0 0,-45 48 7482 0 0,26-30-7417 0 0,28-27-1211 0 0</inkml:trace>
  <inkml:trace contextRef="#ctx0" brushRef="#br0" timeOffset="2">113 379 6159 0 0,'1'0'472'0'0,"15"7"227"0"0,18 17 10104 0 0,-32-22-10153 0 0,0 0 0 0 0,0 1 0 0 0,-1-1 0 0 0,1 1 0 0 0,-1 0 0 0 0,1-1 1 0 0,-1 1-1 0 0,1 4 0 0 0,2 1 913 0 0,-3-6-564 0 0,0 0-273 0 0,0-1-728 0 0,8 14 1279 0 0,-9-14-1245 0 0,1 0 1 0 0,-1 0 0 0 0,1-1 0 0 0,-1 1 0 0 0,1 0-1 0 0,-1-1 1 0 0,1 1 0 0 0,0 0 0 0 0,-1-1 0 0 0,1 1-1 0 0,0-1 1 0 0,0 1 0 0 0,-1-1 0 0 0,1 1 0 0 0,0-1-1 0 0,0 0 1 0 0,0 1 0 0 0,0-1 0 0 0,1 0-74 0 0,9-2-2317 0 0,-3-1-3595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6391 0 0,'5'-1'243'0'0,"-1"-1"-1"0"0,0 1 1 0 0,0-1-1 0 0,0 0 1 0 0,0 0-1 0 0,0 0 1 0 0,0-1-1 0 0,5-4 1 0 0,-5 4 1188 0 0,1-1 1 0 0,0 1-1 0 0,1 0 1 0 0,8-4-1 0 0,34-7 5474 0 0,17-7-1313 0 0,-20 6-2802 0 0,-33 12-2441 0 0,-1-1 0 0 0,1 0 0 0 0,-1 0 0 0 0,14-9 0 0 0,-22 11-344 0 0,13-6-6 0 0,-14 5-1323 0 0,-7 0-1992 0 0,-12 0-5354 0 0,3 2 244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0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65 5671 0 0,'0'0'436'0'0,"0"2"-288"0"0,-2 34 1428 0 0,1 17 5746 0 0,1-49-7094 0 0,0-1 1 0 0,-1 0-1 0 0,1 0 1 0 0,0 1-1 0 0,-1-1 1 0 0,0 0-1 0 0,0 0 1 0 0,0 0-1 0 0,0 0 1 0 0,0 0-1 0 0,-1 0 1 0 0,1 0-1 0 0,-1-1 1 0 0,0 1-1 0 0,0 0 1 0 0,0-1-1 0 0,-2 3 1 0 0,3-4-192 0 0,0 1 0 0 0,0 0 0 0 0,0-1 0 0 0,0 1 0 0 0,0 0 0 0 0,1 0 0 0 0,-1-1 0 0 0,1 1 1 0 0,-1 0-1 0 0,1 0 0 0 0,0 0 0 0 0,0 0 0 0 0,0 0 0 0 0,0 0 0 0 0,0-1 0 0 0,0 1 0 0 0,0 0 0 0 0,1 0 0 0 0,0 2 0 0 0,0 5-1026 0 0</inkml:trace>
  <inkml:trace contextRef="#ctx0" brushRef="#br0" timeOffset="1">157 6 5695 0 0,'0'-1'135'0'0,"0"1"-112"0"0,0-1 1 0 0,0 1-1 0 0,0 0 0 0 0,0 0 0 0 0,0 0 0 0 0,0-1 0 0 0,0 1 1 0 0,0 0-1 0 0,0 0 0 0 0,0 0 0 0 0,1-1 0 0 0,-1 1 0 0 0,0 0 0 0 0,0 0 1 0 0,0 0-1 0 0,0-1 0 0 0,0 1 0 0 0,1 0 0 0 0,-1 0 0 0 0,0 0 1 0 0,0 0-1 0 0,0-1 0 0 0,1 1 0 0 0,-1 0 0 0 0,0 0 0 0 0,0 0 0 0 0,5 1 4485 0 0,-2 0-3775 0 0,-1 1-1 0 0,1-1 1 0 0,-1 1-1 0 0,0 0 1 0 0,0 0-1 0 0,1 0 1 0 0,-2 0-1 0 0,1 0 1 0 0,0 1-1 0 0,0-1 1 0 0,-1 0-1 0 0,3 6 1 0 0,-2-3 136 0 0,0 0 0 0 0,0 1 0 0 0,-1-1 0 0 0,0 1 0 0 0,0-1 0 0 0,1 8 1 0 0,-2-6-472 0 0,-1-1 1 0 0,1 1 0 0 0,-1-1-1 0 0,0 1 1 0 0,-2 7 0 0 0,-1-3-58 0 0,0 1 0 0 0,0-1 0 0 0,-1 0 1 0 0,-1-1-1 0 0,-11 17 0 0 0,-10 9-2379 0 0,-4-2-6955 0 0,18-20 374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0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8231 0 0,'9'14'1156'0'0,"12"27"0"0"0,-5-3 4978 0 0,-5 1-2230 0 0,-11-37-3478 0 0,1 5 103 0 0</inkml:trace>
  <inkml:trace contextRef="#ctx0" brushRef="#br0" timeOffset="0.99">69 40 5439 0 0,'37'-4'452'0'0,"17"-10"6220"0"0,7-2 860 0 0,-23 11-3723 0 0,-36 5-2806 0 0,1 0 254 0 0,-3 0-1108 0 0,1-1 0 0 0,-1 1 0 0 0,1 0 0 0 0,-1 0 1 0 0,1 0-1 0 0,-1 0 0 0 0,1 0 0 0 0,0 0 0 0 0,-1 0 0 0 0,1 0 0 0 0,-1 0 1 0 0,1 1-1 0 0,-1-1 0 0 0,1 0 0 0 0,-1 0 0 0 0,1 0 0 0 0,-1 1 1 0 0,1-1-1 0 0,1 2-73 0 0,-1 0 1 0 0,0 0 0 0 0,0 1-1 0 0,0-1 1 0 0,-1 0 0 0 0,1 0-1 0 0,0 0 1 0 0,-1 1 0 0 0,0-1-1 0 0,1 0 1 0 0,-1 1 0 0 0,0-1-1 0 0,0 0 1 0 0,0 1 0 0 0,-1-1-1 0 0,1 1 1 0 0,0-1 0 0 0,-1 0-1 0 0,0 0 1 0 0,1 1 0 0 0,-1-1-1 0 0,-2 3 1 0 0,-3 9 553 0 0,0-1 0 0 0,-13 18 0 0 0,11-19-514 0 0,0 0-720 0 0,-1-1-1 0 0,0 0 1 0 0,-1 0 0 0 0,0-1 0 0 0,-1 0-1 0 0,0-1 1 0 0,0 0 0 0 0,-17 9-1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1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10799 0 0,'26'-4'2592'0'0,"-22"3"572"0"0,5 0 956 0 0,6-3-2072 0 0,4-2 1033 0 0,-15 5-2431 0 0,1-1-1 0 0,-1 1 0 0 0,1-1 1 0 0,-1 0-1 0 0,8-5 0 0 0,-5 4-272 0 0,-2 0-2099 0 0,-11 3-1898 0 0</inkml:trace>
  <inkml:trace contextRef="#ctx0" brushRef="#br0" timeOffset="1">10 67 4895 0 0,'-6'2'4265'0'0,"21"0"1902"0"0,-12-3-5512 0 0,1 1 0 0 0,-1 0-1 0 0,1-1 1 0 0,-1 0-1 0 0,0 0 1 0 0,1 0 0 0 0,-1 0-1 0 0,0 0 1 0 0,0-1-1 0 0,0 1 1 0 0,0-1 0 0 0,0 0-1 0 0,0 0 1 0 0,0 0 0 0 0,3-4-1 0 0,-2 3-344 0 0,3 0-34 0 0,15-6 121 0 0,-9 3-1755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1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8463 0 0,'1'3'10803'0'0,"9"-2"-5576"0"0,17-2-2566 0 0,-23 1-2151 0 0,57-6 4144 0 0,-58 6-4297 0 0,2-1-276 0 0,8-2-78 0 0,-1 0 0 0 0,1-1-1 0 0,14-6 1 0 0,-2 1-3 0 0,-22 8 0 0 0,1 0 0 0 0,0 0 0 0 0,-1 0 0 0 0,1-1 0 0 0,-1 0 0 0 0,7-3 0 0 0,5-5 0 0 0,6-6 0 0 0,-14 11-362 0 0,-5 3 78 0 0,0 1-1 0 0,-1 0 1 0 0,1-1-1 0 0,0 0 1 0 0,-1 1 0 0 0,1-1-1 0 0,-1 0 1 0 0,0 0-1 0 0,0 0 1 0 0,1 0-1 0 0,-1 0 1 0 0,0 0-1 0 0,0-2 1 0 0,3-5-3436 0 0</inkml:trace>
  <inkml:trace contextRef="#ctx0" brushRef="#br0" timeOffset="1">213 47 7487 0 0,'0'0'664'0'0,"-8"13"-536"0"0,2 1-128 0 0,0-2 0 0 0,0 1 1992 0 0,-2-2 376 0 0,0-1 2520 0 0,0 3-3544 0 0,2-2-224 0 0,2-2-48 0 0,-1 0 1048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1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1 635 7599 0 0,'2'0'583'0'0,"25"7"-303"0"0,-16-3 3690 0 0,20 11-1 0 0,12 11 5073 0 0,-16-8-6801 0 0,11 9 547 0 0,-35-26-2218 0 0,-1 0-128 0 0,0 0-293 0 0,-1 0-92 0 0,0 0 1 0 0,1 0 0 0 0,-1 0 0 0 0,0 0 0 0 0,1-1 0 0 0,-1 1-1 0 0,1 0 1 0 0,-1-1 0 0 0,1 0 0 0 0,-1 1 0 0 0,1-1 0 0 0,2 1-1 0 0,15-5-50 0 0,-14 0-73 0 0,-1 0-39 0 0,-1 2-240 0 0,1-1 0 0 0,-1 0 0 0 0,0 0 0 0 0,0 0 0 0 0,0-1 0 0 0,5-6 0 0 0,5-14-8861 0 0,-5 8 310 0 0</inkml:trace>
  <inkml:trace contextRef="#ctx0" brushRef="#br0" timeOffset="1">475 0 5351 0 0,'0'0'416'0'0,"2"0"-272"0"0,8 1-1986 0 0,0 0 3771 0 0,22 7 13948 0 0,-20-3-13010 0 0,-10-4-1978 0 0,1 0-745 0 0,0 1-1 0 0,0-1 1 0 0,-1 1-1 0 0,1 0 1 0 0,-1 0-1 0 0,1 0 1 0 0,-1 0 0 0 0,3 3-1 0 0,-4-4-316 0 0,-4 12-2565 0 0,-2-2 425 0 0,1-1-3392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50.2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8951 0 0,'0'0'694'0'0,"2"-2"-454"0"0,21-18 5442 0 0,-17 17-3854 0 0,-1 0 0 0 0,1 0 0 0 0,-1 1 0 0 0,1 0 0 0 0,0 0-1 0 0,7-2 1 0 0,9 0 637 0 0,-20 4-1598 0 0,3-1 123 0 0,12 5-998 0 0,-16-4-461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10103 0 0,'2'0'778'0'0,"32"-5"92"0"0,19-3 6879 0 0,3 0 1010 0 0,-19 3-6758 0 0,-20 3-1374 0 0,0-1 0 0 0,0-1-1 0 0,31-11 1 0 0,-40 12-2083 0 0</inkml:trace>
  <inkml:trace contextRef="#ctx0" brushRef="#br0" timeOffset="1">128 14 8895 0 0,'-1'11'792'0'0,"-3"1"-632"0"0,4 1-160 0 0,0 1 0 0 0,-1 0 2080 0 0,-1 0 384 0 0,2 0 72 0 0,0 0 24 0 0,-3 0-1248 0 0,2-3-256 0 0,1-2 960 0 0,-2 2-1648 0 0,2-5 88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2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8719 0 0,'0'0'674'0'0,"1"2"-438"0"0,12 18 2209 0 0,-9-12-95 0 0,-1 0 0 0 0,1 0 0 0 0,-1 1-1 0 0,2 13 1 0 0,-1 13-263 0 0,-4-33-2165 0 0,-1 0-95 0 0,1-1-173 0 0,-1 0-1 0 0,1-1 0 0 0,0 1 1 0 0,0-1-1 0 0,-1 1 1 0 0,1-1-1 0 0,0 1 0 0 0,-1-1 1 0 0,1 1-1 0 0,-1-1 1 0 0,1 1-1 0 0,0-1 0 0 0,-1 0 1 0 0,1 1-1 0 0,-1-1 1 0 0,0 0-1 0 0,1 1 0 0 0,-1-1 1 0 0,1 0-1 0 0,-2 1 1 0 0,-12 2-7556 0 0</inkml:trace>
  <inkml:trace contextRef="#ctx0" brushRef="#br0" timeOffset="1">110 0 6335 0 0,'-3'2'560'0'0,"3"3"-448"0"0,6-1 4016 0 0,-2 6 2752 0 0,-2 4-5912 0 0,1-4 496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0 6623 0 0,'0'0'507'0'0,"-9"13"6300"0"0,0-3-4705 0 0,0 1 1 0 0,-12 20 0 0 0,13-18-1377 0 0,0-1 0 0 0,-19 21 0 0 0,-164 142 4405 0 0,169-155-4506 0 0,-2 2 283 0 0,-24 19 2737 0 0,76-32-3610 0 0,-15-8-35 0 0,0-1 0 0 0,-1-1 0 0 0,1 0 0 0 0,-1 0 0 0 0,14-4 0 0 0,60-20 0 0 0,-58 10 0 0 0,-8 4 0 0 0,0-3 0 0 0,-8 5 0 0 0,-11 8-283 0 0,0 0 1 0 0,1 1-1 0 0,-1-1 0 0 0,0 0 0 0 0,0 0 1 0 0,0 0-1 0 0,0 0 0 0 0,0 0 1 0 0,0 0-1 0 0,0 0 0 0 0,0 0 0 0 0,0 0 1 0 0,0-1-1 0 0,-1 1 0 0 0,2-2 1 0 0</inkml:trace>
  <inkml:trace contextRef="#ctx0" brushRef="#br0" timeOffset="1">191 277 1951 0 0,'0'3'147'0'0,"1"-1"-71"0"0,0 0 0 0 0,-1 0-1 0 0,0 1 1 0 0,0-1 0 0 0,1 0-1 0 0,-1 0 1 0 0,0 1 0 0 0,-1-1-1 0 0,1 0 1 0 0,0 0 0 0 0,-1 0 0 0 0,1 1-1 0 0,-1-1 1 0 0,0 0 0 0 0,0 0-1 0 0,0 0 1 0 0,-1 2 0 0 0,2-2 158 0 0,-1-1 0 0 0,0 1 0 0 0,1-1 0 0 0,-1 1 0 0 0,1 0 1 0 0,0-1-1 0 0,0 1 0 0 0,-1 0 0 0 0,1 0 0 0 0,0-1 0 0 0,1 1 0 0 0,-1 0 0 0 0,0-1 1 0 0,0 1-1 0 0,1 0 0 0 0,-1-1 0 0 0,1 1 0 0 0,-1 0 0 0 0,2 1 0 0 0,-2-1 205 0 0,1 0-1 0 0,-1-1 0 0 0,0 1 1 0 0,1 0-1 0 0,-1 0 1 0 0,0 0-1 0 0,0 0 0 0 0,0 0 1 0 0,-1 1-1 0 0,1 8 1146 0 0,1 0 238 0 0,-1-9-953 0 0,0 1-416 0 0,-3 22 119 0 0,3-23-1032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3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2359 0 0,'0'0'648'0'0,"7"12"8635"0"0,-4-9-8334 0 0,0 1 0 0 0,1-1 0 0 0,0 0 0 0 0,0 0 0 0 0,0 0 0 0 0,0-1 0 0 0,0 1 0 0 0,0-1 0 0 0,1 0 0 0 0,6 2 0 0 0,-4-2 77 0 0,1 0 1 0 0,0 0-1 0 0,1-1 0 0 0,-1 0 0 0 0,13-1 1 0 0,6-2 252 0 0,-1-1 1 0 0,48-12-1 0 0,-65 13-1261 0 0,14-4-14 0 0,-1-1 0 0 0,1-2 0 0 0,-2 0 0 0 0,28-15 0 0 0,76-54 0 0 0,-63 36-4 0 0,-59 41 0 0 0,1-1 0 0 0,7-11 0 0 0,-10 10-819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74 121 4031 0 0,'-68'-34'306'0'0,"63"28"-237"0"0,10 2-33 0 0,15 2-22 0 0,-14 1-15 0 0,46-8 2554 0 0,27-12 6650 0 0,13-3-1092 0 0,-65 20-5224 0 0,54-2 0 0 0,-37 5-969 0 0,-24-4-1481 0 0,-18 5-405 0 0,1-1-1 0 0,-1 0 1 0 0,1 1 0 0 0,-1-1-1 0 0,1 1 1 0 0,0 0-1 0 0,-1 0 1 0 0,1 0-1 0 0,4 0 1 0 0,-5 1-32 0 0,4 0 0 0 0,0 0 0 0 0,1 0 0 0 0,-1 0 0 0 0,14-1 0 0 0,-84 31-4224 0 0,47-23-2913 0 0,-2 0-2094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6559 0 0,'4'5'584'0'0,"3"3"-464"0"0,-4-1-120 0 0,1 1 0 0 0,1-3 1072 0 0,0 0 192 0 0,-2 1 40 0 0,2-2 8 0 0,1 3-864 0 0,-2 0-176 0 0,1-2-32 0 0,1 1-3728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29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556 19 4055 0 0,'-16'14'420'0'0,"-8"8"918"0"0,-1-1 0 0 0,0-2 0 0 0,-1-1 0 0 0,-1 0 0 0 0,-34 15 0 0 0,21-11 326 0 0,-19 10 560 0 0,-109 48 3242 0 0,129-63-4315 0 0,27-13 225 0 0,-21 13 4079 0 0,36-18-4738 0 0,35-7 363 0 0,61-21 0 0 0,-92 26-1072 0 0,154-53 35 0 0,155-55-43 0 0,-192 58 0 0 0,-118 51 0 0 0,14-12 0 0 0,-11 6 0 0 0,-4 0 0 0 0,-6-3 0 0 0,-5 3 0 0 0,2 6-421 0 0,1 0 0 0 0,-1 0 0 0 0,0 0-1 0 0,0 1 1 0 0,-1 0 0 0 0,1 0 0 0 0,-7-1 0 0 0,-13-4-5238 0 0,10 1-4537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0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 6647 0 0,'0'3'514'0'0,"16"131"9325"0"0,-3 246 0 0 0,-16-317-7631 0 0,0 20 247 0 0,-3 24-1190 0 0,5-76-1265 0 0,0-22 0 0 0,0-1 0 0 0,2 16 0 0 0,-2-14-3740 0 0</inkml:trace>
  <inkml:trace contextRef="#ctx0" brushRef="#br0" timeOffset="1">195 604 10967 0 0,'-10'13'976'0'0,"-2"-1"-784"0"0,-5-1-192 0 0,3 1 0 0 0,1 1 1968 0 0,1-1 352 0 0,-5 2 72 0 0,3-1 8 0 0,3-2-960 0 0,-2-1-200 0 0,-2 0-40 0 0,1 1-8 0 0,1-5-808 0 0,4 0-160 0 0,-2-1-32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0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13247 0 0,'5'0'1019'0'0,"80"10"551"0"0,-59-5 2858 0 0,32 8 0 0 0,-20-6-511 0 0,-16-3-2350 0 0,-19-3-803 0 0,-2-1-684 0 0,0 0 0 0 0,0 0 0 0 0,0 0 0 0 0,1 0 0 0 0,-1 0 0 0 0,0 0-1 0 0,0 0 1 0 0,0 1 0 0 0,0-1 0 0 0,0 0 0 0 0,2 2 0 0 0,2-1 100 0 0,9 2 292 0 0,-11-2-301 0 0,-1-1-131 0 0,6 2-35 0 0,-10-10-542 0 0,2 7 539 0 0,0 1 0 0 0,0 0 0 0 0,0-1 1 0 0,0 1-1 0 0,0 0 0 0 0,0 0 0 0 0,0-1 0 0 0,0 1 1 0 0,0 0-1 0 0,0 0 0 0 0,1-1 0 0 0,-1 1 1 0 0,0 0-1 0 0,0 0 0 0 0,0-1 0 0 0,0 1 1 0 0,0 0-1 0 0,0 0 0 0 0,1 0 0 0 0,-1-1 0 0 0,0 1 1 0 0,0 0-1 0 0,0 0 0 0 0,1-1 0 0 0,1-1-1693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0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2415 0 0,'-1'2'180'0'0,"-3"5"380"0"0,0 1-1 0 0,-1-1 1 0 0,1 0-1 0 0,-12 12 1 0 0,-5 9 1874 0 0,7-6-866 0 0,11-16-1141 0 0,-1 0 0 0 0,0 0 0 0 0,0 0-1 0 0,0 0 1 0 0,-1-1 0 0 0,1 0 0 0 0,-10 7 0 0 0,0-2 350 0 0,11-9-564 0 0,0 1 0 0 0,0 0 0 0 0,0 0-1 0 0,1 0 1 0 0,-1 0 0 0 0,0 0 0 0 0,1 1 0 0 0,-1-1 0 0 0,1 1 0 0 0,0 0 0 0 0,0 0 0 0 0,0-1-1 0 0,-2 6 1 0 0,-12 30 3162 0 0,15-36-2491 0 0,21 3-1119 0 0,-14-1 305 0 0,0-1 1 0 0,0 1-1 0 0,0-1 0 0 0,-1 2 0 0 0,0-1 0 0 0,0 0 0 0 0,9 11 1 0 0,-13-13-13 0 0,0-1 0 0 0,-1 1 0 0 0,1 0 1 0 0,-1 0-1 0 0,1 0 0 0 0,-1 0 0 0 0,1 0 1 0 0,-1 0-1 0 0,0 0 0 0 0,0 0 0 0 0,0-1 1 0 0,0 1-1 0 0,-1 0 0 0 0,1 0 0 0 0,-1 3 1 0 0,0 2 184 0 0,1-3-90 0 0,0 0-1 0 0,0-1 0 0 0,1 1 0 0 0,-1 0 0 0 0,1 0 0 0 0,2 5 0 0 0,1 17 601 0 0,-3-10-215 0 0,-1-1 1 0 0,-1 1 0 0 0,-1 0-1 0 0,0-1 1 0 0,-8 26 0 0 0,3-5 193 0 0,6-30-614 0 0,0-1-1 0 0,0 1 1 0 0,0-1 0 0 0,-1 0 0 0 0,1 0-1 0 0,-1 0 1 0 0,-1 0 0 0 0,-2 7 0 0 0,3-9-53 0 0,0 1 0 0 0,0 0 1 0 0,1 1-1 0 0,0-1 0 0 0,0 0 1 0 0,0 0-1 0 0,0 1 0 0 0,1-1 1 0 0,-1 0-1 0 0,2 6 0 0 0,-5 24 206 0 0,1-14-420 0 0,3-18-629 0 0</inkml:trace>
  <inkml:trace contextRef="#ctx0" brushRef="#br0" timeOffset="1">139 355 6767 0 0,'24'-24'609'0'0,"12"-13"635"0"0,-10 15 3594 0 0,-8 8-363 0 0,1 1-1 0 0,24-14 1 0 0,-31 21-3499 0 0,-1 1 0 0 0,1 0-1 0 0,1 0 1 0 0,-1 1 0 0 0,17-3-1 0 0,-27 7-1084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50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43 275 7631 0 0,'-15'63'1032'0'0,"-2"15"4155"0"0,7-19 1850 0 0,10-59-6945 0 0,-1 0 0 0 0,1 0-1 0 0,0 0 1 0 0,0 0 0 0 0,0 1 0 0 0,0-1 0 0 0,0 0 0 0 0,0 0 0 0 0,0 0-1 0 0,0 0 1 0 0,0 0 0 0 0,0 0 0 0 0,0 1 0 0 0,0-1 0 0 0,0 0-1 0 0,0 0 1 0 0,0 0 0 0 0,0 0 0 0 0,0 0 0 0 0,0 0 0 0 0,0 1 0 0 0,1 0 1102 0 0,-1-1-1103 0 0,0 0 1 0 0,0 0 0 0 0,1 0 0 0 0,-1 0 0 0 0,0 0 0 0 0,0 0-1 0 0,0 0 1 0 0,0 1 0 0 0,0-1 0 0 0,0 0 0 0 0,1 0 0 0 0,-1 0 0 0 0,0 0-1 0 0,0 0 1 0 0,0 0 0 0 0,0 0 0 0 0,0 0 0 0 0,1 0 0 0 0,-1 0-1 0 0,0 0 1 0 0,0-1 0 0 0,9-7 1471 0 0,8-14-1408 0 0,5-11 180 0 0,-6 12-219 0 0,-11 17-100 0 0,0 1 0 0 0,-2 0 96 0 0,-1 0 1 0 0,1 0-1 0 0,0 1 0 0 0,0 0 0 0 0,0-1 1 0 0,0 1-1 0 0,0 1 0 0 0,1-1 0 0 0,-1 0 1 0 0,1 1-1 0 0,-1-1 0 0 0,1 1 1 0 0,0 0-1 0 0,5-1 0 0 0,-8 2-81 0 0,-1 0 0 0 0,1 0 0 0 0,-1 0 0 0 0,1 0 0 0 0,-1 0 1 0 0,0 0-1 0 0,1 0 0 0 0,-1 0 0 0 0,1 1 0 0 0,-1-1 0 0 0,1 0 0 0 0,-1 0 0 0 0,0 0 0 0 0,1 0 0 0 0,-1 1 0 0 0,0-1 0 0 0,1 0 1 0 0,-1 0-1 0 0,0 1 0 0 0,1-1 0 0 0,-1 0 0 0 0,0 0 0 0 0,1 1 0 0 0,-1-1 0 0 0,0 0 0 0 0,0 1 0 0 0,1-1 0 0 0,-1 1 0 0 0,0-1 1 0 0,0 0-1 0 0,1 2 0 0 0,2-2 924 0 0,-3 0-946 0 0,0 0 0 0 0,0 0-1 0 0,0 0 1 0 0,0 0-1 0 0,0 0 1 0 0,-1 0-1 0 0,1 1 1 0 0,0-1 0 0 0,0 0-1 0 0,0 0 1 0 0,0 0-1 0 0,0 0 1 0 0,0 0-1 0 0,0 0 1 0 0,0 1 0 0 0,0-1-1 0 0,0 0 1 0 0,0 0-1 0 0,0 0 1 0 0,0 0-1 0 0,0 0 1 0 0,0 1 0 0 0,0-1-1 0 0,0 0 1 0 0,0 0-1 0 0,0 0 1 0 0,0 0 0 0 0,0 0-1 0 0,0 0 1 0 0,0 1-1 0 0,0-1 1 0 0,1 0-1 0 0,-1 0 1 0 0,0 0 0 0 0,0 0-1 0 0,0 0 1 0 0,0 0-1 0 0,0 0 1 0 0,0 0-1 0 0,0 1 1 0 0,0-1 0 0 0,0 0-1 0 0,1 0 1 0 0,-1 0-1 0 0,0 0 1 0 0,0 0-1 0 0,0 0 1 0 0,0 0 0 0 0,0 0-1 0 0,0 0 1 0 0,1 0-1 0 0,-1 0 1 0 0,0 0-1 0 0,0 0 1 0 0,0 0 0 0 0,0 0-1 0 0,0 0 1 0 0,1 0-1 0 0,-1 0 1 0 0,0 0-1 0 0,0 0 1 0 0,0 0 0 0 0,0 0-1 0 0,0 0 1 0 0,0 0-1 0 0,1 0 1 0 0,-1 0-1 0 0,0 0 1 0 0,0-1 0 0 0,-1 11 12 0 0,0-1 1 0 0,-1 0 0 0 0,-1 0 0 0 0,1 0 0 0 0,-1 0-1 0 0,-1 0 1 0 0,0-1 0 0 0,0 0 0 0 0,-6 10 0 0 0,-29 61-90 0 0,38-77-237 0 0,-6-24-3914 0 0,6 7 2067 0 0,1 1-1 0 0,0-1 1 0 0,1 0-1 0 0,4-17 1 0 0,-1-3-1039 0 0,-2 16 1184 0 0,11-85-4407 0 0,-10 88 6108 0 0,1 0 0 0 0,0 1 0 0 0,1-1 0 0 0,10-20-1 0 0,-8 23 1392 0 0,0 0-1 0 0,1 0 0 0 0,0 1 0 0 0,17-20 1 0 0,-18 26 1160 0 0,1-1 0 0 0,16-9-1 0 0,-6 4 152 0 0,-4 2-523 0 0,0 1-1 0 0,1 0 1 0 0,26-11 0 0 0,-38 19-1731 0 0,-1 0 1 0 0,1 0-1 0 0,0 0 1 0 0,-1 0-1 0 0,1 1 1 0 0,0-1-1 0 0,-1 1 1 0 0,1 0-1 0 0,0 0 1 0 0,0 0-1 0 0,-1 0 1 0 0,1 0-1 0 0,0 0 1 0 0,-1 1-1 0 0,1 0 1 0 0,0-1-1 0 0,-1 1 1 0 0,1 0-1 0 0,-1 0 1 0 0,1 0-1 0 0,-1 1 1 0 0,1-1-1 0 0,-1 1 1 0 0,0-1-1 0 0,0 1 1 0 0,0 0-1 0 0,0-1 0 0 0,0 1 1 0 0,0 0-1 0 0,0 1 1 0 0,0-1-1 0 0,-1 0 1 0 0,1 0-1 0 0,-1 1 1 0 0,0-1-1 0 0,0 1 1 0 0,2 3-1 0 0,0 5 6 0 0,0 1-1 0 0,-1-1 0 0 0,0 0 0 0 0,-1 1 1 0 0,0-1-1 0 0,-2 22 0 0 0,-1-9-147 0 0,-4 4 0 0 0,0 0 0 0 0,-2-1 0 0 0,-1 0 0 0 0,-1 0 0 0 0,-22 42 0 0 0,17-40 0 0 0,5-8 0 0 0,-20 28 0 0 0,19-31 0 0 0,4-8 0 0 0,-13 18 0 0 0,18-26 0 0 0,0 0 0 0 0,0 0 0 0 0,-1 0 0 0 0,1 0 0 0 0,0 0 0 0 0,-1 0 0 0 0,1-1 0 0 0,-1 1 0 0 0,1-1 0 0 0,-1 0 0 0 0,0 0 0 0 0,-5 2 0 0 0,7-3-75 0 0,0 0-1 0 0,0 0 1 0 0,-1 0 0 0 0,1 0 0 0 0,0 0-1 0 0,0-1 1 0 0,-1 1 0 0 0,1 0-1 0 0,0 0 1 0 0,0-1 0 0 0,-1 1 0 0 0,1-1-1 0 0,0 1 1 0 0,0-1 0 0 0,0 0-1 0 0,0 1 1 0 0,0-1 0 0 0,0 0 0 0 0,0 0-1 0 0,0 0 1 0 0,0 0 0 0 0,0 0-1 0 0,0 0 1 0 0,1 0 0 0 0,-1 0 0 0 0,0 0-1 0 0,1 0 1 0 0,-2-2 0 0 0,-1-4-884 0 0,0 0 0 0 0,0 0 0 0 0,-3-12 0 0 0,5 12 287 0 0,-6-16-6770 0 0,-5-44-1 0 0,8 9 2910 0 0,4 55 4589 0 0,1 0 51 0 0,20-40 5805 0 0,-17 42-5478 0 0,1 0 1 0 0,0 0 0 0 0,0 0 0 0 0,0 0-1 0 0,-1 1 1 0 0,1 0 0 0 0,0 0 0 0 0,0 0-1 0 0,0 1 1 0 0,0-1 0 0 0,0 1-1 0 0,-1 0 1 0 0,1 1 0 0 0,0-1 0 0 0,-1 1-1 0 0,1 0 1 0 0,4 3 0 0 0,10 6 3003 0 0,-1 0-1 0 0,29 25 1 0 0,-9-6-1542 0 0,-12-11-1896 0 0,-4-3 0 0 0,1 0 0 0 0,1-1 0 0 0,37 18 0 0 0,-40-20 0 0 0,-19-11 0 0 0,1 0 0 0 0,-1-1 0 0 0,1 1 0 0 0,0 0 0 0 0,0-1 0 0 0,5 2 0 0 0,10 5 0 0 0,-18-8 0 0 0,0 0 0 0 0,0 0 0 0 0,0 0 0 0 0,1 0 0 0 0,-1 0 0 0 0,0 0 0 0 0,0 0 0 0 0,0 0 0 0 0,0 0 0 0 0,0 0 0 0 0,1 0 0 0 0,-1 0 0 0 0,0 0 0 0 0,0 0 0 0 0,0 0 0 0 0,0 0 0 0 0,0 0 0 0 0,0 0 0 0 0,1 0 0 0 0,-1 0 0 0 0,0-1 0 0 0,0 1 0 0 0,0 0 0 0 0,0 0 0 0 0,0 0 0 0 0,0 0 0 0 0,0 0 0 0 0,0 0 0 0 0,1 0 0 0 0,-1-1 0 0 0,0 1 0 0 0,0 0 0 0 0,0 0 0 0 0,0 0 0 0 0,0 0 0 0 0,0 0 0 0 0,0-1 0 0 0,0 1 0 0 0,0 0 0 0 0,0 0 0 0 0,0 0 0 0 0,0 0 0 0 0,0 0 0 0 0,0-1 0 0 0,0 1 0 0 0,0 0 0 0 0,0 0 0 0 0,-1-8 0 0 0,1 8 0 0 0,-3-36-2405 0 0,6 17 1066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1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9383 0 0,'-1'2'3284'0'0,"-10"40"6089"0"0,0 2-4273 0 0,-14 89-1721 0 0,19-108-4463 0 0,3-14-2191 0 0,1-1-3552 0 0</inkml:trace>
  <inkml:trace contextRef="#ctx0" brushRef="#br0" timeOffset="1">11 479 5727 0 0,'0'14'533'0'0,"-5"22"0"0"0,1-11 2061 0 0,2 0 4010 0 0,3-20-4153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67 5351 0 0,'0'0'416'0'0,"1"-1"-272"0"0,15-20 425 0 0,-6 11 2094 0 0,-4 4 745 0 0,-5 4-2821 0 0,0 1 0 0 0,0 0 0 0 0,0 0-1 0 0,0 0 1 0 0,0 0 0 0 0,0 0 0 0 0,0 1 0 0 0,0-1-1 0 0,0 0 1 0 0,1 0 0 0 0,15-4 1130 0 0,0 1-1 0 0,0 0 1 0 0,21 0-1 0 0,-35 3-904 0 0,1 1-98 0 0,37 3 668 0 0,-38-3-708 0 0,1 1-9 0 0,31 5 612 0 0,-32-5-875 0 0,8 9 199 0 0,-9-8-590 0 0,1 1-1 0 0,-1 0 1 0 0,0 0 0 0 0,0-1-1 0 0,-1 1 1 0 0,1 1 0 0 0,0-1-1 0 0,-1 0 1 0 0,0 0 0 0 0,0 0-1 0 0,0 1 1 0 0,0-1 0 0 0,-1 0-1 0 0,1 1 1 0 0,-1-1 0 0 0,0 1-1 0 0,1-1 1 0 0,-2 1 0 0 0,1-1-1 0 0,0 1 1 0 0,-1-1 0 0 0,0 0-1 0 0,-2 7 1 0 0,0-1 3 0 0,0 0 0 0 0,0-1 0 0 0,-1 1 0 0 0,-1-1 0 0 0,1 0 0 0 0,-1 0 0 0 0,-11 12 0 0 0,13-17-14 0 0,0-1 0 0 0,0 1 0 0 0,0-1 0 0 0,0 0 0 0 0,0 0 0 0 0,-4 2 0 0 0,-11 8 0 0 0,2 2 0 0 0,11-10 0 0 0,1 1 0 0 0,-1-1 0 0 0,0-1 0 0 0,0 1 0 0 0,-9 4 0 0 0,-6 2 0 0 0,7-3 0 0 0,0-2 0 0 0,0 1 0 0 0,-18 3 0 0 0,25-7 0 0 0,-1 0 0 0 0,1 0 0 0 0,-1-1 0 0 0,0 0 0 0 0,-12 0 0 0 0,10-1 0 0 0,13-1 0 0 0,-3 1 0 0 0,0 0 0 0 0,1 0 0 0 0,-1 0 0 0 0,0 0 0 0 0,1 0 0 0 0,-1 0 0 0 0,0 0 0 0 0,1-1 0 0 0,-1 1 0 0 0,0 0 0 0 0,0-1 0 0 0,1 1 0 0 0,-1-1 0 0 0,2 0 0 0 0,2-2 0 0 0,9-1 0 0 0,16-3 0 0 0,6 2 0 0 0,15-2 0 0 0,50-7 0 0 0,-97 14 0 0 0,0 0 0 0 0,14-6 0 0 0,-4 0-2264 0 0,-1 0-4500 0 0,4 0-3432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2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5327 0 0,'0'0'5147'0'0,"2"1"-3316"0"0,0 0-952 0 0,-1 0 1 0 0,1 0-1 0 0,-1 0 0 0 0,1 1 1 0 0,-1-1-1 0 0,0 0 1 0 0,1 1-1 0 0,-1-1 1 0 0,0 1-1 0 0,0-1 1 0 0,0 1-1 0 0,1 2 1 0 0,-1-1 116 0 0,1 1 1 0 0,-1-1-1 0 0,0 1 1 0 0,0 0-1 0 0,1 7 1 0 0,-2-4-562 0 0,0 0 0 0 0,0 0 0 0 0,0 1 1 0 0,-1-1-1 0 0,0 0 0 0 0,-3 11 0 0 0,4-16-435 0 0,-1-1 0 0 0,0 1 1 0 0,1-1-1 0 0,-1 1 0 0 0,0-1 0 0 0,0 1 1 0 0,0-1-1 0 0,0 0 0 0 0,-1 1 0 0 0,1-1 0 0 0,0 0 1 0 0,0 0-1 0 0,-1 0 0 0 0,1 0 0 0 0,-1 0 1 0 0,1 0-1 0 0,-1 0 0 0 0,-1 0 0 0 0,-3 2 0 0 0,-5 7 0 0 0,1 15-2636 0 0,-2 4-5120 0 0,0-15-1876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2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5727 0 0,'2'0'443'0'0,"14"-8"-509"0"0,-7 3 828 0 0,0 1 0 0 0,0 0 0 0 0,11-2 0 0 0,-18 5-394 0 0,0 1-1 0 0,0-1 1 0 0,1 1 0 0 0,-1 0-1 0 0,0-1 1 0 0,0 1-1 0 0,1 0 1 0 0,-1 1 0 0 0,0-1-1 0 0,0 0 1 0 0,0 1 0 0 0,0-1-1 0 0,1 1 1 0 0,-1-1-1 0 0,0 1 1 0 0,0 0 0 0 0,0 0-1 0 0,0 0 1 0 0,2 2 0 0 0,-1-1 208 0 0,-1 1 0 0 0,1-1 0 0 0,-1 1 0 0 0,0-1 0 0 0,0 1 0 0 0,0 0 0 0 0,-1 0 0 0 0,1 0 0 0 0,-1 0 0 0 0,1 0 0 0 0,-1 0 0 0 0,0 0 0 0 0,0 0 0 0 0,1 6 0 0 0,-1 3 493 0 0,0 0 0 0 0,0 21-1 0 0,-2-18-79 0 0,-6 61 1907 0 0,6-63-2807 0 0,-1 0-1 0 0,0 1 1 0 0,0-2-1 0 0,-1 1 1 0 0,-8 19-1 0 0,9-22-205 0 0,2-8-491 0 0,6-15-2056 0 0,-4 7 1593 0 0,1 0 0 0 0,-1-1 1 0 0,1-11-1 0 0,-1 11 227 0 0,-1 0 0 0 0,1 0 0 0 0,3-9 0 0 0,-2 11 614 0 0,-2 0 0 0 0,1 0-1 0 0,-1-1 1 0 0,0 1 0 0 0,0 0-1 0 0,0-1 1 0 0,-1 1 0 0 0,1 0-1 0 0,-2-1 1 0 0,0-9 0 0 0,1 13 241 0 0,0 0 0 0 0,0 0 1 0 0,1 0-1 0 0,-1 0 0 0 0,0 0 0 0 0,1 0 0 0 0,0 0 1 0 0,-1 0-1 0 0,1 1 0 0 0,0-1 0 0 0,0 0 0 0 0,0 0 1 0 0,0 1-1 0 0,0-1 0 0 0,2-2 0 0 0,7-11 257 0 0,-8 11-23 0 0,0 0 0 0 0,0 0 0 0 0,1 0 0 0 0,0 0 0 0 0,0 0 0 0 0,0 1 0 0 0,0 0 0 0 0,1-1 0 0 0,-1 1 0 0 0,1 0 0 0 0,0 1 0 0 0,0-1 1 0 0,0 1-1 0 0,0-1 0 0 0,6-1 0 0 0,45-27 2350 0 0,-29 16-389 0 0,0 1 0 0 0,38-14 0 0 0,-38 18-2206 0 0,-23 7 0 0 0,8-4 0 0 0,-5-1-41 0 0,-6 5-700 0 0,0-1 1 0 0,0 1 0 0 0,0-1-1 0 0,0 1 1 0 0,0 0 0 0 0,-2-6-1 0 0,2 6-290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2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 7079 0 0,'-2'-1'289'0'0,"2"1"-282"0"0,0 0 0 0 0,0 0 1 0 0,0 0-1 0 0,0 0 0 0 0,0 0 0 0 0,0 0 0 0 0,0 0 0 0 0,0 0 0 0 0,0 0 1 0 0,0 0-1 0 0,-1 0 0 0 0,1 0 0 0 0,0 0 0 0 0,0 0 0 0 0,0 0 0 0 0,0 0 1 0 0,0 0-1 0 0,0 0 0 0 0,0 0 0 0 0,0 1 0 0 0,0-1 0 0 0,0 0 0 0 0,0 0 1 0 0,0 0-1 0 0,0 0 0 0 0,0 0 0 0 0,0 0 0 0 0,0 0 0 0 0,0 0 0 0 0,0 0 1 0 0,-1 0-1 0 0,1 0 0 0 0,0 0 0 0 0,0 0 0 0 0,0 1 0 0 0,0-1 0 0 0,0 0 1 0 0,0 0-1 0 0,0 0 0 0 0,0 0 0 0 0,0 0 0 0 0,0 0 0 0 0,0 0 0 0 0,1 0 1 0 0,-1 0-1 0 0,0 0 0 0 0,0 0 0 0 0,0 1 0 0 0,0-1 0 0 0,0 0 0 0 0,0 0 0 0 0,0 0 1 0 0,0 0-1 0 0,0 0 0 0 0,0 0 0 0 0,0 0 0 0 0,0 0 0 0 0,0 0 0 0 0,0 0 1 0 0,0 0-1 0 0,0 0 0 0 0,0 0 0 0 0,7 25 2918 0 0,-3-12-1363 0 0,-1-1 0 0 0,0 1-1 0 0,1 16 1 0 0,1 24 1334 0 0,-2-25-1085 0 0,0 29-1 0 0,-12 118 3855 0 0,3-94-3642 0 0,-5 43-460 0 0,-19 91-1554 0 0,29-193-569 0 0,11-26-2012 0 0,3-2-4736 0 0,4-1-2300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3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2847 0 0,'-4'12'316'0'0,"0"-1"0"0"0,-8 15 0 0 0,-16 19 5723 0 0,27-42-5588 0 0,-2-1-1 0 0,1 0 1 0 0,0 0-1 0 0,0 0 1 0 0,-1 0-1 0 0,1-1 1 0 0,-4 3 0 0 0,3-3-106 0 0,1 0 1 0 0,0 1-1 0 0,0-1 1 0 0,0 0 0 0 0,0 1-1 0 0,1 0 1 0 0,-1-1 0 0 0,0 1-1 0 0,1 0 1 0 0,-2 2 0 0 0,-3 8 1686 0 0,6-11-1833 0 0,0 0-1 0 0,0 0 1 0 0,-1 0-1 0 0,1 0 1 0 0,-1 0 0 0 0,1 0-1 0 0,-1-1 1 0 0,1 1-1 0 0,-1 0 1 0 0,0 0-1 0 0,1 0 1 0 0,-1-1 0 0 0,0 1-1 0 0,1 0 1 0 0,-1-1-1 0 0,0 1 1 0 0,0 0 0 0 0,0-1-1 0 0,0 1 1 0 0,0-1-1 0 0,0 1 1 0 0,-1-1-1 0 0,-4 3 719 0 0,-1 0 3456 0 0,11 3-1931 0 0,-2-5-2379 0 0,0-1-1 0 0,0 0 0 0 0,0 0 0 0 0,-1 0 1 0 0,1 0-1 0 0,0 0 0 0 0,0 0 1 0 0,0 0-1 0 0,0-1 0 0 0,-1 1 0 0 0,5-2 1 0 0,22-7 384 0 0,21-11-447 0 0,-41 17 0 0 0,-5 2 0 0 0,1-1 0 0 0,-1 1 0 0 0,1-1 0 0 0,-1 0 0 0 0,0 0 0 0 0,0 0 0 0 0,0 0 0 0 0,3-3 0 0 0,-5 4 0 0 0,0 0 0 0 0,0 0 0 0 0,0 0 0 0 0,0 1 0 0 0,0-1 0 0 0,0 0 0 0 0,0 1 0 0 0,0-1 0 0 0,0 1 0 0 0,0-1 0 0 0,1 1 0 0 0,0-1 0 0 0,8-3 0 0 0,-7 4 0 0 0,-3 0-1 0 0,0 0 0 0 0,1 0 0 0 0,-1 0 0 0 0,0 0 0 0 0,1 1 0 0 0,-1-1 0 0 0,0 0 0 0 0,0 0 0 0 0,1 0 0 0 0,-1 1 0 0 0,0-1 0 0 0,0 0 0 0 0,0 0 0 0 0,1 0 0 0 0,-1 1 0 0 0,0-1 0 0 0,0 0 0 0 0,0 0 0 0 0,0 1-1 0 0,0-1 1 0 0,1 0 0 0 0,-1 1 0 0 0,0-1 0 0 0,0 0 0 0 0,0 0 0 0 0,0 1 0 0 0,0-1 0 0 0,0 0 0 0 0,0 1 0 0 0,0-1 0 0 0,0 0 0 0 0,0 1 0 0 0,0-1 0 0 0,0 0 0 0 0,0 0 0 0 0,0 1 0 0 0,0-1 0 0 0,-1 1 0 0 0,-4 9-39 0 0,-20 23 117 0 0,-21 8-73 0 0,-31 25-5 0 0,67-58 1 0 0,-4 2 0 0 0,1-1 0 0 0,-19 10 0 0 0,21-14 0 0 0,11-5 0 0 0,-1 0 0 0 0,1 0 0 0 0,0 0 0 0 0,-1 0 0 0 0,1 0 0 0 0,0 0 0 0 0,-1 1 0 0 0,1-1 0 0 0,0 0 0 0 0,-1 0 0 0 0,1 0 0 0 0,0 0 0 0 0,0 1 0 0 0,-1-1 0 0 0,1 0 0 0 0,0 0 0 0 0,0 1 0 0 0,-1-1 0 0 0,1 0 0 0 0,0 0 0 0 0,0 1 0 0 0,0-1 0 0 0,-1 0 0 0 0,1 1 0 0 0,12 0 0 0 0,75-16 0 0 0,-79 13 0 0 0,20-1 0 0 0,49-13 0 0 0,-40 3 0 0 0,-37 13 0 0 0,1 0 0 0 0,0 0 0 0 0,0-1 0 0 0,0 1 0 0 0,-1 0 0 0 0,1 0 0 0 0,0 0 0 0 0,0-1 0 0 0,-1 1 0 0 0,1-1 0 0 0,0 1 0 0 0,0 0 0 0 0,-1-1 0 0 0,1 1 0 0 0,-1-1 0 0 0,1 1 0 0 0,0-1 0 0 0,-1 0 0 0 0,1 1 0 0 0,-1-1 0 0 0,1 0 0 0 0,-1 1 0 0 0,0-1 0 0 0,1 0 0 0 0,-1 0 0 0 0,0 1 0 0 0,1-1 0 0 0,-1 0 0 0 0,0 0 0 0 0,0 1 0 0 0,0-1 0 0 0,1 0 0 0 0,-1 0 0 0 0,0 0 0 0 0,0 1 0 0 0,0-1 0 0 0,-1 0 0 0 0,1-1 0 0 0,0 1 0 0 0,0-1-160 0 0,0 1-1 0 0,0-1 1 0 0,-1 1 0 0 0,1 0-1 0 0,0-1 1 0 0,-1 1 0 0 0,1 0-1 0 0,-1 0 1 0 0,1-1 0 0 0,-1 1-1 0 0,-1-2 1 0 0,-7-4-5064 0 0,5 5 2197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3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 5119 0 0,'1'1'55'0'0,"0"1"-1"0"0,-1 0 0 0 0,1 1 1 0 0,0-1-1 0 0,-1 0 0 0 0,1 0 1 0 0,-1 0-1 0 0,0 0 0 0 0,0 0 0 0 0,0 0 1 0 0,0 1-1 0 0,0 2 0 0 0,-6 32 2702 0 0,5-28-931 0 0,-3 8 649 0 0,0 0 0 0 0,-2 0 1 0 0,1 0-1 0 0,-12 20 0 0 0,-37 63 3870 0 0,41-78-5259 0 0,0-2-570 0 0,-1-1 0 0 0,-1-1 0 0 0,-34 33 0 0 0,48-49-873 0 0,-1-1 1 0 0,1 0 0 0 0,-1 1-1 0 0,0-1 1 0 0,1 0 0 0 0,-1 0-1 0 0,0 0 1 0 0,0 0 0 0 0,0 0-1 0 0,0-1 1 0 0,0 1 0 0 0,0-1-1 0 0,-3 1 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4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4319 0 0,'17'-7'-33'0'0,"56"-24"2754"0"0,-58 26 1096 0 0,22-5 1 0 0,-13 6-734 0 0,13-4 1791 0 0,1 2 1 0 0,47-2-1 0 0,-82 8-4543 0 0,4 1-265 0 0,-1-4-52 0 0,24 1-14 0 0,-31 2 32 0 0,0-1-27 0 0,-14 2-264 0 0,-7 3-2091 0 0,-1 2-6736 0 0,22-6 8269 0 0,-14 3-7955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4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0 4199 0 0,'-15'5'326'0'0,"4"2"-216"0"0,-17 20 1514 0 0,27-26-1454 0 0,0 0 0 0 0,0 0 0 0 0,0 1 0 0 0,1-1 0 0 0,-1 0 1 0 0,1 0-1 0 0,-1 0 0 0 0,1 1 0 0 0,-1-1 0 0 0,1 0 0 0 0,0 2 0 0 0,-3 6 548 0 0,-9 11 2002 0 0,9-17-2372 0 0,0 0-1 0 0,0 0 1 0 0,0 0-1 0 0,-1-1 1 0 0,-4 3-1 0 0,7-4 589 0 0,-1 1-68 0 0,1-2-806 0 0,-1 0 0 0 0,1 1 0 0 0,0-1-1 0 0,0 1 1 0 0,0-1 0 0 0,1 1 0 0 0,-1 0 0 0 0,0-1 0 0 0,0 1-1 0 0,0 0 1 0 0,0 0 0 0 0,1-1 0 0 0,-1 1 0 0 0,0 0-1 0 0,0 0 1 0 0,1 0 0 0 0,-1 0 0 0 0,1 0 0 0 0,-1 0-1 0 0,1 0 1 0 0,0 0 0 0 0,-1 0 0 0 0,1 0 0 0 0,0 0-1 0 0,-1 0 1 0 0,1 0 0 0 0,0 1 0 0 0,0-1 0 0 0,0 0-1 0 0,0 2 1 0 0,1-1 486 0 0,-3 8 640 0 0,-7 18 508 0 0,8-24-997 0 0,-1 1 1 0 0,0-1-1 0 0,1 0 1 0 0,0 0-1 0 0,0 1 1 0 0,-1 7-1 0 0,4-11-586 0 0,-2-1-114 0 0,1 1-1 0 0,0-1 1 0 0,0 0-1 0 0,0 1 1 0 0,0-1-1 0 0,0 0 0 0 0,0 1 1 0 0,0-1-1 0 0,0 0 1 0 0,0 0-1 0 0,0 0 1 0 0,0 0-1 0 0,0 0 0 0 0,0 0 1 0 0,0 0-1 0 0,0 0 1 0 0,0-1-1 0 0,0 1 1 0 0,0 0-1 0 0,0 0 0 0 0,0-1 1 0 0,0 1-1 0 0,0-1 1 0 0,0 1-1 0 0,0-1 1 0 0,0 1-1 0 0,0-1 0 0 0,-1 0 1 0 0,1 1-1 0 0,0-1 1 0 0,0 0-1 0 0,-1 0 0 0 0,1 1 1 0 0,0-2-1 0 0,2-1 4 0 0,13-12 24 0 0,2 1 0 0 0,0 1 0 0 0,32-18 0 0 0,-51 29 82 0 0,1 2-97 0 0,0 0-1 0 0,0 0 1 0 0,0-1-1 0 0,0 1 1 0 0,0 0-1 0 0,0 0 1 0 0,0 0-1 0 0,0 0 0 0 0,0 0 1 0 0,0-1-1 0 0,-1 1 1 0 0,1 0-1 0 0,0 0 1 0 0,0 0-1 0 0,0 0 1 0 0,0 0-1 0 0,0-1 1 0 0,0 1-1 0 0,0 0 1 0 0,0 0-1 0 0,-1 0 1 0 0,1 0-1 0 0,0 0 1 0 0,0 0-1 0 0,0 0 0 0 0,0 0 1 0 0,0 0-1 0 0,-1 0 1 0 0,1-1-1 0 0,0 1 1 0 0,0 0-1 0 0,0 0 1 0 0,0 0-1 0 0,-1 0 1 0 0,1 0-1 0 0,0 0 1 0 0,0 0-1 0 0,0 0 1 0 0,0 0-1 0 0,-1 0 1 0 0,1 0-1 0 0,0 1 0 0 0,0-1 1 0 0,0 0-1 0 0,0 0 1 0 0,0 0-1 0 0,-1 0 1 0 0,1 0-1 0 0,0 0 1 0 0,0 0-1 0 0,0 0 1 0 0,0 0-1 0 0,0 0 1 0 0,-1 1-1 0 0,1-1 31 0 0,0 0-1 0 0,0 1 1 0 0,-1-1-1 0 0,1 0 1 0 0,0 1-1 0 0,0-1 1 0 0,0 1 0 0 0,0-1-1 0 0,0 1 1 0 0,0-1-1 0 0,-1 0 1 0 0,1 1-1 0 0,0-1 1 0 0,0 1 0 0 0,0-1-1 0 0,0 0 1 0 0,0 1-1 0 0,0-1 1 0 0,1 1-1 0 0,-1-1 1 0 0,0 1 0 0 0,0-1-1 0 0,0 0 1 0 0,0 1-1 0 0,0-1 1 0 0,1 1-1 0 0,-1-1-6 0 0,0 1-1 0 0,1-1 0 0 0,-1 0 0 0 0,0 1 0 0 0,0-1 0 0 0,0 1 0 0 0,0-1 0 0 0,0 1 0 0 0,0-1 0 0 0,1 0 1 0 0,-1 1-1 0 0,0-1 0 0 0,0 1 0 0 0,0-1 0 0 0,0 1 0 0 0,-1-1 0 0 0,1 1 0 0 0,0-1 0 0 0,0 0 0 0 0,0 1 1 0 0,0-1-1 0 0,0 1 0 0 0,0-1 0 0 0,-1 0 0 0 0,1 1 0 0 0,0-1 0 0 0,0 1 0 0 0,-1-1 0 0 0,1 0 1 0 0,0 1-1 0 0,-1-1 0 0 0,-1 1 11 0 0,1 0-27 0 0,1-1-1 0 0,-1 0 1 0 0,1 0 0 0 0,-1 0 0 0 0,1 1 0 0 0,-1-1-1 0 0,1 0 1 0 0,-1 0 0 0 0,1 1 0 0 0,-1-1 0 0 0,1 1 0 0 0,0-1-1 0 0,-1 0 1 0 0,1 1 0 0 0,-1-1 0 0 0,1 1 0 0 0,0-1-1 0 0,-1 1 1 0 0,1-1 0 0 0,0 1 0 0 0,0-1 0 0 0,-1 1 0 0 0,1-1-1 0 0,0 1 1 0 0,0-1 0 0 0,0 1 0 0 0,0-1 0 0 0,0 1-1 0 0,0 0 1 0 0,0 0 0 0 0,-4 0 121 0 0,4 0-59 0 0,13 3-48 0 0,0-2-31 0 0,-8-2 0 0 0,0 1 0 0 0,1 0 0 0 0,-1 1 0 0 0,0-1 0 0 0,0 1 0 0 0,5 3 0 0 0,-7-4 15 0 0,-1 0-1 0 0,1 1 1 0 0,-1 0-1 0 0,0-1 1 0 0,0 1-1 0 0,0 0 1 0 0,0 0-1 0 0,0 0 1 0 0,2 3-1 0 0,-3-3 6 0 0,0 0-1 0 0,0 0 1 0 0,-1 0-1 0 0,1 0 0 0 0,-1 0 1 0 0,1 0-1 0 0,-1 0 0 0 0,0 0 1 0 0,0 1-1 0 0,0-1 0 0 0,0 0 1 0 0,0 0-1 0 0,0 0 1 0 0,0 0-1 0 0,-1 0 0 0 0,1 0 1 0 0,-1 0-1 0 0,0 0 0 0 0,1 0 1 0 0,-3 3-1 0 0,1-2 29 0 0,-1 1 0 0 0,1-1 0 0 0,-1 1 0 0 0,0-1-1 0 0,0 0 1 0 0,0 0 0 0 0,-1-1 0 0 0,-5 5 0 0 0,7-6 9 0 0,0 0 0 0 0,1 1 0 0 0,-1-1 0 0 0,1 1 1 0 0,-1 0-1 0 0,1-1 0 0 0,0 1 0 0 0,-1 0 0 0 0,1 0 1 0 0,-2 4-1 0 0,-8 12 399 0 0,-4-4-196 0 0,10-10-167 0 0,0 1-1 0 0,1 0 1 0 0,-1 0 0 0 0,-6 11 0 0 0,3-5-33 0 0,0 0 1 0 0,-1 0-1 0 0,-13 12 0 0 0,-6 6-13 0 0,-119 126-47 0 0,116-128 0 0 0,28-25 0 0 0,-1 1 0 0 0,1-1 0 0 0,0 0 0 0 0,-1 0 0 0 0,1-1 0 0 0,-1 1 0 0 0,1-1 0 0 0,-6 2 0 0 0,9-3 0 0 0,0 0 0 0 0,-1 0 0 0 0,1 0 0 0 0,0 0 0 0 0,0 0 0 0 0,-1 0 0 0 0,1 0 0 0 0,0 0 0 0 0,0 0 0 0 0,-1 0 0 0 0,1 0 0 0 0,0 0 0 0 0,-1 0 0 0 0,1 0 0 0 0,0-1 0 0 0,0 1 0 0 0,-1 0 0 0 0,1 0 0 0 0,0 0 0 0 0,0 0 0 0 0,0 0 0 0 0,-1 0 0 0 0,1-1 0 0 0,0 1 0 0 0,0 0 0 0 0,0 0 0 0 0,-1-1 0 0 0,1-1 21 0 0,-1 0 1 0 0,1 1-1 0 0,0-1 0 0 0,-1 0 0 0 0,1 0 1 0 0,0 0-1 0 0,0 0 0 0 0,1 0 1 0 0,-1 0-1 0 0,0 0 0 0 0,1 0 0 0 0,-1 1 1 0 0,1-1-1 0 0,-1 0 0 0 0,2-2 1 0 0,13-30-1650 0 0,-14 33 1394 0 0,13-22-7341 0 0,5-2-2593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7 107 4055 0 0,'0'0'312'0'0,"-2"-1"570"0"0,2 0-109 0 0,-1 0 0 0 0,1 0 0 0 0,-1 0 1 0 0,1 0-1 0 0,-1 0 0 0 0,1 0 0 0 0,-1 0 1 0 0,1 0-1 0 0,0 0 0 0 0,0 0 0 0 0,0 0 1 0 0,-1 0-1 0 0,1-1 0 0 0,0 0 0 0 0,1 1-287 0 0,4-7 6792 0 0,-4 7-6792 0 0,0 1-1 0 0,0-1 0 0 0,16-5 5174 0 0,1 4-3970 0 0,-11 1-2546 0 0,17-2 939 0 0,-13 2-40 0 0,1-1 1 0 0,16-5-1 0 0,-2 0-42 0 0,-11 3 0 0 0,-7 1 0 0 0,0 1 0 0 0,-1-1 0 0 0,1 0 0 0 0,-1 0 0 0 0,9-6 0 0 0,-8 2 0 0 0,5-7-148 0 0,-12 13-17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2:59:51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0 2759 0 0,'1'2'207'0'0,"1"2"201"0"0,0-1-1 0 0,0 1 0 0 0,0 0 1 0 0,-1 0-1 0 0,0 0 1 0 0,0 0-1 0 0,0 0 1 0 0,1 7-1 0 0,1 37 7413 0 0,-3-40-7079 0 0,0 13 2669 0 0,0 0 0 0 0,-7 39 0 0 0,-16 38 2203 0 0,20-83-5015 0 0,-2 0-245 0 0,4-10-242 0 0,-1 0 1 0 0,1 0-1 0 0,0 1 0 0 0,0-1 1 0 0,1 1-1 0 0,-1 10 0 0 0,1-15-111 0 0,0-1 0 0 0,0 0 0 0 0,0 1 0 0 0,0-1 0 0 0,0 0 0 0 0,0 1 0 0 0,0-1 0 0 0,0 0 0 0 0,0 1 0 0 0,0-1 0 0 0,0 0 0 0 0,0 1 0 0 0,0-1 0 0 0,1 0 0 0 0,-1 1 0 0 0,0-1 0 0 0,0 0 0 0 0,0 0 0 0 0,0 1 0 0 0,0-1 0 0 0,1 0 0 0 0,-1 1 0 0 0,0-1 0 0 0,1 1 0 0 0,0-2 0 0 0,0 1 0 0 0,0-1 0 0 0,0 1 0 0 0,0-1 0 0 0,1 0 0 0 0,-1 0 0 0 0,0 1 0 0 0,0-1 0 0 0,0 0 0 0 0,-1 0 0 0 0,1 0 0 0 0,0 0 0 0 0,0 0 0 0 0,1-2 0 0 0,2-1 0 0 0,14-21 0 0 0,-15 18 0 0 0,-2 6 0 0 0,0-1 0 0 0,1 0 0 0 0,-1 0 0 0 0,0 1 0 0 0,0-1 0 0 0,1 0 0 0 0,-1 1 0 0 0,1 0 0 0 0,-1-1 0 0 0,1 1 0 0 0,0 0 0 0 0,0 0 0 0 0,-1 0 0 0 0,1 0 0 0 0,0 0 0 0 0,3-1 0 0 0,9-4 0 0 0,-1 5 0 0 0,-7 3 0 0 0,0-1 0 0 0,0 1 0 0 0,0 0 0 0 0,-1 1 0 0 0,1-1 0 0 0,-1 1 0 0 0,1 0 0 0 0,-1 1 0 0 0,7 5 0 0 0,16 10 0 0 0,-26-18 0 0 0,1 0 0 0 0,0 0 0 0 0,0 0 0 0 0,0-1 0 0 0,0 1 0 0 0,0-1 0 0 0,0 1 0 0 0,0-1 0 0 0,0 0 0 0 0,-1 0 0 0 0,1 0 0 0 0,0-1 0 0 0,0 1 0 0 0,0-1 0 0 0,0 0 0 0 0,0 0 0 0 0,0 0 0 0 0,-1 0 0 0 0,1 0 0 0 0,0 0 0 0 0,2-3 0 0 0,8-3 0 0 0,-1-1 0 0 0,21-18 0 0 0,-32 25 0 0 0,77-66 0 0 0,35-30 0 0 0,-105 91 0 0 0,-4 3 0 0 0,0-1 0 0 0,0 1 0 0 0,1 0 0 0 0,0 0 0 0 0,-1 0 0 0 0,1 1 0 0 0,7-3 0 0 0,-2 5 0 0 0,0 6 0 0 0,-7-2 0 0 0,0 0 0 0 0,-1 0 0 0 0,1 0 0 0 0,-1 0 0 0 0,0 0 0 0 0,0 1 0 0 0,0-1 0 0 0,-1 1 0 0 0,1-1 0 0 0,-1 1 0 0 0,0-1 0 0 0,-1 1 0 0 0,1 8 0 0 0,-1 7 0 0 0,0-1 0 0 0,-4 21 0 0 0,1-12 0 0 0,0-12 0 0 0,0 1 0 0 0,-1-1 0 0 0,-1 0 0 0 0,0-1 0 0 0,-12 27 0 0 0,10-27 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6911 0 0,'0'0'528'0'0,"0"2"-341"0"0,5 19 1846 0 0,-6-13-406 0 0,-1-1-354 0 0,1 32 4412 0 0,0 8-810 0 0,-3 11-1086 0 0,3-39-2540 0 0,0-1 0 0 0,-6 28 0 0 0,4-34-426 0 0,-1 25 0 0 0,2-18-726 0 0,0-1-1 0 0,-7 24 1 0 0,8-34-309 0 0,0-6-620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 3711 0 0,'1'0'136'0'0,"0"0"0"0"0,0 0 0 0 0,0 0 0 0 0,-1 0-1 0 0,1-1 1 0 0,0 1 0 0 0,0 0 0 0 0,-1 0-1 0 0,1 0 1 0 0,0-1 0 0 0,0 1 0 0 0,-1 0 0 0 0,1-1-1 0 0,0 1 1 0 0,-1 0 0 0 0,1-1 0 0 0,0 1-1 0 0,0-2 1 0 0,1 1 230 0 0,0 0 1150 0 0,1 1-964 0 0,-1 0-422 0 0,0 0 0 0 0,1 0 1 0 0,-1 0-1 0 0,0 1 1 0 0,1-1-1 0 0,-1 1 0 0 0,0 0 1 0 0,0-1-1 0 0,1 1 0 0 0,-1 0 1 0 0,0 0-1 0 0,0 1 0 0 0,0-1 1 0 0,0 0-1 0 0,0 1 0 0 0,-1-1 1 0 0,1 1-1 0 0,0-1 1 0 0,-1 1-1 0 0,1 0 0 0 0,-1 0 1 0 0,1 0-1 0 0,-1 0 0 0 0,0 0 1 0 0,0 0-1 0 0,0 0 0 0 0,0 0 1 0 0,0 0-1 0 0,-1 1 1 0 0,1-1-1 0 0,0 0 0 0 0,-1 0 1 0 0,0 1-1 0 0,1 2 0 0 0,-1 8 1032 0 0,1 1-1 0 0,-4 23 0 0 0,1-3 641 0 0,-3 12 435 0 0,2-28-1200 0 0,1 21 0 0 0,0 52 1438 0 0,5 104 2070 0 0,-2-175-4032 0 0,-1-12-271 0 0,1-1 0 0 0,0 1 0 0 0,0-1 0 0 0,0 1-1 0 0,1-1 1 0 0,0 0 0 0 0,0 1 0 0 0,4 6 0 0 0,0-3-182 0 0,-5-8-49 0 0,0 0-1 0 0,1 0 0 0 0,-1-1 0 0 0,1 1 1 0 0,0 0-1 0 0,0-1 0 0 0,4 5 0 0 0,4-1 17 0 0,2-2-23 0 0,2-4-4 0 0,-10-2-436 0 0,0 1 0 0 0,0-1 0 0 0,0 0 0 0 0,0 0 1 0 0,-1-1-1 0 0,1 1 0 0 0,0-1 0 0 0,-1 1 0 0 0,0-1 0 0 0,1 0 0 0 0,-1-1 0 0 0,-1 1 0 0 0,1 0 0 0 0,0-1 1 0 0,-1 0-1 0 0,4-6 0 0 0,-2 1-1321 0 0,1-1 0 0 0,-1 0 1 0 0,-1 1-1 0 0,0-2 0 0 0,4-19 1 0 0,-6 14-4710 0 0</inkml:trace>
  <inkml:trace contextRef="#ctx0" brushRef="#br0" timeOffset="1">23 418 4951 0 0,'-22'-5'8323'0'0,"23"3"-6839"0"0,9-6-207 0 0,0 0 0 0 0,0 0 0 0 0,0 1 0 0 0,1 0 0 0 0,0 1 0 0 0,19-8 0 0 0,5-3 170 0 0,18-6 573 0 0,-51 22-1913 0 0,0 1 0 0 0,-1-1 0 0 0,1 0 0 0 0,0 1-1 0 0,-1 0 1 0 0,1-1 0 0 0,0 1 0 0 0,3 0 0 0 0,0 0 142 0 0,-3 0 551 0 0,0 3-207 0 0,-2-3-571 0 0,1 0 0 0 0,-1 1 0 0 0,0-1 0 0 0,0 0 0 0 0,0 0-1 0 0,1 0 1 0 0,-1 0 0 0 0,0 1 0 0 0,0-1 0 0 0,1 0 0 0 0,-1 0 0 0 0,0 0 0 0 0,0 1 0 0 0,0-1-1 0 0,0 0 1 0 0,0 0 0 0 0,1 1 0 0 0,-1-1 0 0 0,0 0 0 0 0,0 0 0 0 0,0 1 0 0 0,0-1 0 0 0,0 0-1 0 0,0 0 1 0 0,0 1 0 0 0,0 0 0 0 0,0 4 146 0 0,0 1-1 0 0,0-1 1 0 0,-1 1 0 0 0,1 0-1 0 0,-1-1 1 0 0,-1 1 0 0 0,1-1-1 0 0,-3 7 1 0 0,-21 46 591 0 0,16-41-643 0 0,-32 62-92 0 0,5-19-24 0 0,26-46-488 0 0,5-12-519 0 0,2-2 535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6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4831 0 0,'0'0'375'0'0,"12"-9"77"0"0,-3 4 3063 0 0,-1 0 1 0 0,16-13-1 0 0,-19 13-2871 0 0,1 1 0 0 0,0-1 0 0 0,0 1 0 0 0,0 1-1 0 0,1-1 1 0 0,11-4 0 0 0,-14 7-363 0 0,11-4 650 0 0,0 0 0 0 0,0 2 1 0 0,29-5-1 0 0,-40 8-750 0 0,-1 0 0 0 0,1 0 0 0 0,-1 0 0 0 0,1 0 0 0 0,-1 1 0 0 0,1-1 0 0 0,-1 1 0 0 0,1 0 0 0 0,-1 0 0 0 0,1 0 0 0 0,-1 0 0 0 0,0 1 0 0 0,0-1 0 0 0,0 1 0 0 0,0 0 0 0 0,0 0 0 0 0,0 0 0 0 0,0 0 0 0 0,-1 0 0 0 0,1 1 0 0 0,-1 0 0 0 0,5 5 0 0 0,-7-7-78 0 0,1 0-1 0 0,-1 1 1 0 0,0-1-1 0 0,0 0 1 0 0,0 1-1 0 0,0-1 1 0 0,0 1-1 0 0,0-1 1 0 0,0 0-1 0 0,0 1 1 0 0,0-1-1 0 0,-1 0 1 0 0,1 1-1 0 0,-1-1 1 0 0,1 0-1 0 0,-1 1 1 0 0,1-1-1 0 0,-1 0 1 0 0,0 0-1 0 0,-1 2 1 0 0,-2 8 398 0 0,1 5 113 0 0,3-9-491 0 0,-1 0 0 0 0,-1-1-1 0 0,0 1 1 0 0,-2 8 0 0 0,-8 10-122 0 0,-1-1 0 0 0,-1-1 1 0 0,-34 43-1 0 0,37-51-1 0 0,8-12 0 0 0,0 1 0 0 0,1-1 0 0 0,-1 0 0 0 0,-7 5 0 0 0,-7 3-82 0 0,12-10-181 0 0,1-2-53 0 0,2 2-519 0 0,-15 1 1179 0 0,11-3-3172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6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2935 0 0,'0'0'161'0'0,"0"-1"0"0"0,0 1 0 0 0,0 0 0 0 0,0-1 0 0 0,0 1 0 0 0,0 0 0 0 0,1-1 0 0 0,-1 1-1 0 0,0 0 1 0 0,0-1 0 0 0,0 1 0 0 0,1 0 0 0 0,-1-1 0 0 0,0 1 0 0 0,0 0 0 0 0,1 0 0 0 0,-1-1-1 0 0,0 1 1 0 0,1 0 0 0 0,-1 0 0 0 0,0 0 0 0 0,1-1 0 0 0,-1 1 0 0 0,0 0 0 0 0,1 0 0 0 0,-1 0-1 0 0,1 0 1 0 0,-1 0 0 0 0,1 0 0 0 0,14 12 4957 0 0,0 2 0 0 0,16 17-1 0 0,-10-9-2734 0 0,81 87 4621 0 0,-35-34-6739 0 0,-63-72-265 0 0,9 14 0 0 0,7 6-53 0 0,-19-22-223 0 0,5 6-1884 0 0,0-3-2316 0 0</inkml:trace>
  <inkml:trace contextRef="#ctx0" brushRef="#br0" timeOffset="1">574 248 5727 0 0,'0'0'443'0'0,"0"2"-294"0"0,-15 40 2325 0 0,-32 55 14761 0 0,31-68-15505 0 0,-20 28 1762 0 0,21-34-2568 0 0,11-17-751 0 0,-4 5-2228 0 0,6 1-6216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6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 5471 0 0,'-10'22'1412'0'0,"-22"39"-1"0"0,1-4 4386 0 0,-15 27 2595 0 0,8-14-1029 0 0,38-70-7275 0 0,0 1 0 0 0,-1-1 0 0 0,1 1 1 0 0,-1-1-1 0 0,1 1 0 0 0,0-1 0 0 0,-1 1 0 0 0,1-1 1 0 0,-1 1-1 0 0,1-1 0 0 0,-1 0 0 0 0,1 1 0 0 0,-1-1 1 0 0,0 0-1 0 0,1 1 0 0 0,-1-1 0 0 0,0 0 1 0 0,-2 2 344 0 0,2-2-86 0 0,4-6 43 0 0,27-32-379 0 0,-24 31-18 0 0,1 0 1 0 0,-1 0-1 0 0,1 0 0 0 0,0 1 1 0 0,1 0-1 0 0,-1 0 0 0 0,1 1 1 0 0,1 0-1 0 0,-1 1 0 0 0,12-5 1 0 0,9-4 31 0 0,-9 5 0 0 0,4 1-26 0 0,-13 2 3 0 0,-4 3 14 0 0,0 0-1 0 0,1 0 1 0 0,12-1-1 0 0,-3 0 46 0 0,-2 5-18 0 0,1 2-35 0 0,-3 3-8 0 0,-11-6 0 0 0,-1 0 0 0 0,1 1 0 0 0,-1 0 0 0 0,1-1 0 0 0,-1 1 0 0 0,0 0 0 0 0,1-1 0 0 0,-1 1 0 0 0,0 0 0 0 0,0 0 0 0 0,-1 0 0 0 0,1 0 0 0 0,0 0 0 0 0,-1 0 0 0 0,1 3 0 0 0,0-1 0 0 0,-1 1 0 0 0,0-1 0 0 0,0 0 0 0 0,0 1 0 0 0,0-1 0 0 0,-1 0 0 0 0,-1 6 0 0 0,-2 2 0 0 0,0-1 0 0 0,-1 1 0 0 0,0-1 0 0 0,-9 16 0 0 0,-12 10 0 0 0,-5 10 0 0 0,-4 11 0 0 0,-65 82 0 0 0,79-113 0 0 0,-14 15 0 0 0,-48 45 0 0 0,81-85 0 0 0,-17 16 0 0 0,2-7-243 0 0,15-10-26 0 0,0 0-1 0 0,-1-1 0 0 0,1 1 1 0 0,0-1-1 0 0,0 1 0 0 0,-1-1 0 0 0,1 0 1 0 0,0 0-1 0 0,0 0 0 0 0,-3 0 1 0 0,-1-17-9363 0 0,2-1 1017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7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3079 0 0,'0'0'3776'0'0,"9"4"2872"0"0,-2 4-3440 0 0,-3 3-3040 0 0</inkml:trace>
  <inkml:trace contextRef="#ctx0" brushRef="#br0" timeOffset="1">138 118 13847 0 0,'4'-1'1068'0'0,"14"-6"-361"0"0,-1 0 0 0 0,0-1-1 0 0,22-15 1 0 0,-34 20 197 0 0,1 0 1 0 0,0 1-1 0 0,0-1 1 0 0,0 1-1 0 0,0 0 0 0 0,0 1 1 0 0,12-2-1 0 0,15-5 1967 0 0,131-34 2048 0 0,-158 40-4936 0 0,-5 1-65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2527 0 0,'-1'2'187'0'0,"-34"87"15387"0"0,20-48-10792 0 0,-1-1-3402 0 0,-72 169 4881 0 0,85-201-6589 0 0,-1 5 680 0 0</inkml:trace>
  <inkml:trace contextRef="#ctx0" brushRef="#br0" timeOffset="1">194 38 7367 0 0,'0'0'568'0'0,"2"1"-373"0"0,20 18 6342 0 0,-11-3-2541 0 0,-2 1-1 0 0,0 0 1 0 0,12 33-1 0 0,-9-20-2169 0 0,-11-28-1593 0 0,-1 12-174 0 0,0-11-1254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7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2935 0 0,'0'1'214'0'0,"2"33"7087"0"0,11 7-2493 0 0,-13-36-4812 0 0,0 0 0 0 0,0 0 0 0 0,0 0-1 0 0,0 1 1 0 0,-1-1 0 0 0,0 0 0 0 0,0 0 0 0 0,0 0 0 0 0,-1-1 0 0 0,-2 7 0 0 0,-6 8-4652 0 0,7-10 98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69 3079 0 0,'-16'8'903'0'0,"1"1"-1"0"0,-18 12 6784 0 0,43-19-4064 0 0,5 0-1908 0 0,5-6-60 0 0,0 0 1 0 0,0-2-1 0 0,0 0 1 0 0,22-10-1 0 0,15-5 1770 0 0,-13 7-2791 0 0,-1 3 0 0 0,2 1 0 0 0,-1 2 0 0 0,54-2 0 0 0,-92 10-633 0 0,6 0 0 0 0,-1 0 0 0 0,1 0 0 0 0,-1 1 0 0 0,1 1 0 0 0,18 4 0 0 0,-25-5 0 0 0,0 1 0 0 0,0 0 0 0 0,0 0 0 0 0,0 0 0 0 0,0 1 0 0 0,0-1 0 0 0,6 6 0 0 0,-10-7 0 0 0,-1-1 0 0 0,0 0 0 0 0,1 0 0 0 0,-1 1 0 0 0,0-1 0 0 0,0 0 0 0 0,1 0 0 0 0,-1 1 0 0 0,0-1 0 0 0,0 0 0 0 0,0 1 0 0 0,1-1 0 0 0,-1 0 0 0 0,0 1 0 0 0,0-1 0 0 0,0 0 0 0 0,0 1 0 0 0,0-1 0 0 0,0 0 0 0 0,0 1 0 0 0,-2 9-1456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16 2815 0 0,'1'-1'214'0'0,"16"-14"14452"0"0,-10 42-10273 0 0,-7-20-3944 0 0,-2 1 0 0 0,1 0-1 0 0,-1-1 1 0 0,0 1 0 0 0,-1-1-1 0 0,-2 8 1 0 0,-25 43 983 0 0,8-18-646 0 0,16-26-521 0 0,-11 19 766 0 0,16-31-990 0 0,4 3-24 0 0,0 1 0 0 0,0-1-1 0 0,-1 1 1 0 0,0 0-1 0 0,0 0 1 0 0,-1 0 0 0 0,1 0-1 0 0,0 8 1 0 0,0 10 314 0 0,1-10 89 0 0,-2 0 1 0 0,0 1-1 0 0,0-1 0 0 0,-1 0 1 0 0,-1 0-1 0 0,-5 29 0 0 0,2-32-398 0 0,-71 247 516 0 0,72-243-1154 0 0,3-12 116 0 0,3-9 112 0 0,29-71-1540 0 0,-27 66 1800 0 0,0 0 1 0 0,1 1-1 0 0,9-15 1 0 0,-10 17 210 0 0,1-1 0 0 0,-1 0 0 0 0,-1 0 0 0 0,7-18 0 0 0,-9 23 45 0 0,0 0 0 0 0,0 1 0 0 0,0 0-1 0 0,0-1 1 0 0,1 1 0 0 0,-1 0 0 0 0,1 0-1 0 0,0 1 1 0 0,0-1 0 0 0,0 0-1 0 0,0 1 1 0 0,0 0 0 0 0,8-4 0 0 0,5-5 858 0 0,13-13-610 0 0,37-39 0 0 0,-58 58-2600 0 0,3-1-6695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1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224 1 2359 0 0,'-7'22'119'0'0,"7"-17"-50"0"0,1 0-49 0 0,-3 14 1098 0 0,0-1-1 0 0,0 0 0 0 0,-2 1 1 0 0,-1-2-1 0 0,-11 33 0 0 0,-23 41 4181 0 0,14-29-2985 0 0,17-39-1693 0 0,-14 25 0 0 0,11-27-669 0 0,-32 57 2427 0 0,11-29-8084 0 0,25-41-624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9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27 5903 0 0,'0'0'451'0'0,"1"-1"-295"0"0,16-8 127 0 0,-15 8 1093 0 0,0 1 472 0 0,5-3-649 0 0,1 0 994 0 0,0 1 0 0 0,0-1 0 0 0,18-1 1 0 0,-24 4-914 0 0,3 2 2282 0 0,-4-2-3340 0 0,-1 0 0 0 0,1 1 0 0 0,-1-1 0 0 0,1 0 0 0 0,-1 0 0 0 0,1 0 1 0 0,-1 0-1 0 0,1 0 0 0 0,-1 0 0 0 0,1 1 0 0 0,-1-1 0 0 0,0 0 0 0 0,1 0 1 0 0,-1 1-1 0 0,1-1 0 0 0,-1 0 0 0 0,0 1 0 0 0,1-1 0 0 0,-1 0 0 0 0,0 1 1 0 0,1-1-1 0 0,-1 0 0 0 0,0 1 0 0 0,0-1 0 0 0,1 1 0 0 0,-1-1 1 0 0,0 1-1 0 0,0-1 0 0 0,1 1 0 0 0,-2 3-132 0 0,0 0 0 0 0,0 0 0 0 0,0 0 0 0 0,-1 0 0 0 0,1 0 0 0 0,-1 0 0 0 0,0-1 0 0 0,0 1 0 0 0,0 0 0 0 0,0-1 0 0 0,-1 0 0 0 0,-4 6 0 0 0,-12 15 12 0 0,5-7-102 0 0,9-14 0 0 0,0-2 0 0 0,-1 2 0 0 0,0 0 0 0 0,0 0 0 0 0,-1-1 0 0 0,-6 2 0 0 0,1-3 175 0 0,10-4-10 0 0,6-4-2026 0 0,3-5-5714 0 0,3-1-2593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3599 0 0,'0'2'278'0'0,"3"13"697"0"0,0 0-1 0 0,-1 0 1 0 0,-1 1 0 0 0,-1 15 0 0 0,-7 65 8432 0 0,1-34-4806 0 0,-18 100 4217 0 0,9-82-7717 0 0,9-52-1052 0 0,4-20-39 0 0,0 0 0 0 0,0 0 0 0 0,0 14 0 0 0,1-11-97 0 0,1-9-363 0 0,1-2 257 0 0,-1 0 1 0 0,1 0 0 0 0,0-1-1 0 0,0 1 1 0 0,-1 0 0 0 0,1-1-1 0 0,-1 1 1 0 0,1 0-1 0 0,0-1 1 0 0,-1 1 0 0 0,1-1-1 0 0,-1 1 1 0 0,1-1 0 0 0,-1 0-1 0 0,1 1 1 0 0,0-2 0 0 0,6-9-6393 0 0,-3-5-3047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3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6391 0 0,'0'0'492'0'0,"2"-1"-322"0"0,17-11 1044 0 0,18-4 8391 0 0,-13 6-7439 0 0,73-40 3286 0 0,-96 49-5152 0 0,32-9 1085 0 0,-29 10-1217 0 0,1-1 0 0 0,0 1 0 0 0,-1 1 0 0 0,1-1 0 0 0,0 1 0 0 0,-1-1 0 0 0,1 1 0 0 0,-1 1 0 0 0,0-1 0 0 0,1 0 0 0 0,-1 1 0 0 0,0 0 0 0 0,0 0 0 0 0,0 1 0 0 0,8 4 0 0 0,-2 3 183 0 0,-1-1 0 0 0,0 2-1 0 0,-1-1 1 0 0,0 1 0 0 0,-1 0 0 0 0,0 1-1 0 0,10 22 1 0 0,-3-8-284 0 0,-9-15-63 0 0,0 1-1 0 0,-1 0 0 0 0,-1-1 1 0 0,1 1-1 0 0,-2 0 0 0 0,0 1 0 0 0,1 17 1 0 0,-2 8-2 0 0,-4 43 0 0 0,-2 5-2 0 0,-2 42 0 0 0,2-75 0 0 0,3-42 0 0 0,1-2-276 0 0,-5 14-12806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0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 6271 0 0,'0'0'2339'0'0,"2"-1"-460"0"0,5-2 116 0 0,-1 1 0 0 0,1 0 0 0 0,0 0 0 0 0,11 0 0 0 0,53-2 7127 0 0,-65 4-8442 0 0,-2 1-298 0 0,0-1 1 0 0,0 0 0 0 0,0 1-1 0 0,0 0 1 0 0,7 2 0 0 0,-9-2-222 0 0,-1 0-122 0 0,6 4-34 0 0,1 5-5 0 0,-5 5 0 0 0,-4 0 0 0 0,-3-6 0 0 0,0 0 0 0 0,0 0 0 0 0,-1 0 0 0 0,0 0 0 0 0,0-1 0 0 0,-1 0 0 0 0,0 0 0 0 0,0-1 0 0 0,-1 1 0 0 0,0-1 0 0 0,-13 9 0 0 0,-1-1 0 0 0,6-2 0 0 0,15-11 0 0 0,6-2 0 0 0,7-1 0 0 0,3 0 0 0 0,1-5 0 0 0,-8 2 0 0 0,-8 3-13 0 0,1 1 0 0 0,-1-1 0 0 0,0 1 0 0 0,0-1 0 0 0,0 0 0 0 0,1 1 0 0 0,-1-1 0 0 0,0 0 0 0 0,0 0 0 0 0,0 0 0 0 0,0 0-1 0 0,0 0 1 0 0,0 0 0 0 0,0 0 0 0 0,-1 0 0 0 0,2-2 0 0 0,2-3-218 0 0,-2 3-77 0 0,7-8-1601 0 0,-4 3-5596 0 0</inkml:trace>
  <inkml:trace contextRef="#ctx0" brushRef="#br0" timeOffset="1">105 0 3079 0 0,'0'2'227'0'0,"2"13"690"0"0,0-1 0 0 0,-2 1 0 0 0,-1 20 0 0 0,1-23 819 0 0,-1 30 3012 0 0,-3 62 5411 0 0,-8-1-4386 0 0,2-41-4087 0 0,-2 66 1 0 0,13-111-2980 0 0,1-2-6438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0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9815 0 0,'-3'17'1390'0'0,"2"-16"-846"0"0,1 0-1 0 0,0 0 1 0 0,0 0 0 0 0,-1 0 0 0 0,1 1 0 0 0,0-1 0 0 0,0 0 0 0 0,0 0 0 0 0,0 0-1 0 0,0 0 1 0 0,1 0 0 0 0,-1 0 0 0 0,0 1 0 0 0,0-1 0 0 0,1 0 0 0 0,-1 0-1 0 0,1 0 1 0 0,-1 0 0 0 0,1 0 0 0 0,-1 0 0 0 0,1 0 0 0 0,-1 0 0 0 0,1 0 0 0 0,0-1-1 0 0,0 1 1 0 0,-1 0 0 0 0,2 1 0 0 0,0-2-471 0 0,-1 1 0 0 0,1 0 0 0 0,-1-1 0 0 0,1 1 0 0 0,-1-1 0 0 0,0 0-1 0 0,1 1 1 0 0,-1-1 0 0 0,1 0 0 0 0,2 0 0 0 0,18 0 613 0 0,0-1 89 0 0,0 2 0 0 0,40 5 0 0 0,-61-6-737 0 0,1 1 1 0 0,-1-1-1 0 0,0 1 1 0 0,0 0-1 0 0,1-1 1 0 0,-1 1-1 0 0,0 0 1 0 0,0 0-1 0 0,0 0 0 0 0,0 0 1 0 0,0 0-1 0 0,0 0 1 0 0,0 0-1 0 0,0 0 1 0 0,1 3-1 0 0,7 16 449 0 0,-7-14-438 0 0,0 0 0 0 0,0 0 0 0 0,-1 1 0 0 0,0-1-1 0 0,0 1 1 0 0,-1-1 0 0 0,0 0 0 0 0,0 1 0 0 0,0-1 0 0 0,-1 1-1 0 0,0-1 1 0 0,0 0 0 0 0,-1 0 0 0 0,0 1 0 0 0,-3 7 0 0 0,-4 6 162 0 0,-1 1 0 0 0,-26 36 0 0 0,32-51-207 0 0,-55 73-4 0 0,14-22 0 0 0,40-49 0 0 0,-6 5 0 0 0,-21 10 0 0 0,31-22-66 0 0,-1 0 0 0 0,0 0 0 0 0,0 0 0 0 0,0 0 0 0 0,0 0 0 0 0,1 0-1 0 0,-1-1 1 0 0,0 1 0 0 0,0 0 0 0 0,-1-1 0 0 0,1 0 0 0 0,0 0 0 0 0,0 1 0 0 0,0-1 0 0 0,0 0 0 0 0,0 0 0 0 0,-3-1 0 0 0,4 0-296 0 0,0 1 1 0 0,1 0-1 0 0,-1-1 1 0 0,1 1-1 0 0,-1-1 0 0 0,1 0 1 0 0,-1 1-1 0 0,1-1 1 0 0,-1 1-1 0 0,1-1 1 0 0,0 1-1 0 0,-1-1 1 0 0,1 0-1 0 0,0 1 1 0 0,0-1-1 0 0,-1 0 0 0 0,1 0 1 0 0,0 1-1 0 0,0-2 1 0 0,-1 0-1659 0 0,-6-15-7588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1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11023 0 0,'0'0'852'0'0,"3"1"-560"0"0,105 63 16469 0 0,-61-42-13147 0 0,-32-14-3460 0 0,-11-5-143 0 0,0 0 1 0 0,0-1-1 0 0,0 0 0 0 0,0 0 0 0 0,7 2 0 0 0,1 1-7 0 0,-2-3-4 0 0,-1-8-117 0 0,-8 5-33 0 0,0 0 0 0 0,0-1 0 0 0,0 0 0 0 0,0 1 1 0 0,-1-1-1 0 0,1 1 0 0 0,0-1 0 0 0,-1 0 0 0 0,1 1 0 0 0,-1-1 1 0 0,1-3-1 0 0,-1-12-8795 0 0,-3 6-491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1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6559 0 0,'1'3'507'0'0,"0"-2"-576"0"0,27 70 2757 0 0,-25-62-1622 0 0,0 1-1 0 0,-1-1 1 0 0,0 1 0 0 0,-1 0 0 0 0,1 19-1 0 0,-2-5 591 0 0,0-12-541 0 0,-1 0 0 0 0,0 0-1 0 0,-3 17 1 0 0,0-7-8 0 0,3-15-669 0 0,-1 0-1 0 0,1 0 1 0 0,-1-1 0 0 0,0 1-1 0 0,-1 0 1 0 0,-5 11-1 0 0,-1-4 194 0 0,4-6-189 0 0,0 0 0 0 0,0 0 0 0 0,-1-1 0 0 0,-10 11-1 0 0,15-16-364 0 0,-13 10 677 0 0,0 0 1 0 0,-20 12-1 0 0,-19 10 437 0 0,44-30-1166 0 0,10-4-19 0 0,23 0-5 0 0,5 0-1 0 0,3 0 0 0 0,5 1 0 0 0,-15 0 0 0 0,34-3 0 0 0,-18-3 0 0 0,15 9 0 0 0,-37-2 0 0 0,30 0 0 0 0,17-6 0 0 0,-34 1 0 0 0,-17 2 0 0 0,1-1 0 0 0,-1-1 0 0 0,0 0 0 0 0,0 0 0 0 0,0-1 0 0 0,0-1 0 0 0,17-9 0 0 0,-28 13 0 0 0,-1 1 0 0 0,1 0 0 0 0,-1-1 0 0 0,1 1 0 0 0,0-1 0 0 0,-1 1 0 0 0,0 0 0 0 0,1-1 0 0 0,-1 1 0 0 0,1-1 0 0 0,-1 0 0 0 0,1 1 0 0 0,-1-1 0 0 0,0 1 0 0 0,0-1 0 0 0,1 0 0 0 0,-1 1 0 0 0,0-1 0 0 0,0 1 0 0 0,0-1 0 0 0,1 0 0 0 0,-1 1 0 0 0,0-1 0 0 0,0 0 0 0 0,0 1 0 0 0,0-1 0 0 0,0 0 0 0 0,0 1 0 0 0,-1-1 0 0 0,1 0 0 0 0,0 0 0 0 0,0 0 0 0 0,0 1 0 0 0,-1 0 0 0 0,1 0 0 0 0,0 0 0 0 0,0 0 0 0 0,0 0 0 0 0,0-1 0 0 0,0 1 0 0 0,0 0 0 0 0,0 0 0 0 0,0 0 0 0 0,0 0 0 0 0,0-1 0 0 0,0 1 0 0 0,0 0 0 0 0,0 0 0 0 0,0 0 0 0 0,0 0 0 0 0,0-1 0 0 0,0 1 0 0 0,0 0 0 0 0,1 0 0 0 0,-1 0 0 0 0,0 0 0 0 0,0 0 0 0 0,0 0 0 0 0,0-1 0 0 0,0 1 0 0 0,0 0 0 0 0,0 0 0 0 0,0 0 0 0 0,1 0 0 0 0,-1 0 0 0 0,0 0 0 0 0,0 0 0 0 0,0-1 0 0 0,0 1 0 0 0,0 0 0 0 0,0 0 0 0 0,1 0 0 0 0,-1 0 0 0 0,0 0 0 0 0,0 0 0 0 0,0 0 0 0 0,8 2 0 0 0,-2 0 0 0 0,-5-5 0 0 0,-1 3 0 0 0,0 0 0 0 0,0 0 0 0 0,0-1 0 0 0,0 1 0 0 0,0 0 0 0 0,0-1 0 0 0,1 1 0 0 0,-1 0 0 0 0,0 0 0 0 0,0-1 0 0 0,0 1 0 0 0,0 0 0 0 0,0 0 0 0 0,1-1 0 0 0,-1 1 0 0 0,0 0 0 0 0,0 0 0 0 0,0 0 0 0 0,1-1 0 0 0,-1 1 0 0 0,0 0 0 0 0,0 0 0 0 0,1 0 0 0 0,-1 0 0 0 0,0 0 0 0 0,0-1 0 0 0,1 1 0 0 0,-1 0 0 0 0,0 0 0 0 0,0 0 0 0 0,1 0 0 0 0,-1 0 0 0 0,0 0 0 0 0,1 0 0 0 0,-1 0 0 0 0,1 0 0 0 0,2-1 0 0 0,-7-3 0 0 0,4 4-4 0 0,-1 0 1 0 0,1 0-1 0 0,0 0 0 0 0,0 0 1 0 0,0 0-1 0 0,0 0 1 0 0,0 0-1 0 0,0 0 0 0 0,0 0 1 0 0,0 0-1 0 0,0 0 0 0 0,0 0 1 0 0,0 0-1 0 0,0 0 1 0 0,0-1-1 0 0,0 1 0 0 0,0 0 1 0 0,0 0-1 0 0,0 0 0 0 0,0 0 1 0 0,0 0-1 0 0,0 0 0 0 0,0 0 1 0 0,0 0-1 0 0,0 0 1 0 0,0 0-1 0 0,0 0 0 0 0,0 0 1 0 0,0 0-1 0 0,0 0 0 0 0,0-1 1 0 0,0 1-1 0 0,0 0 1 0 0,0 0-1 0 0,0 0 0 0 0,0 0 1 0 0,0 0-1 0 0,0 0 0 0 0,0 0 1 0 0,0 0-1 0 0,0 0 1 0 0,0 0-1 0 0,0 0 0 0 0,0 0 1 0 0,0 0-1 0 0,0 0 0 0 0,0 0 1 0 0,1 0-1 0 0,-1 0 0 0 0,0 0 1 0 0,0 0-1 0 0,0 0 1 0 0,0-1-1 0 0,0 1 0 0 0,0 0 1 0 0,0 0-1 0 0,0 0 0 0 0,0 0 1 0 0,0 0-1 0 0,0 0 1 0 0,0 0-1 0 0,1 0-16 0 0,-1 0 1 0 0,0 0-1 0 0,0 0 1 0 0,0 0-1 0 0,0 0 1 0 0,0 0-1 0 0,1 0 1 0 0,-1 0-1 0 0,0 0 1 0 0,0 0-1 0 0,0 0 1 0 0,0-1-1 0 0,0 1 1 0 0,0 0-1 0 0,0 0 1 0 0,0 0-1 0 0,1 0 1 0 0,-1 0-1 0 0,0 0 1 0 0,0-1-1 0 0,0 1 1 0 0,0 0-1 0 0,0 0 1 0 0,0 0-1 0 0,0 0 1 0 0,0 0-1 0 0,0-1 1 0 0,0 1-1 0 0,0 0 1 0 0,0 0-1 0 0,0 0 1 0 0,0 0-1 0 0,0 0 0 0 0,0-1 1 0 0,0 1-1 0 0,0 0 1 0 0,0 0-1 0 0,0 0 1 0 0,0 0-1 0 0,0 0 1 0 0,0-1-1 0 0,0 1 1 0 0,-1 0-1 0 0,1 0 1 0 0,0 0-1 0 0,0 0 1 0 0,0 0-1 0 0,0 0 1 0 0,0-1-1 0 0,0 1 1 0 0,0 0-1 0 0,-1 0 1 0 0,1 0-1 0 0,0 0 1 0 0,0 0-1 0 0,0 0 1 0 0,0 0-1 0 0,0 0 1 0 0,-1 0-1 0 0,1 0 1 0 0,0 0-1 0 0,0 0 1 0 0,0 0-1 0 0,0 0 1 0 0,0 0-1 0 0,-1 0 1 0 0,1 0-1 0 0,0 0-28 0 0,0 0 0 0 0,0 0 1 0 0,-1 0-1 0 0,1 0 0 0 0,0 0 0 0 0,0 0 0 0 0,0 0 0 0 0,0 0 0 0 0,0 0 1 0 0,0-1-1 0 0,-1 1 0 0 0,1 0 0 0 0,0 0 0 0 0,0 0 0 0 0,0 0 1 0 0,0 0-1 0 0,0 0 0 0 0,0 0 0 0 0,-1 0 0 0 0,1 0 0 0 0,0 0 1 0 0,0-1-1 0 0,0 1 0 0 0,0 0 0 0 0,0 0 0 0 0,0 0 0 0 0,0 0 1 0 0,0 0-1 0 0,0 0 0 0 0,0 0 0 0 0,0-1 0 0 0,0 1 0 0 0,0 0 1 0 0,0 0-1 0 0,0 0 0 0 0,0 0 0 0 0,0 0 0 0 0,0-1 0 0 0,0 1 0 0 0,0 0 1 0 0,0 0-1 0 0,0 0 0 0 0,0 0 0 0 0,0 0 0 0 0,0-1 0 0 0,0 1 1 0 0,0 0-1 0 0,0 0 0 0 0,0 0 0 0 0,0 0 0 0 0,0 0 0 0 0,0 0 1 0 0,0-1-1 0 0,0 1 0 0 0,0 0 0 0 0,0 0 0 0 0,1 0 0 0 0,-1 0 1 0 0,0 0-1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1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12639 0 0,'-13'80'4230'0'0,"13"-78"-3706"0"0,-1 1 1 0 0,1-1 0 0 0,0 0 0 0 0,0 1-1 0 0,0-1 1 0 0,0 0 0 0 0,1 0 0 0 0,-1 1-1 0 0,1-1 1 0 0,-1 0 0 0 0,1 0 0 0 0,0 1-1 0 0,0-1 1 0 0,0 0 0 0 0,0 0 0 0 0,0 0-1 0 0,0 0 1 0 0,0 0 0 0 0,1-1 0 0 0,-1 1-1 0 0,3 1 1 0 0,-3-1-274 0 0,0-1-1 0 0,1 1 1 0 0,0-1-1 0 0,-1 0 1 0 0,1 0-1 0 0,0 0 1 0 0,-1 0 0 0 0,1 0-1 0 0,0 0 1 0 0,0-1-1 0 0,0 1 1 0 0,0-1-1 0 0,0 1 1 0 0,0-1-1 0 0,-1 0 1 0 0,3 1-1 0 0,2-2-240 0 0,0 1 0 0 0,-1-1-1 0 0,1 0 1 0 0,-1 0-1 0 0,0-1 1 0 0,1 0-1 0 0,-1 0 1 0 0,9-4 0 0 0,2-4-6 0 0,18-12 0 0 0,-33 21-4 0 0,2 0-6 0 0,0-1 0 0 0,-1 0-1 0 0,1 0 1 0 0,0-1 0 0 0,-1 1 0 0 0,1-1-1 0 0,-1 1 1 0 0,0-1 0 0 0,1 0 0 0 0,-1 0 0 0 0,-1 0-1 0 0,1 0 1 0 0,0 0 0 0 0,-1 0 0 0 0,0 0-1 0 0,1-1 1 0 0,-1 1 0 0 0,0 0 0 0 0,-1-1 0 0 0,1 1-1 0 0,-1-1 1 0 0,0 1 0 0 0,1-5 0 0 0,-1 7-671 0 0,-1-12 1247 0 0,-1 9-3680 0 0</inkml:trace>
  <inkml:trace contextRef="#ctx0" brushRef="#br0" timeOffset="1">120 276 9615 0 0,'10'62'-131'0'0,"-3"32"7839"0"0,-10 63 6984 0 0,-3-83-13893 0 0,5-63-788 0 0,0 1 0 0 0,-1 0 0 0 0,-1-1 0 0 0,0 0 0 0 0,-4 12 0 0 0,-5 19 7 0 0,12-35 232 0 0,0-6-327 0 0,0 0-1 0 0,0 0 0 0 0,0 0 1 0 0,0-1-1 0 0,0 1 1 0 0,0 0-1 0 0,0 0 1 0 0,-1-1-1 0 0,1 1 1 0 0,0 0-1 0 0,0 0 1 0 0,-1-1-1 0 0,1 1 0 0 0,0 0 1 0 0,-1-1-1 0 0,1 1 1 0 0,0 0-1 0 0,-1-1 1 0 0,1 1-1 0 0,-1-1 1 0 0,0 2-1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2935 0 0,'-7'14'1121'0'0,"0"0"-1"0"0,-18 25 1 0 0,-6 11 12323 0 0,37-38-11274 0 0,5 9-181 0 0,-6-13-1568 0 0,0 0 1 0 0,0 0 0 0 0,-1 1-1 0 0,-1-1 1 0 0,0 1-1 0 0,0 0 1 0 0,0 0-1 0 0,1 17 1 0 0,-2-2 212 0 0,-2 0 0 0 0,-1 0 0 0 0,0 0 0 0 0,-2 0 1 0 0,-1 0-1 0 0,0 0 0 0 0,-14 35 0 0 0,9-32-634 0 0,4-11 0 0 0,-1 0 0 0 0,-8 17 0 0 0,10-27-1456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2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0 222 6191 0 0,'33'-17'1521'0'0,"-12"4"7152"0"0,27-23 0 0 0,-40 31-7084 0 0,0 0-1 0 0,0 0 1 0 0,8-4 0 0 0,10-2-355 0 0,-24 10-1138 0 0,-1 0-75 0 0,6-4-18 0 0,-1 0-1978 0 0</inkml:trace>
  <inkml:trace contextRef="#ctx0" brushRef="#br0" timeOffset="1">114 0 2847 0 0,'0'2'214'0'0,"-1"51"8672"0"0,2-32-5022 0 0,-1-15-2714 0 0,0 0 1 0 0,0 0-1 0 0,-1 9 1 0 0,-21 112 8131 0 0,17-96-7987 0 0,-7 26 17 0 0,9-49-1254 0 0,0 1 0 0 0,1-1 0 0 0,0 1 0 0 0,1-1 1 0 0,0 1-1 0 0,0 0 0 0 0,1 9 0 0 0,-1 2-4022 0 0,1-7-2981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1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38 3599 0 0,'0'0'278'0'0,"3"-1"-182"0"0,24-13 179 0 0,-18 8 1400 0 0,1 1-1 0 0,15-6 0 0 0,-23 11-307 0 0,1-1 596 0 0,7 2 4574 0 0,-10 1-6373 0 0,0 0-1 0 0,1 0 1 0 0,-2 0-1 0 0,1 0 1 0 0,0 0 0 0 0,0 0-1 0 0,-1 0 1 0 0,1 0 0 0 0,-1 0-1 0 0,1 0 1 0 0,-1 0-1 0 0,0-1 1 0 0,0 1 0 0 0,-1 2-1 0 0,-20 30 1157 0 0,6-11-554 0 0,4-4-537 0 0,-1-1 0 0 0,-22 27 0 0 0,12-20-2626 0 0,0-2-3748 0 0,12-13-679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3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19 132 5815 0 0,'0'0'444'0'0,"-1"-2"0"0"0,-1-1 75 0 0,1 1 0 0 0,0 0 0 0 0,1 0 0 0 0,-1-1 0 0 0,0 1 0 0 0,1-1 0 0 0,-1 1 0 0 0,1 0 0 0 0,0-1 0 0 0,0 1 0 0 0,-1-1-1 0 0,2 1 1 0 0,-1-1 0 0 0,0 1 0 0 0,1-1 0 0 0,-1 1 0 0 0,1-1 0 0 0,-1 1 0 0 0,1 0 0 0 0,0-1 0 0 0,0 1 0 0 0,2-3 0 0 0,-1 1-84 0 0,0 1-1 0 0,0-1 1 0 0,0 1 0 0 0,1 0 0 0 0,-1 0 0 0 0,1 0 0 0 0,0 0 0 0 0,0 0-1 0 0,0 1 1 0 0,0-1 0 0 0,0 1 0 0 0,1 0 0 0 0,-1 0 0 0 0,1 0 0 0 0,4-2-1 0 0,34-13 1905 0 0,-39 17-1679 0 0,-2-1-580 0 0,0 0-1 0 0,0 1 1 0 0,0-1 0 0 0,0 1-1 0 0,0 0 1 0 0,1-1-1 0 0,-1 1 1 0 0,0 0 0 0 0,0 0-1 0 0,0 0 1 0 0,0 0 0 0 0,2 0-1 0 0,2-1 114 0 0,5 0 461 0 0,0-1 0 0 0,0 2 0 0 0,18 0 0 0 0,-26 0-470 0 0,-1 1-100 0 0,0 1-82 0 0,1 0 0 0 0,-1 0 0 0 0,1 0 0 0 0,-1 0 0 0 0,0 0 0 0 0,0 0 0 0 0,0 1 1 0 0,-1-1-1 0 0,1 0 0 0 0,0 0 0 0 0,-1 1 0 0 0,1-1 0 0 0,-1 0 0 0 0,0 1 0 0 0,0-1 0 0 0,0 0 0 0 0,0 1 0 0 0,0-1 0 0 0,0 1 0 0 0,-1-1 0 0 0,1 0 1 0 0,-1 0-1 0 0,0 1 0 0 0,0-1 0 0 0,0 0 0 0 0,0 0 0 0 0,0 0 0 0 0,-2 4 0 0 0,-12 17-2 0 0,0-1 0 0 0,-2 0 0 0 0,0-1 0 0 0,-38 35 0 0 0,6-6 0 0 0,41-43 0 0 0,8-6 0 0 0,0-1 0 0 0,0 0 0 0 0,-1 0 0 0 0,1 1 0 0 0,0-1 0 0 0,0 0 0 0 0,-1 0 0 0 0,1 1 0 0 0,0-1 0 0 0,0 0 0 0 0,-1 0 0 0 0,1 0 0 0 0,0 1 0 0 0,-1-1 0 0 0,1 0 0 0 0,0 0 0 0 0,-1 0 0 0 0,1 0 0 0 0,0 0 0 0 0,-1 0 0 0 0,1 0 0 0 0,-1 0 0 0 0,1 0 0 0 0,0 0 0 0 0,-1 0 0 0 0,1 0 0 0 0,0 0 0 0 0,-1 0 0 0 0,1 0 0 0 0,0 0 0 0 0,-1 0 0 0 0,1-1 0 0 0,0 1 0 0 0,-1 0 0 0 0,1 0 0 0 0,0 0 0 0 0,-1 0 0 0 0,1-1 0 0 0,0 1 0 0 0,0 0 0 0 0,-1 0 0 0 0,1-1 0 0 0,0 1 0 0 0,0 0 0 0 0,-1 0 0 0 0,1-1 0 0 0,0 1 0 0 0,0 0 0 0 0,0-1 0 0 0,0 1 0 0 0,-1-1 0 0 0,0 0-158 0 0,0-1-1 0 0,1 1 1 0 0,-1 0 0 0 0,0-1-1 0 0,0 1 1 0 0,1-1 0 0 0,-1 0-1 0 0,1 1 1 0 0,-1-1 0 0 0,1 1-1 0 0,0-3 1 0 0,-1-18-6043 0 0,2 20 5274 0 0,0-18-9269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5 3655 0 0,'0'0'278'0'0,"29"-5"24587"0"0,-21 41-20980 0 0,-7-31-3871 0 0,-1-4 6 0 0,-2 1 14 0 0,-1 24-18 0 0,3-14-16 0 0,-3 14 0 0 0,-1-12 0 0 0,2-13 0 0 0,-2 2 0 0 0,-7 25 0 0 0,-14 29-4476 0 0,10-26-1223 0 0,11-18-4022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3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0 292 3655 0 0,'2'-1'278'0'0,"1"-2"-384"0"0,33-30 1833 0 0,-33 30-1140 0 0,0 1 1 0 0,1 0-1 0 0,-1 0 1 0 0,1 0-1 0 0,-1 0 1 0 0,1 0-1 0 0,0 1 1 0 0,0 0-1 0 0,7-2 1 0 0,-9 3-161 0 0,0 0 0 0 0,0 0 1 0 0,0 0-1 0 0,0 0 0 0 0,0 1 1 0 0,0-1-1 0 0,0 1 0 0 0,0-1 1 0 0,0 1-1 0 0,-1 0 1 0 0,1 0-1 0 0,0 0 0 0 0,0 0 1 0 0,-1 0-1 0 0,1 0 0 0 0,0 0 1 0 0,-1 0-1 0 0,1 1 0 0 0,-1-1 1 0 0,0 1-1 0 0,3 2 0 0 0,-1 1 262 0 0,0 0 0 0 0,1 0 0 0 0,-2 0 0 0 0,1 0 0 0 0,-1 1 0 0 0,2 5-1 0 0,1 3 31 0 0,-2 0-1 0 0,0 0 1 0 0,-1 0-1 0 0,1 21 1 0 0,-6 69 2732 0 0,2-88-3380 0 0,2-6-71 0 0,3-8 0 0 0,1-5 0 0 0,-2 1-93 0 0,0 0 0 0 0,0 0 0 0 0,0 0 0 0 0,-1 0 0 0 0,1-1 0 0 0,-1 1 0 0 0,1-1 0 0 0,-1 1 0 0 0,0-1 0 0 0,0 0-1 0 0,0 0 1 0 0,2-5 0 0 0,1-3-488 0 0,0-1 0 0 0,4-13 0 0 0,-5 10-2639 0 0,-1-1 0 0 0,-1 0 0 0 0,1-27 0 0 0,-2 25 2015 0 0,1 0 0 0 0,5-24 0 0 0,-6 36 2117 0 0,1-1 1 0 0,1 1-1 0 0,4-11 1 0 0,-4 12 829 0 0,0 0 0 0 0,1 0 1 0 0,-1 0-1 0 0,9-8 0 0 0,1 2-690 0 0,1 0 1 0 0,1 1-1 0 0,0 1 0 0 0,0 0 0 0 0,30-12 0 0 0,-9 4-278 0 0,52-30-774 0 0,-78 40 0 0 0,-4-3 0 0 0,-2-2-155 0 0,-6-7-2194 0 0,-3 8-6594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4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6 4287 0 0,'-15'-6'8863'0'0,"15"7"-8723"0"0,3 20 10873 0 0,-1-11-12334 0 0,27 228 9826 0 0,-25-167-7880 0 0,-6 98-1 0 0,-16 8-600 0 0,-3 88-17 0 0,20-252-7 0 0,2 1 0 0 0,0-1 0 0 0,0 0 0 0 0,1 0 0 0 0,5 17 0 0 0,-3-21-117 0 0,-3-7-491 0 0,1-3-208 0 0,12-7-1927 0 0,-1-4-3833 0 0,2-6-2860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4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38 2935 0 0,'9'-5'84'0'0,"-1"0"-1"0"0,28-22 19335 0 0,-37 30-16892 0 0,-1 9-685 0 0,-1 0-1 0 0,-7 17 1 0 0,-27 51-22 0 0,17-38-1530 0 0,-53 107-198 0 0,55-115-91 0 0,12-24 0 0 0,1 0 0 0 0,-8 20 0 0 0,64-131 0 0 0,-45 93 0 0 0,-1 0 0 0 0,1 1 0 0 0,1-1 0 0 0,10-9 0 0 0,-7 7 0 0 0,-2 3 0 0 0,2 2 0 0 0,-7 4 0 0 0,-1 1 0 0 0,0-1 0 0 0,1 1 0 0 0,-1 0 0 0 0,1 0 0 0 0,-1 0 0 0 0,4 0 0 0 0,1 4 0 0 0,-5-1 0 0 0,-1-1 0 0 0,1 0 0 0 0,-1 0 0 0 0,0 1 0 0 0,0-1 0 0 0,0 0 0 0 0,-1 1 0 0 0,1-1 0 0 0,0 1 0 0 0,-1-1 0 0 0,1 1 0 0 0,-1 0 0 0 0,0-1 0 0 0,0 1 0 0 0,0-1 0 0 0,-1 4 0 0 0,-1 8 0 0 0,-6 25 0 0 0,3-18 0 0 0,-6 36 0 0 0,11-46 0 0 0,6 0 0 0 0,-5-10 0 0 0,0 0 0 0 0,1-1 0 0 0,-1 1 0 0 0,1 0 0 0 0,-1-1 0 0 0,1 1 0 0 0,-1-1 0 0 0,1 1 0 0 0,-1-1 0 0 0,1 0 0 0 0,-1 0 0 0 0,1 0 0 0 0,0 0 0 0 0,-1 0 0 0 0,1 0 0 0 0,-1 0 0 0 0,1 0 0 0 0,2-1 0 0 0,2-1 0 0 0,-1 1 0 0 0,1-1 0 0 0,9-4 0 0 0,-6 1 0 0 0,1 1 0 0 0,0 0 0 0 0,0 0 0 0 0,13-2 0 0 0,-18 5 0 0 0,1 0 0 0 0,0 1 0 0 0,0-1 0 0 0,0 1 0 0 0,-1 0 0 0 0,1 1 0 0 0,0-1 0 0 0,0 1 0 0 0,7 3 0 0 0,-8-3 0 0 0,-1 0 0 0 0,0 0 0 0 0,1 1 0 0 0,-1-1 0 0 0,0 1 0 0 0,7 4 0 0 0,-2 0 0 0 0,19 11 0 0 0,-1 0 0 0 0,-1-2 0 0 0,-19-10 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5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6967 0 0,'0'0'535'0'0,"0"2"-347"0"0,-5 17-483 0 0,-1 5 12466 0 0,7-23-11820 0 0,-1-1 1 0 0,0 1-1 0 0,0 0 1 0 0,0-1-1 0 0,0 1 0 0 0,1 0 1 0 0,-1-1-1 0 0,0 1 1 0 0,1 0-1 0 0,-1-1 0 0 0,0 1 1 0 0,1-1-1 0 0,-1 1 1 0 0,1 0-1 0 0,-1-1 1 0 0,1 1-1 0 0,-1-1 0 0 0,1 0 1 0 0,-1 1-1 0 0,2 0 1 0 0,8 1 426 0 0,-9-2-935 0 0,9 1 352 0 0,-1 0 0 0 0,0-1 1 0 0,1-1-1 0 0,-1 0 0 0 0,1 0 0 0 0,9-3 0 0 0,4 0 30 0 0,-22 4-153 0 0,-3 12 284 0 0,1-8-229 0 0,0-1 0 0 0,0 0 1 0 0,0 0-1 0 0,-1 0 0 0 0,0 0 1 0 0,0 0-1 0 0,1 0 0 0 0,-2 0 1 0 0,1-1-1 0 0,0 1 1 0 0,0 0-1 0 0,-5 2 0 0 0,-5 5 485 0 0,-19 11-1 0 0,21-14-457 0 0,-15 13-81 0 0,17-14-47 0 0,1 0-1 0 0,-15 8 0 0 0,11-7-25 0 0,0 0 0 0 0,0 1 0 0 0,1 0 0 0 0,-13 13 0 0 0,10-9 0 0 0,-18 14 0 0 0,31-26 0 0 0,0 0 0 0 0,0 0 0 0 0,0 0 0 0 0,0 0 0 0 0,0 0 0 0 0,0 0 0 0 0,1 0 0 0 0,-1 0 0 0 0,0 0 0 0 0,0 0 0 0 0,0 0 0 0 0,0 0 0 0 0,0 0 0 0 0,0 1 0 0 0,0-1 0 0 0,0 0 0 0 0,1 0 0 0 0,-1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0 0 0,0 0 0 0 0,0 0 0 0 0,0 0 0 0 0,0 0 0 0 0,0 0 0 0 0,0 1 0 0 0,-1-1 0 0 0,1 0 0 0 0,0 0 0 0 0,0 0 0 0 0,0 0 0 0 0,0 0 0 0 0,0 0 0 0 0,0 0 0 0 0,0 0 0 0 0,-1 0 0 0 0,10 1 0 0 0,-4-1 0 0 0,0 1 0 0 0,19-9 0 0 0,13-6 0 0 0,57-31 0 0 0,-51 20 0 0 0,-41 24 0 0 0,0 0 0 0 0,1 0 0 0 0,-1-1 0 0 0,1 0 0 0 0,-1 0 0 0 0,1 1 0 0 0,-1-1 0 0 0,0-1 0 0 0,0 1 0 0 0,3-4 0 0 0,-2-1 0 0 0,0-1 0 0 0,-2 3 0 0 0,-2 2 0 0 0,-1-1-1382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5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0 8783 0 0,'0'0'674'0'0,"0"2"-438"0"0,-21 53 10687 0 0,-9 13-3368 0 0,14-34-5683 0 0,14-29-1835 0 0,-75 154 1610 0 0,60-128-1300 0 0,-2 0-1 0 0,-43 54 1 0 0,56-78-347 0 0,4-4 0 0 0,0 0 0 0 0,-1-1 0 0 0,1 1 0 0 0,0-1 0 0 0,-1 0 0 0 0,0 0 0 0 0,1 0 0 0 0,-1 0 0 0 0,0 0 0 0 0,0-1 0 0 0,-4 2 0 0 0,-11 6-1456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5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12063 0 0,'12'-3'806'0'0,"1"0"0"0"0,-1 1 0 0 0,1 1-1 0 0,15-1 1 0 0,4 0 5201 0 0,1-2-3347 0 0,-15 2-1059 0 0,0 0 1 0 0,1 2 0 0 0,-1-1-1 0 0,24 4 1 0 0,-51 0-3298 0 0,-8 9-5062 0 0,-13 16-4281 0 0,27-25 10484 0 0,-24 28-3905 0 0,13-10 4282 0 0,13-19 371 0 0,-4 7 5611 0 0,10-10-5531 0 0,0 1 1 0 0,0 0-1 0 0,0 0 0 0 0,0 1 1 0 0,0-1-1 0 0,-1 1 1 0 0,1 0-1 0 0,5 2 0 0 0,-8-2-77 0 0,0 0 0 0 0,0-1 0 0 0,0 1 0 0 0,-1 0 0 0 0,1 0 0 0 0,-1 0 0 0 0,1 1 0 0 0,-1-1 0 0 0,1 0 0 0 0,-1 0 0 0 0,0 1 0 0 0,1-1 0 0 0,-1 1 0 0 0,0-1 0 0 0,0 1 0 0 0,0 0 0 0 0,0-1 0 0 0,0 1 0 0 0,-1 0 0 0 0,1 0 0 0 0,0-1 0 0 0,-1 1 0 0 0,1 0 0 0 0,-1 0 0 0 0,0 3 0 0 0,0 2 381 0 0,0 0 1 0 0,-1 0-1 0 0,0-1 1 0 0,0 1-1 0 0,-1 0 1 0 0,0-1-1 0 0,0 0 1 0 0,0 1-1 0 0,-1-1 1 0 0,0 0-1 0 0,0 0 1 0 0,-5 6-1 0 0,-6 8 1109 0 0,-32 36-1 0 0,11-21-1557 0 0,-41 32-1 0 0,64-57-127 0 0,3-4 0 0 0,9-5 0 0 0,-1-1 0 0 0,1 0 0 0 0,-1 0 0 0 0,1 0 0 0 0,0 0 0 0 0,-1 0 0 0 0,1 0 0 0 0,0 0 0 0 0,-1 0 0 0 0,1-1 0 0 0,0 1 0 0 0,-1 0 0 0 0,1 0 0 0 0,0 0 0 0 0,-1 0 0 0 0,1 0 0 0 0,0 0 0 0 0,-1-1 0 0 0,1 1 0 0 0,0 0 0 0 0,-1 0 0 0 0,1-1 0 0 0,0 1 0 0 0,-4-10-2111 0 0,6-3-4806 0 0,2-2-3279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6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5383 0 0,'2'-1'416'0'0,"24"-19"-50"0"0,-20 15 1141 0 0,0-1 0 0 0,1 2 0 0 0,9-7 0 0 0,2 3 4086 0 0,19-5 1 0 0,-23 8-2547 0 0,0 0 0 0 0,25-14 1 0 0,-32 15-3000 0 0,0 1 1 0 0,-1-1 0 0 0,1 1-1 0 0,14-4 1 0 0,12-5-47 0 0,-18 8-2 0 0,-3 0 0 0 0,0 0 0 0 0,13-5 0 0 0,8-3 0 0 0,-20 7 0 0 0,-5 0 0 0 0,-8 0 0 0 0,-1 4-294 0 0,-1-1 1 0 0,0 1-1 0 0,0-1 1 0 0,0 1-1 0 0,0 0 1 0 0,0 0-1 0 0,0 0 1 0 0,0 0-1 0 0,-1 0 1 0 0,1 1-1 0 0,-4-2 0 0 0,-2-1-1143 0 0,-3-1-609 0 0,-7-2-6521 0 0,2 1 1596 0 0,7 2 5357 0 0,-4-4 114 0 0,10 6 129 0 0,0 0 211 0 0,-20-5 760 0 0,22 6 556 0 0,-1-1 1 0 0,1 1-1 0 0,0 0 0 0 0,0 1 0 0 0,-1-1 1 0 0,1 0-1 0 0,0 0 0 0 0,-1 0 1 0 0,1 1-1 0 0,0-1 0 0 0,0 1 0 0 0,0-1 1 0 0,-1 1-1 0 0,1-1 0 0 0,0 1 0 0 0,0 0 1 0 0,0 0-1 0 0,0-1 0 0 0,0 1 1 0 0,0 0-1 0 0,0 0 0 0 0,0 0 0 0 0,0 0 1 0 0,1 0-1 0 0,-1 0 0 0 0,0 0 0 0 0,0 2 1 0 0,-1-1 545 0 0,1 1-1 0 0,0-1 1 0 0,-1 1 0 0 0,1-1 0 0 0,0 1 0 0 0,0 0 0 0 0,1 0-1 0 0,-1 0 1 0 0,1-1 0 0 0,-1 6 0 0 0,-2 21 4498 0 0,2-24-4433 0 0,0 0 0 0 0,1 0 0 0 0,-1 0 1 0 0,1 6-1 0 0,0-6-263 0 0,0 0-1 0 0,0-1 1 0 0,-1 1 0 0 0,1 0-1 0 0,-3 5 1 0 0,2-6-172 0 0,0 0-1 0 0,1 0 1 0 0,-1 0 0 0 0,1 1-1 0 0,-1-1 1 0 0,2 7 0 0 0,0 0-32 0 0,0 1 1 0 0,0-1-1 0 0,-1 0 1 0 0,-1 1 0 0 0,0-1-1 0 0,-3 14 1 0 0,2 13-292 0 0,-2-16-110 0 0,4-21-425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7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5383 0 0,'0'0'9588'0'0,"3"2"-7784"0"0,2 1-767 0 0,1 1 0 0 0,0 1-1 0 0,-1-1 1 0 0,0 1 0 0 0,0 0 0 0 0,0 0 0 0 0,-1 0-1 0 0,6 9 1 0 0,-7-9-719 0 0,0 1 1 0 0,0 0-1 0 0,-1-1 0 0 0,0 1 0 0 0,0 0 1 0 0,0 0-1 0 0,-1 0 0 0 0,1 0 0 0 0,-2 0 1 0 0,1 8-1 0 0,0 20 1003 0 0,-5 59-1 0 0,-11 12-1115 0 0,-4 30 16 0 0,16-101-175 0 0,3 66 1 0 0,1-92-47 0 0,0 0 0 0 0,0 0 0 0 0,1 0 0 0 0,4 11 0 0 0,0-7 0 0 0,-3-9 0 0 0,14 11 0 0 0,-16-12 0 0 0,0-1 0 0 0,-1 0 0 0 0,1 0 0 0 0,0 1 0 0 0,0-1 0 0 0,-1 0 0 0 0,1 1 0 0 0,-1-1 0 0 0,1 1 0 0 0,-1-1 0 0 0,0 0 0 0 0,1 1 0 0 0,-1-1 0 0 0,0 1 0 0 0,0 2 0 0 0,0-4 0 0 0,0 0 0 0 0,0 0 0 0 0,0 0 0 0 0,0 1 0 0 0,0-1 0 0 0,0 0 0 0 0,0 0 0 0 0,0 0 0 0 0,0 0 0 0 0,0 1 0 0 0,0-1 0 0 0,0 0 0 0 0,0 0 0 0 0,0 0 0 0 0,0 0 0 0 0,0 1 0 0 0,0-1 0 0 0,0 0 0 0 0,0 0 0 0 0,0 0 0 0 0,0 0 0 0 0,0 0 0 0 0,0 1 0 0 0,0-1 0 0 0,1 0 0 0 0,-1 0 0 0 0,0 0 0 0 0,0 0 0 0 0,0 0 0 0 0,0 0 0 0 0,0 0 0 0 0,0 0 0 0 0,1 1 0 0 0,-1-1 0 0 0,0 0 0 0 0,0 0 0 0 0,6-4 0 0 0,3-11 0 0 0,-8 14-4 0 0,-1-1-1 0 0,1 1 1 0 0,-1 0 0 0 0,1-1 0 0 0,0 1-1 0 0,0 0 1 0 0,-1 0 0 0 0,1 0-1 0 0,0 0 1 0 0,1-1 0 0 0,-1 1-8 0 0,0 0 1 0 0,0 0-1 0 0,0 0 1 0 0,-1 0-1 0 0,1 1 1 0 0,0-1-1 0 0,-1 0 1 0 0,1 0-1 0 0,-1 0 1 0 0,1 0-1 0 0,-1-1 0 0 0,0 1 1 0 0,1 0-1 0 0,-1 0 1 0 0,0 0-1 0 0,0 0 1 0 0,1-1-1 0 0,2-23-599 0 0,-2 22 117 0 0,0 0 0 0 0,0 0-1 0 0,-1-1 1 0 0,1 1 0 0 0,-1 0-1 0 0,0 0 1 0 0,0-1 0 0 0,-1-4-1 0 0,0 4-125 0 0,0 1 0 0 0,0-1 1 0 0,0 1-1 0 0,-1 0 0 0 0,1 0 0 0 0,-1-1 0 0 0,0 1 0 0 0,0 0 0 0 0,0 1 0 0 0,-4-6 0 0 0,-11-14-2716 0 0,13 15 2858 0 0,-1 1 1 0 0,0 0 0 0 0,0 0-1 0 0,-1 1 1 0 0,0 0 0 0 0,0 0 0 0 0,-10-7-1 0 0,-50-27 906 0 0,64 38-389 0 0,-7-3 129 0 0,6 3 67 0 0,1 0 1 0 0,-1 0 0 0 0,1-1 0 0 0,-1 1 0 0 0,1-1 0 0 0,-1 1-1 0 0,1-1 1 0 0,0 0 0 0 0,0 0 0 0 0,0 0 0 0 0,0 0-1 0 0,0 0 1 0 0,0-1 0 0 0,-1-2 0 0 0,2 4 577 0 0,2-8 1072 0 0,-1 8-1806 0 0,0 0-1 0 0,0 1 0 0 0,0-1 0 0 0,0 0 1 0 0,0 0-1 0 0,0 1 0 0 0,1-1 1 0 0,-1 0-1 0 0,0 1 0 0 0,0-1 0 0 0,1 0 1 0 0,-1 1-1 0 0,0-1 0 0 0,1 1 1 0 0,-1-1-1 0 0,1 0 0 0 0,3-4 325 0 0,0 1-1 0 0,1 0 1 0 0,-1 0 0 0 0,1 0-1 0 0,0 1 1 0 0,0-1 0 0 0,0 1-1 0 0,0 0 1 0 0,11-4 0 0 0,-12 6-173 0 0,1 0 0 0 0,-1-1 0 0 0,0 1 0 0 0,1 1 0 0 0,-1-1 0 0 0,1 1 0 0 0,-1-1 0 0 0,1 1 1 0 0,-1 0-1 0 0,1 1 0 0 0,-1-1 0 0 0,1 1 0 0 0,5 2 0 0 0,-5 9 1683 0 0,11-2-574 0 0,-14-9-1064 0 0,-1 2-157 0 0,-1-2-109 0 0,1 1 0 0 0,-1 0-1 0 0,0 0 1 0 0,0-1 0 0 0,0 1-1 0 0,1 0 1 0 0,-2 0 0 0 0,1-1-1 0 0,0 1 1 0 0,0 0 0 0 0,-1 0-1 0 0,1-1 1 0 0,0 1 0 0 0,-1 0-1 0 0,0-1 1 0 0,1 1 0 0 0,-1 0-1 0 0,0-1 1 0 0,0 1 0 0 0,0-1-1 0 0,-1 2 1 0 0,0 1-9 0 0,0-1 1 0 0,1 1-1 0 0,0 0 1 0 0,-1 0-1 0 0,1 0 1 0 0,1 0-1 0 0,-1 0 1 0 0,1 0-1 0 0,-1 0 0 0 0,1 6 1 0 0,-3 22-2 0 0,2-28 1 0 0,-1 1 0 0 0,0 0 0 0 0,0-1 0 0 0,-1 1 0 0 0,1-1 0 0 0,-1 0 0 0 0,0 0 0 0 0,0 0 0 0 0,-5 5 0 0 0,-9 12 0 0 0,8-6 0 0 0,9-12 0 0 0,-5 8 0 0 0,3-9 10 0 0,2-1-20 0 0,-1 0 1 0 0,1 0-1 0 0,-1 0 1 0 0,0 0-1 0 0,0 0 0 0 0,1 0 1 0 0,-1-1-1 0 0,0 1 1 0 0,0 0-1 0 0,0-1 1 0 0,0 1-1 0 0,-1 0 0 0 0,0-10-1391 0 0,3-16-2496 0 0,1 1 1 0 0,9-42-1 0 0,18-49-5889 0 0,-16 67 7944 0 0,-10 39 1604 0 0,0 1 1 0 0,1 0-1 0 0,0 0 0 0 0,0 1 1 0 0,0-1-1 0 0,8-8 0 0 0,12-22-232 0 0,-21 30 914 0 0,2 1 0 0 0,-1 0 0 0 0,1 0-1 0 0,0 0 1 0 0,1 1 0 0 0,-1 0 0 0 0,1 0-1 0 0,0 0 1 0 0,1 1 0 0 0,-1-1-1 0 0,1 2 1 0 0,0-1 0 0 0,13-5 0 0 0,-6 4 1018 0 0,0 0 0 0 0,0 1 0 0 0,0 1 0 0 0,1 1 0 0 0,0 0 0 0 0,21-2 0 0 0,-33 5-332 0 0,1 0-124 0 0,32-1 904 0 0,-33 1-1198 0 0,0 1-96 0 0,1 0-648 0 0,-2 0 253 0 0,0 0 0 0 0,1 0 0 0 0,-1 0 0 0 0,0 0-1 0 0,0 0 1 0 0,0 1 0 0 0,3 1 0 0 0,-4-2-89 0 0,0 0-1 0 0,0 0 1 0 0,-1 1-1 0 0,1-1 1 0 0,0 0-1 0 0,-1 0 1 0 0,1 0-1 0 0,-1 0 1 0 0,1 0 0 0 0,-1 1-1 0 0,0-1 1 0 0,1 0-1 0 0,-1 0 1 0 0,0 1-1 0 0,0-1 1 0 0,0 0-1 0 0,0 0 1 0 0,0 1 0 0 0,0-1-1 0 0,-1 2 1 0 0,0 0-78 0 0,0 0-1 0 0,0 0 1 0 0,0 0 0 0 0,-1 0 0 0 0,1 0 0 0 0,-1 0 0 0 0,0 0 0 0 0,0-1 0 0 0,0 1 0 0 0,-4 4 0 0 0,-10 13-2 0 0,8-5-49 0 0,1 0-3 0 0,-1-1 1 0 0,-19 24-1 0 0,7-13 0 0 0,-64 74 0 0 0,69-86 0 0 0,-18 6-181 0 0,30-18-763 0 0,1-1-760 0 0,-1-1 1281 0 0,1 0-1 0 0,0-1 1 0 0,0 1-1 0 0,0 0 1 0 0,-1-1-1 0 0,1 1 1 0 0,1-1-1 0 0,-1 0 1 0 0,0 1-1 0 0,0-1 1 0 0,-2-4-1 0 0,2 3-629 0 0,0-1-1 0 0,0 0 0 0 0,0 0 0 0 0,0 0 0 0 0,1-1 0 0 0,-2-5 0 0 0,-5-13-2500 0 0,8 22 3327 0 0,-1-1 0 0 0,1 0 0 0 0,-1 1 0 0 0,1-1 1 0 0,0 0-1 0 0,0 0 0 0 0,0 1 0 0 0,0-1 0 0 0,0 0 1 0 0,0 0-1 0 0,0 1 0 0 0,1-1 0 0 0,-1 0 0 0 0,1 1 0 0 0,0-4 1 0 0,3-11-673 0 0,-4 15 962 0 0,0-1 0 0 0,0 1 1 0 0,1 0-1 0 0,-1 0 0 0 0,0 0 1 0 0,1 0-1 0 0,-1 0 0 0 0,1 0 1 0 0,-1 0-1 0 0,1 0 0 0 0,-1 0 1 0 0,1 0-1 0 0,0 0 0 0 0,-1 0 1 0 0,1 0-1 0 0,0 0 0 0 0,0 0 1 0 0,0 0-1 0 0,0 1 0 0 0,0-1 1 0 0,0 0-1 0 0,0 1 0 0 0,0-1 1 0 0,0 1-1 0 0,1-1 1 0 0,0 0 487 0 0,0 0 1 0 0,0 1 0 0 0,0-1 0 0 0,0 1 0 0 0,1 0 0 0 0,-1 0 0 0 0,0 0-1 0 0,0 0 1 0 0,0 0 0 0 0,0 0 0 0 0,6 2 2229 0 0,-4-1-485 0 0,10 6 312 0 0,19 12-1 0 0,17 8 1065 0 0,-35-19-3166 0 0,-1 0 0 0 0,16 12 0 0 0,-7-5-335 0 0,-1-2-171 0 0,8 3 0 0 0,-13-7 0 0 0,1 0 0 0 0,35 13 0 0 0,-34-16 0 0 0,-9-4 0 0 0,-5-2 0 0 0,-4 0-3 0 0,-1 0 1 0 0,0 0-1 0 0,0 0 0 0 0,1 0 0 0 0,-1 0 1 0 0,0 0-1 0 0,1 0 0 0 0,-1 0 0 0 0,0 0 1 0 0,0 0-1 0 0,1 0 0 0 0,-1 0 0 0 0,0-1 1 0 0,0 1-1 0 0,1 0 0 0 0,-1 0 0 0 0,0 0 1 0 0,0 0-1 0 0,1-1 0 0 0,-1 1 0 0 0,0 0 1 0 0,0 0-1 0 0,0-1 0 0 0,1 1 0 0 0,-1 0 1 0 0,0 0-1 0 0,0-1 0 0 0,0 1 0 0 0,0 0 1 0 0,0 0-1 0 0,0-1 0 0 0,0 1 0 0 0,0 0 1 0 0,1-1-1 0 0,-1 1 0 0 0,0 0 0 0 0,0-1 1 0 0,0 1-1 0 0,0 0 0 0 0,-1 0 0 0 0,1-1 1 0 0,0 1-1 0 0,0 0 0 0 0,0-1 0 0 0,0 1 1 0 0,0 0-1 0 0,0 0 0 0 0,0-1 0 0 0,-2-22-1965 0 0,4 7-7072 0 0,-2 2-281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2.2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2015 0 0,'8'15'289'0'0,"-1"1"0"0"0,0-1 0 0 0,4 18 1 0 0,-6-15 1219 0 0,-1 1 1 0 0,-1-1-1 0 0,0 1 1 0 0,-1 32-1 0 0,-5-3 2409 0 0,3-46-3765 0 0,-2 0 80 0 0,0 3-335 0 0,-3-11-2070 0 0,0-6-1102 0 0,3-3-826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7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3247 0 0,'0'0'251'0'0,"1"3"-160"0"0,3 6 1123 0 0,0 0 0 0 0,6 19 1 0 0,8 50 9028 0 0,-12-30-3986 0 0,-5-30-3784 0 0,-2 35 0 0 0,-1-4-295 0 0,-5 35-472 0 0,-16 36-1501 0 0,21-107-205 0 0,2-3-128 0 0,0-8-536 0 0,-2-7-4055 0 0,1 0 3204 0 0,1 1-1 0 0,-1-1 0 0 0,1 0 0 0 0,0 1 0 0 0,0-1 0 0 0,0 1 0 0 0,2-9 0 0 0,0 0-1230 0 0,-1-14-2718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0 322 2991 0 0,'6'-19'217'0'0,"1"0"0"0"0,0 1-1 0 0,11-19 1 0 0,5 2 3464 0 0,-14 24-1382 0 0,1 1-1 0 0,0 0 0 0 0,1 0 0 0 0,0 1 0 0 0,0 1 1 0 0,1 0-1 0 0,0 0 0 0 0,22-9 0 0 0,-33 16-2258 0 0,26-13 1461 0 0,0 2 1 0 0,53-17-1 0 0,-63 24-1501 0 0,-11 3 0 0 0,8-7 0 0 0,-13 9 0 0 0,0 0 0 0 0,-1 0 0 0 0,1 0 0 0 0,-1 0 0 0 0,1 0 0 0 0,-1-1 0 0 0,0 1 0 0 0,1 0 0 0 0,-1 0 0 0 0,1 0 0 0 0,-1-1 0 0 0,1 1 0 0 0,-1 0 0 0 0,0-1 0 0 0,1 1 0 0 0,-1 0 0 0 0,0-1 0 0 0,1 1 0 0 0,-1 0 0 0 0,0-1 0 0 0,0 1 0 0 0,1-1 0 0 0,-1 1 0 0 0,0-1 0 0 0,0 1 0 0 0,0-1 0 0 0,0 1 0 0 0,1 0 0 0 0,-1-2 0 0 0,1-5-24 0 0,0 6-100 0 0,-14-6-9129 0 0,-1 1-786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48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 7511 0 0,'0'1'582'0'0,"-3"18"2673"0"0,2 0 1 0 0,0 38-1 0 0,2-17-356 0 0,-13 131 4843 0 0,4-114-5959 0 0,-16 57 0 0 0,-49 236-1082 0 0,72-333-701 0 0,1-11 0 0 0,3-10 0 0 0,2-10 0 0 0,9-46 0 0 0,23-87 0 0 0,-25 106 0 0 0,26-60 0 0 0,-32 90 0 0 0,-1 0 0 0 0,2 1 0 0 0,-1-1 0 0 0,1 1 0 0 0,1 1 0 0 0,0-1 0 0 0,14-12 0 0 0,-6 7 0 0 0,-15 14 0 0 0,0 0 0 0 0,0 0 0 0 0,1 0 0 0 0,-1 0 0 0 0,0 1 0 0 0,1-1 0 0 0,-1 0 0 0 0,0 0 0 0 0,1 1 0 0 0,-1-1 0 0 0,1 1 0 0 0,1-1 0 0 0,0 0 0 0 0,10-2 0 0 0,-9 2 0 0 0,1 1 0 0 0,13 6 0 0 0,-14-6 0 0 0,1 2 0 0 0,9 10 0 0 0,-9-7 0 0 0,-1 0 0 0 0,0 0 0 0 0,0 1 0 0 0,0-1 0 0 0,-1 1 0 0 0,0 0 0 0 0,0 0 0 0 0,-1 0 0 0 0,1 1 0 0 0,-1-1 0 0 0,-1 1 0 0 0,1-1 0 0 0,-1 1 0 0 0,0-1 0 0 0,-1 1 0 0 0,1 0 0 0 0,-2 7 0 0 0,0 14 0 0 0,-2 0 0 0 0,-10 46 0 0 0,11-68 0 0 0,-18 72 0 0 0,20-74 0 0 0,0-2 0 0 0,0-1 0 0 0,0 1 0 0 0,-1 0 0 0 0,1-1 0 0 0,-1 1 0 0 0,1-1 0 0 0,-1 1 0 0 0,1-1 0 0 0,-1 1 0 0 0,0-1 0 0 0,0 1 0 0 0,-1 1 0 0 0,1 1 0 0 0,-10 12 0 0 0,9-12 0 0 0,-10 9 0 0 0,3-6 0 0 0,-2-1 0 0 0,7-7 0 0 0,4 0 0 0 0,-1 1-20 0 0,0 0 0 0 0,1 0-1 0 0,-1 0 1 0 0,1 0 0 0 0,-1 0 0 0 0,1-1 0 0 0,-1 1-1 0 0,1 0 1 0 0,-1 0 0 0 0,1-1 0 0 0,-1 1 0 0 0,1 0-1 0 0,-1-1 1 0 0,1 1 0 0 0,-1 0 0 0 0,1-1-1 0 0,0 1 1 0 0,-1 0 0 0 0,1-1 0 0 0,0 1 0 0 0,-1-1-1 0 0,1 1 1 0 0,0-1 0 0 0,-1 1 0 0 0,1-1 0 0 0,0 1-1 0 0,0-1 1 0 0,0 1 0 0 0,-1-2 0 0 0,1 1-331 0 0,-4-8-1104 0 0,1 0 1 0 0,0 0-1 0 0,0-1 1 0 0,1 1 0 0 0,0 0-1 0 0,1-1 1 0 0,0-16-1 0 0,-3-16-3356 0 0,-9-34 362 0 0,2 2 7082 0 0,11 73-2161 0 0,0 0 0 0 0,0 0 0 0 0,0-1-1 0 0,0 1 1 0 0,0 0 0 0 0,0 0-1 0 0,0 0 1 0 0,0 0 0 0 0,1 0 0 0 0,-1 0-1 0 0,0 0 1 0 0,1-1 0 0 0,-1 1 0 0 0,1 0-1 0 0,1-3 2460 0 0,0 3-2479 0 0,0-1-1 0 0,0 0 1 0 0,1 1 0 0 0,-1-1-1 0 0,6-1 124 0 0,-7 2 65 0 0,3 0 203 0 0,-3 0-685 0 0,1 1 0 0 0,-1-1-1 0 0,0 1 1 0 0,1 0 0 0 0,-1-1 0 0 0,0 1 0 0 0,1 0 0 0 0,-1 0 0 0 0,0 0 0 0 0,2 0 0 0 0,-2 1-116 0 0,0-1 0 0 0,0 1 0 0 0,-1-1 0 0 0,1 1-1 0 0,0-1 1 0 0,0 1 0 0 0,-1 0 0 0 0,1 0 0 0 0,-1-1 0 0 0,1 1 0 0 0,-1 0-1 0 0,1 0 1 0 0,-1 0 0 0 0,1 0 0 0 0,-1-1 0 0 0,0 1 0 0 0,1 0 0 0 0,-1 0-1 0 0,0 0 1 0 0,0 0 0 0 0,0 0 0 0 0,0 0 0 0 0,0 0 0 0 0,0 0 0 0 0,0 0-1 0 0,0 0 1 0 0,0 0 0 0 0,0 0 0 0 0,0 0 0 0 0,-1-1 0 0 0,1 1 0 0 0,0 0-1 0 0,-1 1 1 0 0,-2 6 361 0 0,0-1-1 0 0,-1 0 1 0 0,-5 9-1 0 0,4-8-275 0 0,-3 6-127 0 0,5-12 0 0 0,-11 7 0 0 0,10-3 0 0 0,7 2 0 0 0,0 1-13 0 0,-2-7-59 0 0,12-2-520 0 0,-13 0 589 0 0,1-1-1 0 0,-1 1-1 0 0,1 0 1 0 0,-1 0-1 0 0,1 0 1 0 0,-1 0-1 0 0,1 0 1 0 0,-1 0-1 0 0,1 0 1 0 0,-1 0-1 0 0,1 0 1 0 0,-1 0-1 0 0,1 0 1 0 0,-1 0-1 0 0,1 0 0 0 0,-1 0 1 0 0,1 0-1 0 0,-1 1 1 0 0,1-1-1 0 0,0 0 1 0 0,13 6-90 0 0,4-1 65 0 0,-12-5-39 0 0,-6 0 67 0 0,0 0 0 0 0,0 0 0 0 0,0 0 0 0 0,0-1 0 0 0,0 1 0 0 0,0 0 0 0 0,0 0 0 0 0,0 0 0 0 0,0 0-1 0 0,0 0 1 0 0,0 0 0 0 0,0 0 0 0 0,0 0 0 0 0,0 0 0 0 0,0 0 0 0 0,1 0 0 0 0,-1 0 0 0 0,0 0 0 0 0,0 0 0 0 0,0 0 0 0 0,0 0 0 0 0,0 0 0 0 0,0 0 0 0 0,0 0 0 0 0,0 0 0 0 0,0 0-1 0 0,0 0 1 0 0,1 0 0 0 0,-1 0 0 0 0,0 0 0 0 0,0 0 0 0 0,0 0 0 0 0,0 0 0 0 0,0 0 0 0 0,0 0 0 0 0,0 0 0 0 0,0 0 0 0 0,0 0 0 0 0,0 0 0 0 0,0 0 0 0 0,0 0 0 0 0,1 0-1 0 0,-1 0 1 0 0,0 1 0 0 0,0-1 0 0 0,0 0 0 0 0,0 0 0 0 0,0 0 0 0 0,0 0 0 0 0,0 0 0 0 0,0 0 0 0 0,0 0 0 0 0,0 0 0 0 0,0 0 0 0 0,0 0 0 0 0,0 0 0 0 0,0 0 0 0 0,0 1 0 0 0,0-1-1 0 0,0 0 1 0 0,0 0 0 0 0,-12 13 113 0 0,-1 0 0 0 0,-21 17 0 0 0,-9 8 355 0 0,10-9-363 0 0,22-20-84 0 0,1 0 0 0 0,0 1 0 0 0,1 0 0 0 0,-1 1 0 0 0,-13 20 0 0 0,18-19-20 0 0,5-11 0 0 0,0-1 0 0 0,1 1 0 0 0,-1 0 0 0 0,0-1 0 0 0,0 1 0 0 0,0-1 0 0 0,0 1 0 0 0,0 0 0 0 0,1-1 0 0 0,-1 1 0 0 0,0-1 0 0 0,0 1 0 0 0,1-1 0 0 0,-1 1 0 0 0,0-1 0 0 0,2 2 0 0 0,1 0 0 0 0,0 0 0 0 0,0 1 0 0 0,0-1 0 0 0,0 0 0 0 0,1-1 0 0 0,-1 1 0 0 0,1 0 0 0 0,-1-1 0 0 0,1 0 0 0 0,-1 0 0 0 0,1 0 0 0 0,7 0 0 0 0,6 1 0 0 0,24 0 0 0 0,59-8 0 0 0,-70 4 0 0 0,0-2 0 0 0,0 0 0 0 0,0-2 0 0 0,55-19 0 0 0,-70 20 0 0 0,0-1 0 0 0,0-1 0 0 0,-1-1 0 0 0,0 0 0 0 0,-1-1 0 0 0,0 0 0 0 0,18-16 0 0 0,-29 23 0 0 0,7-11 0 0 0,-5 5-1456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2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8927 0 0,'0'0'687'0'0,"2"0"-448"0"0,93-13 9883 0 0,0-1-1093 0 0,-31 7-5966 0 0,-34 4-2483 0 0,-27 3-484 0 0,-1-1-75 0 0,-2 1-21 0 0,1 0 1 0 0,0-1-1 0 0,-1 1 0 0 0,1 0 0 0 0,0-1 0 0 0,0 1 0 0 0,-1 0 1 0 0,1 0-1 0 0,0 0 0 0 0,0 0 0 0 0,-1-1 0 0 0,1 1 0 0 0,0 0 0 0 0,0 0 1 0 0,0 0-1 0 0,-1 1 0 0 0,1-1 0 0 0,0 0 0 0 0,0 0 0 0 0,1 1 0 0 0,-1-1-272 0 0,-1 1 181 0 0,0-1 0 0 0,0 0 1 0 0,0 0-1 0 0,0 0 0 0 0,0 0 1 0 0,1 0-1 0 0,-1 0 0 0 0,0 0 0 0 0,0 0 1 0 0,0 0-1 0 0,0 0 0 0 0,0 0 0 0 0,0 0 1 0 0,1 0-1 0 0,-1 0 0 0 0,0 0 1 0 0,0 0-1 0 0,0 0 0 0 0,0 0 0 0 0,0 0 1 0 0,1 0-1 0 0,-1 0 0 0 0,0 0 1 0 0,0 0-1 0 0,0 0 0 0 0,0 0 0 0 0,0-1 1 0 0,0 1-1 0 0,1 0 0 0 0,-1-1-725 0 0,0 1 725 0 0,0 0 0 0 0,0 0 1 0 0,1 0-1 0 0,-1 0 0 0 0,0 0 0 0 0,0-1 1 0 0,0 1-1 0 0,0 0 0 0 0,0 0 0 0 0,0 0 1 0 0,0 0-1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2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 3311 0 0,'0'0'251'0'0,"0"2"-160"0"0,1 19 984 0 0,3-13 1958 0 0,-3-5-2607 0 0,0-1 836 0 0,12 5 1304 0 0,-9-6-2373 0 0,0 1 1 0 0,0-1-1 0 0,0 0 0 0 0,1 0 0 0 0,-1 0 0 0 0,0 0 0 0 0,0-1 0 0 0,1 0 0 0 0,-1 0 0 0 0,0 0 0 0 0,8-1 1 0 0,1-2-354 0 0,1 0 1 0 0,15-7 0 0 0,-21 8-25 0 0,-6 1-8 0 0,-10 7 667 0 0,-22 14 699 0 0,0-2-1 0 0,-66 28 1 0 0,28-20 2201 0 0,-2-3 0 0 0,-1-2 0 0 0,-79 10 0 0 0,149-30-3239 0 0,-9 1 881 0 0,8 0-566 0 0,11-3-263 0 0,205-30-188 0 0,-108 13 0 0 0,-4 4 0 0 0,-18 3 0 0 0,92-25 0 0 0,-163 33 0 0 0,-5 1 0 0 0,0 0 0 0 0,0-1 0 0 0,1 0 0 0 0,-2 0 0 0 0,1-1 0 0 0,0 0 0 0 0,-1 0 0 0 0,12-9 0 0 0,-15 6 0 0 0,-4-5-2438 0 0,-8-6-6773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3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0 2791 0 0,'0'3'207'0'0,"6"39"759"0"0,-4-26 541 0 0,4 22-1 0 0,2-2 1414 0 0,-1 1 0 0 0,-2 0 1 0 0,-2 0-1 0 0,-1 40 0 0 0,-21 150 6745 0 0,13-189-8560 0 0,3-19-1068 0 0,0-1 0 0 0,1 1 0 0 0,1-1 0 0 0,0 1 0 0 0,3 19 0 0 0,-2-37-1061 0 0</inkml:trace>
  <inkml:trace contextRef="#ctx0" brushRef="#br0" timeOffset="1">388 546 8207 0 0,'-10'5'325'0'0,"0"0"-1"0"0,0 1 0 0 0,-11 9 0 0 0,-27 23 5345 0 0,6-3 1830 0 0,-13 10-3064 0 0,36-28-2884 0 0,0-2-1 0 0,-39 25 1 0 0,48-34-1140 0 0,-27 13 163 0 0,34-18-582 0 0,0 0 0 0 0,1 0 0 0 0,-1 0 0 0 0,0 0 0 0 0,0-1 1 0 0,0 1-1 0 0,0-1 0 0 0,1 0 0 0 0,-1 0 0 0 0,0 0 0 0 0,-4 0 1 0 0,6-1-73 0 0,1 1 0 0 0,-1 0 1 0 0,1 0-1 0 0,-1-1 0 0 0,0 1 1 0 0,1-1-1 0 0,-1 1 0 0 0,1 0 1 0 0,-1-1-1 0 0,1 1 0 0 0,-1-1 1 0 0,1 1-1 0 0,0-1 0 0 0,-1 1 1 0 0,1-1-1 0 0,0 0 0 0 0,-1 1 1 0 0,1-1-1 0 0,0 1 0 0 0,0-1 0 0 0,-1 0 1 0 0,1 1-1 0 0,0-1 0 0 0,0 0 1 0 0,0 1-1 0 0,0-1 0 0 0,0 0 1 0 0,0 1-1 0 0,0-1 0 0 0,0 0 1 0 0,0 0-1 0 0,6-22-8113 0 0,5 2-1243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17279 0 0,'0'0'1331'0'0,"5"2"-862"0"0,23 9-1158 0 0,21 9 4867 0 0,14 7 2986 0 0,-12-4-4200 0 0,-39-17-2901 0 0,4 3-53 0 0,-14-8-13 0 0,9 2-13 0 0,-10-2-66 0 0,11-4-8986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3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8231 0 0,'-14'9'14341'0'0,"7"18"-8196"0"0,-4 0-3645 0 0,-20 26-7529 0 0,10-18-5573 0 0,13-21 3815 0 0</inkml:trace>
  <inkml:trace contextRef="#ctx0" brushRef="#br0" timeOffset="1">1 243 2039 0 0,'9'-2'484'0'0,"4"-7"168"0"0,-9 6-417 0 0,-1 0 1 0 0,1 1-1 0 0,-1 0 0 0 0,1 0 1 0 0,0 0-1 0 0,6-2 1 0 0,-9 4-137 0 0,1-1 0 0 0,-1 1 1 0 0,1 0-1 0 0,-1 0 0 0 0,1 0 0 0 0,-1 0 0 0 0,0 0 1 0 0,1 0-1 0 0,-1 1 0 0 0,1-1 0 0 0,-1 0 1 0 0,1 1-1 0 0,-1-1 0 0 0,0 1 0 0 0,1 0 0 0 0,-1-1 1 0 0,0 1-1 0 0,0 0 0 0 0,0 0 0 0 0,1 0 1 0 0,-1-1-1 0 0,0 1 0 0 0,0 1 0 0 0,1 1 0 0 0,2 2 500 0 0,0 0 0 0 0,-1 0-1 0 0,0 0 1 0 0,0 1-1 0 0,0-1 1 0 0,-1 1 0 0 0,1 0-1 0 0,-1 0 1 0 0,-1 0-1 0 0,1 0 1 0 0,0 10 0 0 0,0 1 1374 0 0,-1-1 1 0 0,-1 1-1 0 0,-2 18 0 0 0,2-31-1724 0 0,-1-1 0 0 0,0 0-1 0 0,1 1 1 0 0,-1-1 0 0 0,-1 0-1 0 0,1 0 1 0 0,0 0-1 0 0,-1 0 1 0 0,1 0 0 0 0,-1 0-1 0 0,0 0 1 0 0,0-1-1 0 0,0 1 1 0 0,-4 3 0 0 0,5-5-217 0 0,0 0 43 0 0,0 0 0 0 0,1 1 1 0 0,-1-1-1 0 0,0 0 0 0 0,1 0 1 0 0,-1 1-1 0 0,1-1 0 0 0,-1 0 1 0 0,1 1-1 0 0,0-1 0 0 0,-1 1 1 0 0,1-1-1 0 0,0 0 0 0 0,0 1 1 0 0,0-1-1 0 0,0 3 0 0 0,7 24 1202 0 0,-2-9-234 0 0,-5-18 215 0 0,4 2-1160 0 0,-4-2-101 0 0,1-1-1 0 0,-1 0 1 0 0,0 0 0 0 0,0 0-1 0 0,0 1 1 0 0,1-1 0 0 0,-1 0-1 0 0,0 0 1 0 0,0 0 0 0 0,1 1-1 0 0,-1-1 1 0 0,0 0 0 0 0,0 0-1 0 0,1 0 1 0 0,-1 0 0 0 0,0 0 0 0 0,1 0-1 0 0,-1 0 1 0 0,0 0 0 0 0,0 0-1 0 0,1 0 1 0 0,-1 0 0 0 0,0 0-1 0 0,1 0 1 0 0,-1 0 0 0 0,0 0-1 0 0,0 0 1 0 0,1 0 0 0 0,-1 0-1 0 0,1 0 1 0 0,1-1-314 0 0,1 0 0 0 0,-1 0 0 0 0,0-1 0 0 0,0 1 0 0 0,1 0 0 0 0,-1-1 0 0 0,0 0 0 0 0,0 1 0 0 0,0-1-1 0 0,-1 0 1 0 0,1 0 0 0 0,0 0 0 0 0,2-5 0 0 0,17-33-6359 0 0,-15 25 2767 0 0,2-2-732 0 0,-2-1-346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4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0 412 5039 0 0,'1'-2'388'0'0,"10"-15"-463"0"0,-9 12 1709 0 0,1 0-1 0 0,0 0 1 0 0,1 0 0 0 0,-1 1-1 0 0,6-7 1 0 0,-2 5-717 0 0,0 1 0 0 0,0 0 0 0 0,1 0 0 0 0,0 1 1 0 0,-1 0-1 0 0,1 0 0 0 0,17-5 0 0 0,64-12 7917 0 0,-50 14-7392 0 0,34-12-1442 0 0,-64 16 0 0 0,1 0 0 0 0,-1-1 0 0 0,0-1 0 0 0,0 1 0 0 0,12-10 0 0 0,-19 13 0 0 0,-1 1 0 0 0,1-1 0 0 0,0-1 0 0 0,-1 1 0 0 0,0 0 0 0 0,1 0 0 0 0,-1 0 0 0 0,0-1 0 0 0,1 1 0 0 0,-1-1 0 0 0,0 1 0 0 0,1-4 0 0 0,1 1 0 0 0,4-11 68 0 0,-7 10-125 0 0,-1 2-285 0 0,1 2-191 0 0,0-1 0 0 0,0 1 0 0 0,0-1-1 0 0,0 1 1 0 0,0 0 0 0 0,-1-1 0 0 0,1 1-1 0 0,0 0 1 0 0,-1 0 0 0 0,1-1-1 0 0,-1 1 1 0 0,0 0 0 0 0,1 0 0 0 0,-1-1-1 0 0,0 1 1 0 0,1 0 0 0 0,-1 0 0 0 0,0 0-1 0 0,0 0 1 0 0,-2-1 0 0 0,0-1-1116 0 0,-2 0 0 0 0,1 1-1 0 0,0-1 1 0 0,-7-2 0 0 0,1 1-2082 0 0,-3-4-363 0 0</inkml:trace>
  <inkml:trace contextRef="#ctx0" brushRef="#br0" timeOffset="1">238 70 2879 0 0,'-2'-6'128'0'0,"-1"0"0"0"0,0 0 0 0 0,-1 0 0 0 0,1 0 0 0 0,-1 0 0 0 0,0 1 0 0 0,-1 0 0 0 0,-6-7 0 0 0,6 7 627 0 0,5 4-574 0 0,0 1 0 0 0,-1-1 0 0 0,1 1 0 0 0,0-1 0 0 0,-1 1 0 0 0,1-1 0 0 0,-1 1 0 0 0,1 0 0 0 0,-1-1 0 0 0,1 1 0 0 0,-1 0 0 0 0,1 0 0 0 0,-1-1 0 0 0,1 1 0 0 0,-1 0 0 0 0,1 0 0 0 0,-1-1 0 0 0,0 1-48 0 0,1 1 0 0 0,0-1 0 0 0,0 0 0 0 0,0 0 0 0 0,-1 0 1 0 0,1 0-1 0 0,0 0 0 0 0,0 1 0 0 0,0-1 0 0 0,0 0 0 0 0,-1 0 1 0 0,1 0-1 0 0,0 1 0 0 0,0-1 0 0 0,0 0 0 0 0,0 0 0 0 0,0 0 0 0 0,0 1 1 0 0,0-1-1 0 0,0 0 0 0 0,-1 0 0 0 0,1 1 0 0 0,0-1 0 0 0,0 0 1 0 0,0 0-1 0 0,0 1 0 0 0,0-1 0 0 0,3 25 4362 0 0,-2-21-4729 0 0,14 74 4974 0 0,-8-49-3384 0 0,-1 0 1 0 0,-2 0 0 0 0,0 31-1 0 0,-3-9 79 0 0,-1 47 850 0 0,-5 25 10 0 0,5-29-1742 0 0,-1-65-2664 0 0,0-1-4806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7079 0 0,'0'0'548'0'0,"0"3"-357"0"0,0 6 1062 0 0,0 0 0 0 0,0 1 0 0 0,-1-1 0 0 0,0 0 0 0 0,-1 0 0 0 0,-2 10 0 0 0,-21 58 8347 0 0,16-51-7598 0 0,-19 66 629 0 0,-1 6-686 0 0,26-90-2153 0 0,2-6-875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2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1 116 2383 0 0,'2'-1'40'0'0,"1"-1"-1"0"0,0 0 0 0 0,-1 0 0 0 0,0 0 1 0 0,1 0-1 0 0,-1-1 0 0 0,0 1 1 0 0,2-4-1 0 0,8-12 865 0 0,-3 7 663 0 0,12-25 0 0 0,-1 13-104 0 0,-19 22-1400 0 0,0 0 1 0 0,0 1-1 0 0,1-1 1 0 0,-1 0-1 0 0,1 1 0 0 0,-1-1 1 0 0,0 1-1 0 0,1 0 1 0 0,-1 0-1 0 0,1-1 1 0 0,-1 1-1 0 0,3 0 0 0 0,-1 0 105 0 0,-2 0-28 0 0,0 0 1 0 0,0 0-1 0 0,1 0 1 0 0,-1 0-1 0 0,0 1 1 0 0,1-1-1 0 0,-1 0 0 0 0,0 1 1 0 0,0-1-1 0 0,1 0 1 0 0,-1 1-1 0 0,0 0 1 0 0,0-1-1 0 0,0 1 0 0 0,0 0 1 0 0,0-1-1 0 0,0 1 1 0 0,0 0-1 0 0,1 1 1 0 0,1 1 305 0 0,-1-2 104 0 0,-2 0-432 0 0,0 0 0 0 0,0 0 0 0 0,0 0-1 0 0,1 0 1 0 0,-1 0 0 0 0,1-1 0 0 0,-1 1 0 0 0,1 0-1 0 0,-1 0 1 0 0,1 0 0 0 0,0 1 0 0 0,0-1-24 0 0,0 0 1 0 0,0 0-1 0 0,-1 0 1 0 0,1 0-1 0 0,0 1 1 0 0,-1-1-1 0 0,1 0 1 0 0,-1 0 0 0 0,1 1-1 0 0,-1 1 1 0 0,8 25 2318 0 0,-8-26-2333 0 0,1 1-1 0 0,0-1 1 0 0,-1 1 0 0 0,1-1-1 0 0,0 1 1 0 0,1 2 0 0 0,5 15 373 0 0,-7-18-398 0 0,0 4 177 0 0,1 1 0 0 0,0 0 0 0 0,1-1 0 0 0,-1 0-1 0 0,4 9 1 0 0,-4-12-122 0 0,0 1-1 0 0,0-1 0 0 0,-1 1 1 0 0,1 0-1 0 0,-1-1 0 0 0,0 1 1 0 0,0 3-1 0 0,2 21 665 0 0,-1-22-621 0 0,2 7 212 0 0,-1 0-1 0 0,0-1 0 0 0,0 15 0 0 0,3 22 476 0 0,0-6 24 0 0,-4-34-553 0 0,0 1 1 0 0,1-1 0 0 0,4 15-1 0 0,-3-18-58 0 0,-1 1-1 0 0,-1 0 1 0 0,1-1-1 0 0,-1 1 1 0 0,-1 0-1 0 0,1 0 1 0 0,-1 0-1 0 0,0 8 0 0 0,-1-14-226 0 0,1-1 0 0 0,0 0 0 0 0,1 1 0 0 0,-1-1 0 0 0,0 1 0 0 0,0-1 0 0 0,0 1 0 0 0,0-1 0 0 0,0 0 0 0 0,0 1 0 0 0,0-1 0 0 0,1 1 0 0 0,-1-1 0 0 0,0 0 0 0 0,0 1 0 0 0,0-1 0 0 0,1 0 0 0 0,-1 1 0 0 0,0-1 0 0 0,1 0 0 0 0,-1 0 0 0 0,0 1 0 0 0,1-1 0 0 0,-1 0 0 0 0,0 0 0 0 0,1 1 0 0 0,0-1 0 0 0,-1 0-51 0 0,0 0 0 0 0,1 0 0 0 0,-1 1 0 0 0,0-1 1 0 0,0 0-1 0 0,1 0 0 0 0,-1 0 0 0 0,0 0 0 0 0,0 0 0 0 0,1 1 0 0 0,-1-1 0 0 0,0 0 0 0 0,0 0 1 0 0,0 0-1 0 0,1 1 0 0 0,-1-1 0 0 0,0 0 0 0 0,0 0 0 0 0,0 1 0 0 0,0-1 0 0 0,0 0 0 0 0,1 1 1 0 0,-1-1-1 0 0,0 0 0 0 0,0 0 0 0 0,0 1 0 0 0,0-1 0 0 0,0 0 0 0 0,0 1 0 0 0,0-1 0 0 0,0 0 1 0 0,0 0-1 0 0,0 1 0 0 0,0-1 0 0 0,0 0 0 0 0,0 1 0 0 0,0-1 0 0 0,-1 0 0 0 0,1 0 0 0 0,0 1 1 0 0,0-1-1 0 0,0 0 0 0 0,0 0 0 0 0,0 1 0 0 0,-1-1 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4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10135 0 0,'0'0'778'0'0,"3"-1"-506"0"0,15-7 1441 0 0,14-1 8230 0 0,-19 8-8033 0 0,4-3 2134 0 0,-12 3-3389 0 0,0 0 0 0 0,0 1 0 0 0,1-1 0 0 0,-1 1-1 0 0,6 0 1 0 0,-8 0-875 0 0</inkml:trace>
  <inkml:trace contextRef="#ctx0" brushRef="#br0" timeOffset="1">27 1 9503 0 0,'0'0'728'0'0,"5"7"-448"0"0,4 8 1924 0 0,8 22 9886 0 0,-12-23-9620 0 0,-4-12-1611 0 0,4 11 357 0 0,-4-9-991 0 0,0 1-522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5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15807 0 0,'0'0'1220'0'0,"1"1"-798"0"0,20 29 10699 0 0,-21-30-10910 0 0,0 1 0 0 0,0 0 0 0 0,1 0 1 0 0,-1 0-1 0 0,0 0 0 0 0,0 0 0 0 0,1-1 1 0 0,-1 1-1 0 0,1 0 0 0 0,-1 0 0 0 0,1-1 1 0 0,-1 1-1 0 0,1 0 0 0 0,-1-1 0 0 0,1 1 1 0 0,0 0-1 0 0,-1-1 0 0 0,1 1 0 0 0,1 0 1 0 0,0 1-381 0 0,-6-4-1013 0 0,4 2 811 0 0,-1-1 0 0 0,0 1-1 0 0,1 0 1 0 0,-1 0 0 0 0,0 1-1 0 0,1-1 1 0 0,-1 0 0 0 0,0 0-1 0 0,1 0 1 0 0,-1 0 0 0 0,1 0-1 0 0,-1 1 1 0 0,0-1 0 0 0,1 0-1 0 0,-1 1 1 0 0,1-1 0 0 0,-1 0-1 0 0,1 1 1 0 0,-1-1 0 0 0,1 1-1 0 0,-1-1 1 0 0,1 0 0 0 0,-1 1 0 0 0,1-1-1 0 0,-1 2 1 0 0,-1 0-1041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5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21 11023 0 0,'6'35'1221'0'0,"2"20"3838"0"0,-3 19 4167 0 0,-2-25-5773 0 0,-3-49-3658 0 0,0 1 1 0 0,0-1 0 0 0,0 1-1 0 0,0-1 1 0 0,0 1-1 0 0,0 0 1 0 0,0-1 0 0 0,0 1-1 0 0,0-1 1 0 0,0 1 0 0 0,0 0-1 0 0,0-1 1 0 0,0 1-1 0 0,1-1 1 0 0,-1 1 0 0 0,0-1-1 0 0,0 1 1 0 0,1-1 0 0 0,-1 1-1 0 0,0-1 1 0 0,1 1-1 0 0,-1-1 1 0 0,1 1 0 0 0,5-12-3356 0 0,-4 6 2083 0 0,-1-1 0 0 0,1-1 0 0 0,-1 1 0 0 0,0-6 1 0 0,-1-27-6550 0 0,-9-20 7034 0 0,9 57 1372 0 0,0 0-1 0 0,0 0 0 0 0,0 0 0 0 0,0 1 0 0 0,0-1 1 0 0,0 0-1 0 0,0 0 0 0 0,1 0 0 0 0,-1 0 0 0 0,1 0 1 0 0,0-2-1 0 0,1-2 993 0 0,-1 5-1127 0 0,-1 0 0 0 0,1 1 0 0 0,-1-1 0 0 0,1 1 0 0 0,-1-1 0 0 0,1 1 0 0 0,0-1 1 0 0,-1 1-1 0 0,1-1 0 0 0,0 1 0 0 0,-1-1 0 0 0,1 1 0 0 0,0 0 0 0 0,-1-1 0 0 0,1 1 0 0 0,0 0 0 0 0,0 0 0 0 0,-1 0 0 0 0,1 0 0 0 0,1-1 0 0 0,6-1 4089 0 0,42-16 862 0 0,-24 8-3620 0 0,0 1-1 0 0,1 1 1 0 0,35-6-1 0 0,-62 14-1536 0 0,1 0 0 0 0,0 0 0 0 0,-1 0 0 0 0,1 0 0 0 0,-1 0 0 0 0,1 0 0 0 0,-1 0 0 0 0,1 1 0 0 0,-1-1 0 0 0,1 0 0 0 0,-1 0 0 0 0,1 1 0 0 0,-1-1 0 0 0,1 0 0 0 0,-1 1 0 0 0,1-1-1 0 0,-1 0 1 0 0,1 1 0 0 0,0 0-38 0 0,-1-1-1 0 0,0 0 0 0 0,1 1 1 0 0,-1-1-1 0 0,1 0 1 0 0,-1 1-1 0 0,0-1 0 0 0,1 1 1 0 0,-1-1-1 0 0,0 1 0 0 0,0-1 1 0 0,1 1-1 0 0,-1-1 0 0 0,0 1 1 0 0,0-1-1 0 0,0 1 1 0 0,0-1-1 0 0,1 1 0 0 0,-1-1 1 0 0,0 1-1 0 0,0-1 0 0 0,0 1 1 0 0,0 0-1 0 0,0-1 0 0 0,0 1 1 0 0,-1-1-1 0 0,1 1 1 0 0,0-1-1 0 0,0 1 0 0 0,0-1 1 0 0,-1 1-1 0 0,1 1-1 0 0,-7 21 1 0 0,1-15 0 0 0,2-4 0 0 0,-11 13 0 0 0,11-14 0 0 0,-18 14-41 0 0,9-13-39 0 0,9-3 57 0 0,-3 0-1085 0 0,-8 1 123 0 0,0-7-11599 0 0,13 5 12516 0 0,1 0 1 0 0,0 0 0 0 0,0 0-1 0 0,0 0 1 0 0,0 0 0 0 0,0 0-1 0 0,0 1 1 0 0,0-1 0 0 0,0 0-1 0 0,0 1 1 0 0,0-1-1 0 0,0 1 1 0 0,0-1 0 0 0,0 1-1 0 0,0-1 1 0 0,1 1 0 0 0,-1 0-1 0 0,0-1 1 0 0,0 1 0 0 0,0 1-1 0 0,0-2-64 0 0,0 1 1 0 0,0-1-1 0 0,1 1 0 0 0,-1 0 0 0 0,0-1 0 0 0,1 1 0 0 0,-1 0 0 0 0,0-1 0 0 0,1 1 1 0 0,-1 0-1 0 0,1 0 0 0 0,-1-1 0 0 0,1 1 0 0 0,0 0 0 0 0,-1 0 0 0 0,1 0 0 0 0,0 0 1 0 0,-1-1-1 0 0,1 1 0 0 0,0 0 0 0 0,0 0 0 0 0,0 0 0 0 0,0 0 0 0 0,0 0 0 0 0,0 0 1 0 0,0 0-1 0 0,0 0 0 0 0,0 0 0 0 0,1-1 0 0 0,-1 1 0 0 0,1 2 0 0 0,-1-2-36 0 0,6 2-151 0 0,-6-3 358 0 0,0 0-1 0 0,1 0 1 0 0,-1 0-1 0 0,0 1 1 0 0,0-1 0 0 0,1 0-1 0 0,-1 0 1 0 0,0 0-1 0 0,0 0 1 0 0,1 0-1 0 0,-1 0 1 0 0,0 0-1 0 0,0 0 1 0 0,0 0-1 0 0,1 1 1 0 0,-1-1-1 0 0,0 0 1 0 0,0 0 0 0 0,0 0-1 0 0,1 0 1 0 0,-1 1-1 0 0,0-1 1 0 0,0 0-1 0 0,0 0 1 0 0,0 0-1 0 0,0 1 1 0 0,1-1-1 0 0,-1 0 1 0 0,0 0 0 0 0,0 1-1 0 0,0-1 1 0 0,0 0-1 0 0,0 0 1 0 0,0 1-1 0 0,0-1 1 0 0,0 0-1 0 0,0 0 1 0 0,0 1-1 0 0,0-1 1 0 0,-7 8 154 0 0,1 0 0 0 0,-2 0 0 0 0,1-1 1 0 0,-1 0-1 0 0,0 0 0 0 0,-1-1 0 0 0,-17 10 0 0 0,9-4 995 0 0,-21 17-1 0 0,24-18 64 0 0,0 0-1 0 0,-24 14 1 0 0,28-19-503 0 0,0 1 0 0 0,0 0 1 0 0,-9 10-1 0 0,-16 11 1035 0 0,-75 49 3418 0 0,108-75-4076 0 0,-5 0-955 0 0,10 3 38 0 0,-3-4-191 0 0,1 0 1 0 0,0-1 0 0 0,0 1 0 0 0,0 0 0 0 0,0-1 0 0 0,0 1-1 0 0,0-1 1 0 0,1 0 0 0 0,-1 1 0 0 0,0-1 0 0 0,0 0-1 0 0,0 1 1 0 0,2-1 0 0 0,11 0-18 0 0,0-1 0 0 0,-1-1 0 0 0,1 0 0 0 0,21-7 0 0 0,50-22 0 0 0,-4 1 0 0 0,-61 24 0 0 0,132-45 0 0 0,-127 43 0 0 0,-21 6 0 0 0,10-9 0 0 0,-7 5-136 0 0,-5 5-571 0 0,2-4-842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6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24 5471 0 0,'-3'51'645'0'0,"-9"25"7542"0"0,1 2-284 0 0,5-39-5010 0 0,3-28-2445 0 0,1 0 0 0 0,1 1 0 0 0,0-1 0 0 0,1 20 0 0 0</inkml:trace>
  <inkml:trace contextRef="#ctx0" brushRef="#br0" timeOffset="1">150 1 7975 0 0,'0'0'611'0'0,"2"3"-398"0"0,21 36 1240 0 0,-12-16 2805 0 0,-1 1 0 0 0,-1 0 0 0 0,9 37-1 0 0,-8-3-500 0 0,-8-39-3295 0 0,-1 25 0 0 0,-2-17-61 0 0,5 39 1 0 0,-3-55-482 0 0,-1-9-336 0 0,4 3-24 0 0,-1-3-1935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6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3335 0 0,'-51'86'3906'0'0,"-64"101"12929"0"0,93-152-12452 0 0,21-34-3371 0 0,2-3-998 0 0,0 1 0 0 0,-1-1-1 0 0,1 0 1 0 0,0 1 0 0 0,0-1 0 0 0,0 1 0 0 0,0-1-1 0 0,1 1 1 0 0,-1-1 0 0 0,0 1 0 0 0,0 0 0 0 0,1 0-1 0 0,-1 0 1 0 0,3-2 0 0 0,3-3-104 0 0,-7 5 86 0 0,6-4-143 0 0,-1-1 0 0 0,1 0-1 0 0,7-5 1 0 0,-11 10 16 0 0,1 0 10 0 0,1 0 82 0 0,19 0-129 0 0,-22 1 173 0 0,0 0 0 0 0,0 0 0 0 0,-1 0 0 0 0,1 1 0 0 0,0-1 0 0 0,0 0 0 0 0,-1 1 0 0 0,1-1 0 0 0,0 0 0 0 0,0 1 0 0 0,-1-1 0 0 0,1 1 0 0 0,-1-1-1 0 0,1 1 1 0 0,0-1 0 0 0,-1 1 0 0 0,1 0 0 0 0,0 0 0 0 0,1 1 12 0 0,0 1 36 0 0,0-1-1 0 0,0 0 1 0 0,0 1 0 0 0,0 0-1 0 0,-1-1 1 0 0,1 1 0 0 0,-1 0-1 0 0,0 0 1 0 0,0 0 0 0 0,0-1-1 0 0,0 1 1 0 0,0 0 0 0 0,0 1-1 0 0,-1-1 1 0 0,1 6 0 0 0,-1 4 377 0 0,0 0 0 0 0,-3 18 0 0 0,2-26-283 0 0,0 10 156 0 0,-2-1-1 0 0,0 1 1 0 0,0 0 0 0 0,-2-1-1 0 0,-7 18 1 0 0,8-21-282 0 0,2-2-85 0 0,10-15-750 0 0,0-7-669 0 0,-2 1 1 0 0,1-1-1 0 0,-2 0 1 0 0,0 0-1 0 0,0 0 1 0 0,3-20-1 0 0,-2 11-2335 0 0,-2 15 3440 0 0,1 8 2293 0 0,1 10 1702 0 0,-5 1-1566 0 0,-1-8-1078 0 0,0-1 0 0 0,1 1-1 0 0,-1-1 1 0 0,1 1-1 0 0,2 5 1968 0 0,-3-11-3087 0 0,12-21-1410 0 0,-10 20 1133 0 0,0 0-1 0 0,0-1 1 0 0,0 1 0 0 0,-1 0-1 0 0,0-1 1 0 0,1 1-1 0 0,0-7 1 0 0,12-37-8417 0 0,-2 2-542 0 0,-10 30 5263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7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2 4895 0 0,'11'-1'659'0'0,"-3"21"3542"0"0,-7-8-2884 0 0,0 0-1 0 0,0 0 1 0 0,-1 0-1 0 0,0 0 1 0 0,-1 0-1 0 0,-1 1 1 0 0,-3 13-1 0 0,2-7-43 0 0,-6 35 2792 0 0,-19 59 0 0 0,16-74-3128 0 0,-48 130 1196 0 0,54-158-2129 0 0,-8 22-3 0 0,-28 46 1 0 0,36-71-43 0 0,4-7-173 0 0,2-4-182 0 0,0-1 1 0 0,0 0-1 0 0,1 0 0 0 0,-1 0 0 0 0,1 0 0 0 0,-1 1 0 0 0,1-1 0 0 0,1 0 1 0 0,-1 1-1 0 0,0-1 0 0 0,3-4 0 0 0,-1 1-1263 0 0,1-4-364 0 0,1 0 0 0 0,0 1 0 0 0,1 0 0 0 0,0 0 0 0 0,1 0 0 0 0,0 1 0 0 0,10-12-1 0 0,-11 16 1421 0 0,-1 0-1 0 0,1 1 1 0 0,0-1-1 0 0,0 1 0 0 0,8-4 1 0 0,-8 5 1222 0 0,0 1-1 0 0,0 0 1 0 0,0 0 0 0 0,0 0 0 0 0,0 0 0 0 0,11 0 0 0 0,-6 1 577 0 0,1 1 0 0 0,0 1 0 0 0,-1 0 0 0 0,1 0 1 0 0,-1 1-1 0 0,15 5 0 0 0,67 26 10310 0 0,-47-15-9247 0 0,-30-12-2091 0 0,-4-1-574 0 0,-1-1 0 0 0,2 0 0 0 0,14 2 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4087 0 0,'0'2'312'0'0,"-11"35"5"0"0,-10 20 6880 0 0,1-4 719 0 0,9-22 4477 0 0,12-31-12361 0 0,1-1 1 0 0,-1 1-1 0 0,1 0 1 0 0,-1-1 0 0 0,1 1-1 0 0,-1-1 1 0 0,1 0-1 0 0,-1 0 1 0 0,0 1-1 0 0,1-1 1 0 0,-1 0 0 0 0,0 0-1 0 0,2-2 1 0 0,15-15 47 0 0,-18 17-78 0 0,11-12 0 0 0,1 0-1 0 0,0 0 0 0 0,1 1 1 0 0,22-16-1 0 0,-11 9-1 0 0,-21 16 0 0 0,1-1 0 0 0,14-4 0 0 0,-14 5 0 0 0,0 1 0 0 0,17-2 0 0 0,-17 3 0 0 0,2 0 0 0 0,17 6 0 0 0,-9 0 0 0 0,-2 5 0 0 0,-5 2 0 0 0,-6-9 0 0 0,0 1 0 0 0,0-1 0 0 0,0 1 0 0 0,-1-1 0 0 0,0 1 0 0 0,0-1 0 0 0,0 1 0 0 0,0-1 0 0 0,0 1 0 0 0,-1-1 0 0 0,0 1 0 0 0,1-1 0 0 0,-3 6 0 0 0,-3 7 0 0 0,-12 23 0 0 0,12-26 0 0 0,-165 285 0 0 0,164-287 0 0 0,-1-3-1456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8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6623 0 0,'8'-9'17637'0'0,"-6"13"-17385"0"0,0-1 0 0 0,-1 0 0 0 0,1 1 0 0 0,-1 0 0 0 0,1-1 0 0 0,-1 1 0 0 0,0 0 0 0 0,-1-1 0 0 0,1 1 0 0 0,-1 0 0 0 0,1 6 0 0 0,-2 4 412 0 0,-5 28 0 0 0,5-36-597 0 0,-1 6 1136 0 0,-2 6-5861 0 0,9-25 1849 0 0,0-3 2956 0 0,0 1-1 0 0,0 0 1 0 0,1 0 0 0 0,0 0-1 0 0,1 0 1 0 0,10-9 0 0 0,-11 12 225 0 0,0 0 0 0 0,0 0 0 0 0,0 0 0 0 0,1 1 0 0 0,0 0 0 0 0,0 0 0 0 0,1 0 0 0 0,-1 1 0 0 0,17-6 0 0 0,125-42 4593 0 0,-144 50-4912 0 0,0 0 0 0 0,1 0 1 0 0,8-7-1 0 0,-12 9-73 0 0,-1-1-552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1 5903 0 0,'-1'2'451'0'0,"-8"44"416"0"0,-30 65 11273 0 0,31-93-10903 0 0,-76 160 8319 0 0,79-169-9123 0 0,0-1 0 0 0,-9 10 0 0 0,8-10-819 0 0,0 0 1 0 0,-7 13-1 0 0</inkml:trace>
  <inkml:trace contextRef="#ctx0" brushRef="#br0" timeOffset="1">166 282 14111 0 0,'7'13'1643'0'0,"10"25"-1"0"0,-14-30-72 0 0,0 1 0 0 0,1-1 0 0 0,0 1 0 0 0,1-1 0 0 0,0-1 0 0 0,0 1 0 0 0,9 9 0 0 0,-10-12-1499 0 0,0 0-1 0 0,-1 0 0 0 0,1 0 0 0 0,-1 1 0 0 0,3 7 1 0 0,5 7-1782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9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628 1 2815 0 0,'0'0'4476'0'0,"1"11"2527"0"0,-3-2-4797 0 0,0 0 0 0 0,0 0-1 0 0,-1-1 1 0 0,-7 14 0 0 0,-10 15 142 0 0,12-26-2220 0 0,0 0-1 0 0,-16 16 1 0 0,-4 4-562 0 0,-58 70-2156 0 0,-187 169 0 0 0,226-231 3990 0 0,-61 38 0 0 0,106-76-801 0 0,1-1-453 0 0,1 1-1 0 0,-1-1 0 0 0,1 0 1 0 0,0 0-1 0 0,-1 1 0 0 0,1-1 1 0 0,0 0-1 0 0,-1 1 1 0 0,1-1-1 0 0,0 0 0 0 0,0 1 1 0 0,-1-1-1 0 0,1 0 1 0 0,0 1-1 0 0,0-1 0 0 0,0 1 1 0 0,-1-1-1 0 0,1 1 1 0 0,0 0-1 0 0,184-14 2921 0 0,-90 4-2112 0 0,35-6-954 0 0,-105 10 0 0 0,1 0 0 0 0,0-2 0 0 0,25-10 0 0 0,-41 13 0 0 0,-5 1-6 0 0,0 1 0 0 0,0 0 0 0 0,0 0 0 0 0,1 0 0 0 0,5-1 0 0 0,-5 2-105 0 0,-3 1-651 0 0,2-1-270 0 0,14-4-1190 0 0,5-2-4944 0 0,-3 1-2073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2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 2759 0 0,'2'-1'207'0'0,"58"-27"7618"0"0,-53 27-6693 0 0,-7 1-1104 0 0,0-1 0 0 0,1 1 0 0 0,-1 0 1 0 0,0 0-1 0 0,0 0 0 0 0,1 0 0 0 0,-1 0 0 0 0,0 0 0 0 0,1-1 0 0 0,-1 1 0 0 0,0 0 0 0 0,1 0 0 0 0,-1 0 0 0 0,0 0 0 0 0,1 0 1 0 0,-1 0-1 0 0,0 0 0 0 0,1 0 0 0 0,-1 0 0 0 0,0 1 0 0 0,1-1 0 0 0,-1 0 0 0 0,0 0 0 0 0,0 0 0 0 0,1 0 0 0 0,-1 0 0 0 0,0 0 0 0 0,1 1 1 0 0,-1-1-1 0 0,0 0 0 0 0,0 0 0 0 0,1 0 0 0 0,-1 1 0 0 0,1 0 4 0 0,1 0 0 0 0,-1 1 0 0 0,0-1 0 0 0,0 1 0 0 0,0-1 0 0 0,0 0 0 0 0,0 1 0 0 0,0 0 0 0 0,0-1 0 0 0,-1 1 1 0 0,1 0-1 0 0,0-1 0 0 0,-1 1 0 0 0,0 0 0 0 0,1-1 0 0 0,-1 1 0 0 0,0 0 0 0 0,0 0 0 0 0,0 0 0 0 0,0-1 0 0 0,0 1 0 0 0,0 0 0 0 0,0 0 0 0 0,-1-1 0 0 0,1 1 0 0 0,-2 3 0 0 0,-6 22 212 0 0,7-21-189 0 0,-1 1 0 0 0,0-1 0 0 0,-5 11 0 0 0,-24 47-127 0 0,25-49 7 0 0,4-11 108 0 0,1 0 1 0 0,-1 0-1 0 0,0 0 1 0 0,0 0-1 0 0,-1 0 1 0 0,-3 5-1 0 0,5-7 38 0 0,-1-35 28 0 0,1 27-180 0 0,0 0-1 0 0,0 0 1 0 0,1 0 0 0 0,0 0 0 0 0,1-6 0 0 0,0-33-4563 0 0,0 31 530 0 0</inkml:trace>
  <inkml:trace contextRef="#ctx0" brushRef="#br0" timeOffset="1">1 77 4863 0 0,'1'3'375'0'0,"12"60"5538"0"0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9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9 5007 0 0,'6'-6'21221'0'0,"-2"5"-20725"0"0,-1 1 662 0 0,9 0-386 0 0,-5-1-287 0 0,-1 1 0 0 0,1 0 0 0 0,-1 0 0 0 0,1 0 1 0 0,-1 1-1 0 0,0 0 0 0 0,10 3 0 0 0,-15-3-473 0 0,0-1 0 0 0,0 1 1 0 0,0 0-1 0 0,0 0 0 0 0,-1 0 0 0 0,1-1 0 0 0,0 1 1 0 0,0 0-1 0 0,-1 0 0 0 0,1 0 0 0 0,0 0 1 0 0,-1 1-1 0 0,1-1 0 0 0,-1 0 0 0 0,1 0 0 0 0,-1 0 1 0 0,0 0-1 0 0,1 2 0 0 0,-1-3-12 0 0,0 1 0 0 0,0 0 0 0 0,1 0 0 0 0,-1-1 0 0 0,0 1 0 0 0,0 0 0 0 0,0 0 0 0 0,0 0 0 0 0,0-1 0 0 0,0 1 0 0 0,0 0 0 0 0,0 0 0 0 0,0-1 0 0 0,0 1 0 0 0,0 0 0 0 0,0 0 0 0 0,-1-1 0 0 0,1 1 0 0 0,0 0 0 0 0,-1 0 0 0 0,1-1 0 0 0,0 1 0 0 0,-1 0 0 0 0,1-1 0 0 0,-1 1 0 0 0,1-1 0 0 0,-2 2 0 0 0,0 0 0 0 0,-12 23 0 0 0,-4 8 0 0 0,9-21 0 0 0,0 1 0 0 0,-1-1 0 0 0,-12 12 0 0 0,1-2 0 0 0,-17 23 0 0 0,20-22 0 0 0,-23 22 0 0 0,35-42 0 0 0,5-1 0 0 0,-1-1 0 0 0,0 1 0 0 0,1-1 0 0 0,-1 1 0 0 0,1 0 0 0 0,-1-1 0 0 0,1 1 0 0 0,0 0 0 0 0,0 0 0 0 0,-2 3 0 0 0,-5 8 0 0 0,3-1 0 0 0,11-1 0 0 0,3-3 0 0 0,5-4 0 0 0,1-5 0 0 0,-6-1 0 0 0,0 0 0 0 0,15-7 0 0 0,-11 4 0 0 0,-2 2 0 0 0,-3-2 0 0 0,-3-1 0 0 0,-4 6 0 0 0,-1 0 0 0 0,0 0 0 0 0,1 0 0 0 0,-1-1 0 0 0,0 1 0 0 0,0 0 0 0 0,1 0 0 0 0,-1-1 0 0 0,0 1 0 0 0,0 0 0 0 0,1 0 0 0 0,-1-1 0 0 0,0 1 0 0 0,0 0 0 0 0,0-1 0 0 0,0 1 0 0 0,1 0 0 0 0,-1-1 0 0 0,0 1 0 0 0,0 0 0 0 0,0-1 0 0 0,0 1 0 0 0,0 0 0 0 0,0-1 0 0 0,0 1 0 0 0,0 0 0 0 0,0-1 0 0 0,0 1 0 0 0,0 0 0 0 0,0-1 0 0 0,0 1 0 0 0,0 0 0 0 0,0-1 0 0 0,0 1 0 0 0,-1 0 0 0 0,1-1 0 0 0,0 1 0 0 0,0 0 0 0 0,-1-1 0 0 0,-2-4-1456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9:59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4663 0 0,'0'0'360'0'0,"2"2"-237"0"0,58 50 11100 0 0,-43-39-8069 0 0,-1 0 0 0 0,0 2 0 0 0,22 25-1 0 0,-13-11-1190 0 0,-18-22-1386 0 0,0 1-1 0 0,8 13 0 0 0,-9-16-496 0 0,8 4-78 0 0,1 0 0 0 0,0-1 0 0 0,0-1-1 0 0,0-1 1 0 0,26 8 0 0 0,-34-12-2 0 0,-1-1 0 0 0,0 0 0 0 0,0 0 0 0 0,1-1 0 0 0,-1 0 0 0 0,0 0 0 0 0,1 0 0 0 0,-1-1 0 0 0,0 0 0 0 0,1 0 0 0 0,-1-1 0 0 0,0 1 0 0 0,10-6 0 0 0,6-1 0 0 0,-1-1 0 0 0,27-17 0 0 0,-33 18 0 0 0,-11 7 0 0 0,-1-1 0 0 0,1 0 0 0 0,-1 0 0 0 0,1 0 0 0 0,-1 0 0 0 0,0-1 0 0 0,0 1 0 0 0,0-1 0 0 0,0 0 0 0 0,-1 0 0 0 0,5-6 0 0 0,-6 8-302 0 0,0 0 0 0 0,0 0 0 0 0,0-1 0 0 0,0 1 0 0 0,0 0 1 0 0,-1-1-1 0 0,1 1 0 0 0,0-1 0 0 0,-1 1 0 0 0,1-1 0 0 0,-1 1 0 0 0,0-1 0 0 0,1 1 0 0 0,-1-3 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0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2359 0 0,'-1'-1'17'0'0,"-1"6"1092"0"0,4 55 3483 0 0,-4-18 5499 0 0,-11 58-1 0 0,3-50-6713 0 0,10-47-3557 0 0,-4 15 1692 0 0,4-17-1755 0 0,0-1 1 0 0,0 1-1 0 0,-1 0 1 0 0,1-1 0 0 0,0 1-1 0 0,0 0 1 0 0,0-1 0 0 0,-1 1-1 0 0,1-1 1 0 0,0 1-1 0 0,-1 0 1 0 0,1-1 0 0 0,0 1-1 0 0,-1-1 1 0 0,1 1 0 0 0,-1-1-1 0 0,1 1 1 0 0,-1-1-1 0 0,0 1 1 0 0,-1-1-326 0 0,0-1 0 0 0,1 1-1 0 0,-1-1 1 0 0,0 0 0 0 0,1 0 0 0 0,-1 1-1 0 0,0-1 1 0 0,1 0 0 0 0,-1 0 0 0 0,1 0 0 0 0,-3-3-1 0 0,-13-13-5965 0 0,10 8 5343 0 0,0 1-1 0 0,1-1 1 0 0,-7-14 0 0 0,12 22 1559 0 0,-1-13 380 0 0,1 13-686 0 0,1-1 0 0 0,0 1 0 0 0,0 0 0 0 0,-1-1 1 0 0,1 1-1 0 0,0-1 0 0 0,0 1 0 0 0,0 0 0 0 0,0-1 1 0 0,1 1-1 0 0,-1-1 0 0 0,0 1 0 0 0,1-3 0 0 0,0 3-3 0 0,0-1 0 0 0,-1 1 0 0 0,1-1 0 0 0,-1 1 0 0 0,1-1 0 0 0,-1 1 0 0 0,0-1 0 0 0,1 0 0 0 0,-1 1 0 0 0,0-1 0 0 0,0 0 1 0 0,0 1-1 0 0,0-1 0 0 0,-1 1 0 0 0,1-1 0 0 0,0 0 0 0 0,-1 1 0 0 0,0-3 0 0 0,1 3-59 0 0,0 1 1 0 0,0 0-1 0 0,0-1 0 0 0,0 1 1 0 0,0-1-1 0 0,0 1 1 0 0,0 0-1 0 0,0-1 1 0 0,0 1-1 0 0,0 0 1 0 0,0-1-1 0 0,0 1 1 0 0,0-1-1 0 0,0 1 0 0 0,1 0 1 0 0,-1-1-1 0 0,0 1 1 0 0,0 0-1 0 0,1-1 1 0 0,-1 1-1 0 0,0 0 1 0 0,0-1-1 0 0,1 1 1 0 0,-1 0-1 0 0,0 0 0 0 0,1-1 1 0 0,-1 1-1 0 0,0 0 1 0 0,1 0-1 0 0,13-7-11 0 0,-7 3-106 0 0,-3 3-211 0 0,-1-1-1 0 0,1 0 1 0 0,0 1 0 0 0,0 0-1 0 0,-1-1 1 0 0,1 2 0 0 0,0-1 0 0 0,0 0-1 0 0,0 1 1 0 0,0 0 0 0 0,6 0-1 0 0,-1 0 131 0 0,0 1 1 0 0,-1 0-1 0 0,1 0 0 0 0,10 4 0 0 0,2 2 594 0 0,-19-6 616 0 0,1 0 314 0 0,6 4 489 0 0,0 1 0 0 0,-1-1 0 0 0,0 2 0 0 0,0-1 0 0 0,8 9 0 0 0,-14-11-1161 0 0,0-1 1 0 0,0 1-1 0 0,-1 0 1 0 0,1 0 0 0 0,-1 0-1 0 0,0 0 1 0 0,0 0 0 0 0,0 0-1 0 0,-1 5 1 0 0,1-2-294 0 0,0 0 1 0 0,-1 0-1 0 0,1 0 0 0 0,-2 0 1 0 0,1 0-1 0 0,-1 0 0 0 0,0-1 1 0 0,-1 1-1 0 0,1 0 0 0 0,-1 0 1 0 0,-6 11-1 0 0,0-1-328 0 0,-1-1-1 0 0,0 0 1 0 0,-2 0 0 0 0,0-1-1 0 0,-23 25 1 0 0,8-15-33 0 0,4-11 0 0 0,24-16-758 0 0,-1 0-1 0 0,1 0 1 0 0,-1-1 0 0 0,0 1-1 0 0,0-1 1 0 0,2-4 0 0 0,-1 1-2962 0 0,5-11-6476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8927 0 0,'3'-1'6255'0'0,"15"-4"642"0"0,25-4 1 0 0,-18 4-3526 0 0,-2-1-3581 0 0,-5 3 537 0 0,-12 3-278 0 0,0-1 0 0 0,0 0 0 0 0,0-1-1 0 0,0 1 1 0 0,11-6 0 0 0,-14 6-50 0 0,13-9 0 0 0,-11 4-87 0 0,0-9-1225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1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7079 0 0,'0'0'548'0'0,"-1"2"-357"0"0,-6 41 2640 0 0,-1 11 6062 0 0,-1 8-2281 0 0,-22 83 1 0 0,28-136-6644 0 0,3-7-127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6159 0 0,'0'0'472'0'0,"2"-1"-306"0"0,40-21 2702 0 0,-24 12 294 0 0,21-8 0 0 0,-37 17-2950 0 0,1 0 0 0 0,-1 0 0 0 0,1 0 1 0 0,0 1-1 0 0,-1-1 0 0 0,1 1 0 0 0,0-1 1 0 0,-1 1-1 0 0,6 1 0 0 0,-6-1 276 0 0,10 21 1012 0 0,-11-13-1117 0 0,0 0-1 0 0,0 0 1 0 0,-1 1 0 0 0,0-1-1 0 0,0 0 1 0 0,-2 10 0 0 0,-11 50 2054 0 0,8-48-1605 0 0,-5 23-400 0 0,-24 123 3298 0 0,27-123-2451 0 0,-2 82 0 0 0,9-112-1279 0 0,2 1 0 0 0,-1-1 0 0 0,2 0 0 0 0,-1 1 0 0 0,2-1 0 0 0,0 0 0 0 0,1-1 0 0 0,0 1 0 0 0,0-1 0 0 0,2 0 0 0 0,14 22 0 0 0,-17-30 0 0 0,-1 0 0 0 0,0-1 0 0 0,0 1 0 0 0,0-1 0 0 0,1 0 0 0 0,0 0 0 0 0,6 3 0 0 0,-9-5 0 0 0,12 7 0 0 0,0-4 0 0 0,1-5 0 0 0,-1-2 0 0 0,-10 1-269 0 0,0 1-1 0 0,-1-1 1 0 0,0 0-1 0 0,1 0 1 0 0,-1 0 0 0 0,0 0-1 0 0,0-1 1 0 0,0 1-1 0 0,0-1 1 0 0,-1 1 0 0 0,1-1-1 0 0,1-3 1 0 0,-1 1-1045 0 0,1-1 1 0 0,-1 0 0 0 0,0 0-1 0 0,-1 0 1 0 0,2-8 0 0 0,-1-3-7905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1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5119 0 0,'0'0'803'0'0,"2"-2"598"0"0,4-6 1370 0 0,0 1 0 0 0,1-1 0 0 0,14-11 0 0 0,-13 14-1637 0 0,-1-1 0 0 0,1 1 0 0 0,0 1 0 0 0,12-5 0 0 0,-13 6-650 0 0,0 0 0 0 0,0 1 1 0 0,0 0-1 0 0,1 0 0 0 0,-1 1 1 0 0,1 0-1 0 0,-1 1 1 0 0,1-1-1 0 0,0 2 0 0 0,-1-1 1 0 0,1 1-1 0 0,-1 0 0 0 0,12 3 1 0 0,-17-4-17 0 0,-1 1-435 0 0,0-1 0 0 0,0 0 1 0 0,0 0-1 0 0,0 1 0 0 0,0-1 1 0 0,-1 0-1 0 0,1 1 0 0 0,0-1 1 0 0,0 1-1 0 0,0-1 1 0 0,0 1-1 0 0,-1-1 0 0 0,1 1 1 0 0,0 0-1 0 0,-1-1 0 0 0,1 1 1 0 0,0 0-1 0 0,-1 0 0 0 0,1 0 1 0 0,-1-1-1 0 0,1 1 0 0 0,-1 0 1 0 0,1 0-1 0 0,-1 1 0 0 0,1 0 14 0 0,0-1 0 0 0,-1 1 0 0 0,1 0-1 0 0,-1 0 1 0 0,1 0 0 0 0,-1 0 0 0 0,0-1-1 0 0,0 1 1 0 0,0 0 0 0 0,0 0 0 0 0,0 0-1 0 0,-1 3 1 0 0,-4 9-47 0 0,0 0 0 0 0,-2 0 0 0 0,1 0 0 0 0,-2-1 0 0 0,-17 25 0 0 0,-53 54 0 0 0,70-83 0 0 0,8-9-26 0 0,-1 0 1 0 0,1 1-1 0 0,0-1 0 0 0,0 0 1 0 0,-1 1-1 0 0,1-1 0 0 0,0 0 1 0 0,-1 0-1 0 0,1 1 1 0 0,0-1-1 0 0,-1 0 0 0 0,1 0 1 0 0,0 1-1 0 0,-1-1 0 0 0,1 0 1 0 0,-1 0-1 0 0,1 0 0 0 0,0 0 1 0 0,-1 0-1 0 0,1 0 0 0 0,-1 0 1 0 0,1 0-1 0 0,-1 0 1 0 0,1 0-1 0 0,0 0 0 0 0,-1 0 1 0 0,1 0-1 0 0,-1 0 0 0 0,1 0 1 0 0,-1 0-1 0 0,1 0 0 0 0,0 0 1 0 0,-1 0-1 0 0,1-1 0 0 0,-1 1 1 0 0,1 0-1 0 0,0 0 1 0 0,-1-1-1 0 0,1 1 0 0 0,0 0 1 0 0,-1 0-1 0 0,1-1 0 0 0,0 1 1 0 0,0 0-1 0 0,-1-1 0 0 0,1 1 1 0 0,0 0-1 0 0,0-1 0 0 0,-1 1 1 0 0,1-1-1 0 0,0 1 1 0 0,0 0-1 0 0,0-1 0 0 0,0 0-105 0 0,-2-1-236 0 0,1-1 0 0 0,1 1 0 0 0,-1 0 0 0 0,0-1 0 0 0,1 1-1 0 0,-1-1 1 0 0,1 0 0 0 0,0 1 0 0 0,0-5 0 0 0,2-27-7228 0 0,-1 23 3141 0 0,1-6-2310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2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24 5439 0 0,'0'0'416'0'0,"4"-2"-272"0"0,31-11 195 0 0,-32 12 1336 0 0,2 0 578 0 0,35-5 2447 0 0,-37 5-2564 0 0,2 2-89 0 0,31 8 1900 0 0,-33-8-2456 0 0,0 1-187 0 0,3 2-886 0 0,0 0-1 0 0,-1 1 0 0 0,0-1 1 0 0,0 1-1 0 0,0 0 1 0 0,0 0-1 0 0,-1 1 1 0 0,6 7-1 0 0,-9-11-292 0 0,0 1 0 0 0,1-1-1 0 0,-1 1 1 0 0,0 0 0 0 0,0-1 0 0 0,-1 1-1 0 0,1 0 1 0 0,0 0 0 0 0,-1 0 0 0 0,0 0-1 0 0,0 0 1 0 0,1-1 0 0 0,-2 1 0 0 0,1 0-1 0 0,0 0 1 0 0,-1 0 0 0 0,1 0 0 0 0,-1 0-1 0 0,0-1 1 0 0,0 1 0 0 0,0 0 0 0 0,0-1-1 0 0,0 1 1 0 0,-2 2 0 0 0,-11 14-125 0 0,-1 0 0 0 0,0-2 0 0 0,-1 1 0 0 0,-25 19 0 0 0,12-10 0 0 0,-20 14 0 0 0,30-26 0 0 0,13-13 0 0 0,1-1 0 0 0,-10 2-225 0 0,13-3 109 0 0,1 0 1 0 0,0 0-1 0 0,0 0 1 0 0,0-1-1 0 0,0 1 1 0 0,0 0-1 0 0,0-1 1 0 0,0 1-1 0 0,0-1 1 0 0,0 1-1 0 0,0-1 1 0 0,0 0-1 0 0,0 1 1 0 0,0-1-1 0 0,0 0 1 0 0,0 0-1 0 0,0 1 1 0 0,1-1-1 0 0,-2-2 1 0 0,0 0-355 0 0,1 1-1 0 0,-1-1 1 0 0,1 0 0 0 0,0 0 0 0 0,0 0 0 0 0,0 0-1 0 0,-1-4 1 0 0,1-3-1832 0 0,0 1-1 0 0,0-1 1 0 0,1 1-1 0 0,1-11 1 0 0,2-8-2458 0 0,-3 25 4548 0 0,1-1 0 0 0,0 1 0 0 0,0 0 0 0 0,0-1 0 0 0,0 1 0 0 0,1 0 0 0 0,-1 0 0 0 0,1 0 0 0 0,2-4 0 0 0,-3 5 536 0 0,2 1 312 0 0,12-3 2014 0 0,-12 3-1608 0 0,0 1 0 0 0,0 0-1 0 0,1 0 1 0 0,-1 0-1 0 0,0 1 1 0 0,0-1-1 0 0,0 1 1 0 0,0 0-1 0 0,0 0 1 0 0,0 0-1 0 0,0 0 1 0 0,5 3-1 0 0,33 18 879 0 0,54 39 0 0 0,36 38 1602 0 0,-101-76-3345 0 0,-15-13-177 0 0,0 1 0 0 0,1-2 0 0 0,18 9 0 0 0,-25-15 0 0 0,-1-4 0 0 0,0-3 0 0 0,-6 2-7 0 0,0 1 0 0 0,0-1 0 0 0,-1 1 0 0 0,1-1 0 0 0,-1 0 0 0 0,1 0 1 0 0,-1 0-1 0 0,1 0 0 0 0,-1 0 0 0 0,0 0 0 0 0,0 0 0 0 0,0 0 0 0 0,0-1 0 0 0,-1 1 0 0 0,2-5 0 0 0,0-2-71 0 0,2-3 52 0 0,3-10-2675 0 0,-3 6-3886 0 0,1-5-3406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2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8375 0 0,'-3'11'871'0'0,"-16"47"8045"0"0,15-44-7206 0 0,-1 0-1 0 0,0 0 1 0 0,-1-1 0 0 0,-11 18 0 0 0,6-10 7 0 0,-3 6-986 0 0,-49 88 2877 0 0,49-87-3608 0 0,13-23 0 0 0,4-5 0 0 0,4-6 0 0 0,-6 6 0 0 0,34-26 0 0 0,-28 22 0 0 0,14-7 0 0 0,-14 9 0 0 0,-1 2 0 0 0,11-2 0 0 0,1 7 0 0 0,-3 4 0 0 0,-11-5 0 0 0,-1 0 0 0 0,11 15 0 0 0,3 5 0 0 0,-16-23 0 0 0,-1 0 0 0 0,1-1 0 0 0,0 1 0 0 0,0-1 0 0 0,-1 1 0 0 0,1-1 0 0 0,0 1 0 0 0,0-1 0 0 0,0 0 0 0 0,-1 1 0 0 0,1-1 0 0 0,0 0 0 0 0,1 1 0 0 0,3-1 0 0 0,-1 0 0 0 0,1 0 0 0 0,0 0 0 0 0,0-1 0 0 0,-1 0 0 0 0,1 0 0 0 0,-1 0 0 0 0,1 0 0 0 0,6-3 0 0 0,41-22 0 0 0,-38 19 0 0 0,40-22 0 0 0,-37 23 0 0 0,5 4 0 0 0,-3 3 0 0 0,-13-1 0 0 0,-1 2 0 0 0,0-1 0 0 0,10 4 0 0 0,-5 3 0 0 0,-7-6 0 0 0,1 3 0 0 0,1 15 0 0 0,-3-6 0 0 0,-3-9 0 0 0,1 0 0 0 0,-1 0 0 0 0,0 0 0 0 0,0 0 0 0 0,0 0 0 0 0,-1-1 0 0 0,1 1 0 0 0,-1 0 0 0 0,-5 8 0 0 0,1-4 0 0 0,-1-1 0 0 0,0 1 0 0 0,0-1 0 0 0,-1-1 0 0 0,-8 8 0 0 0,12-13 0 0 0,2 1 0 0 0,0-1 0 0 0,0 0 0 0 0,0 0 0 0 0,0-1 0 0 0,0 1 0 0 0,-1 0 0 0 0,1-1 0 0 0,-5 3 0 0 0,1-2 0 0 0,-8 1 0 0 0,9-5 0 0 0,4 1 0 0 0,-7-5-1456 0 0,5-3-6116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3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14335 0 0,'0'0'1110'0'0,"3"0"-726"0"0,5-3 37 0 0,60-6 11333 0 0,27-8-9609 0 0,47-10 473 0 0,-117 22-2618 0 0,-12 1 0 0 0,-13 4 0 0 0,1 0 0 0 0,-1-1 0 0 0,1 1 0 0 0,-1 0 0 0 0,1 0 0 0 0,0 0 0 0 0,-1 0 0 0 0,1-1 0 0 0,-1 1 0 0 0,1 0 0 0 0,-1-1 0 0 0,1 1 0 0 0,-1 0 0 0 0,1-1 0 0 0,-1 1 0 0 0,0-1 0 0 0,1 1 0 0 0,-1 0 0 0 0,1-1 0 0 0,-1 1 0 0 0,0-1 0 0 0,0 1 0 0 0,1-1 0 0 0,-1 1 0 0 0,0-2 0 0 0,-2-2 0 0 0,-1 0-1456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8783 0 0,'0'0'674'0'0,"-9"17"6958"0"0,7-14-7264 0 0,1 0 0 0 0,0-1 0 0 0,0 1 1 0 0,1 0-1 0 0,-1 0 0 0 0,0 0 0 0 0,1 0 1 0 0,0 0-1 0 0,0-1 0 0 0,0 1 0 0 0,0 0 1 0 0,0 0-1 0 0,0 0 0 0 0,1 0 0 0 0,-1 0 1 0 0,1 0-1 0 0,0 0 0 0 0,0-1 0 0 0,0 1 1 0 0,2 3-1 0 0,15 24-1759 0 0,4-7-4777 0 0,-7-11-1256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3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3311 0 0,'0'0'251'0'0,"1"2"-82"0"0,1 1 45 0 0,0 0-1 0 0,0 1 1 0 0,-1 0-1 0 0,1-1 0 0 0,-1 1 1 0 0,0 0-1 0 0,0 0 1 0 0,0 0-1 0 0,0 0 0 0 0,-1 0 1 0 0,1 0-1 0 0,-1 0 1 0 0,0 0-1 0 0,0 0 0 0 0,-1 0 1 0 0,1 0-1 0 0,-1 0 1 0 0,-1 4-1 0 0,-4 6 375 0 0,-1-1-1 0 0,-1 1 0 0 0,0-1 1 0 0,0-1-1 0 0,-1 1 1 0 0,-13 13-1 0 0,18-22-150 0 0,3-3 139 0 0,0 0-76 0 0,-3 2-308 0 0,3-2-94 0 0,-1-4 14 0 0,4-2-86 0 0,8-11 138 0 0,-9 15 208 0 0,-1 4-318 0 0,0 15-43 0 0,0-17-11 0 0,1 0 0 0 0,-1 0 0 0 0,0 0 0 0 0,0 0 1 0 0,0 0-1 0 0,-1 1 0 0 0,1-1 0 0 0,0 0 0 0 0,0 0 1 0 0,-1 0-1 0 0,1 0 0 0 0,0 0 0 0 0,-1 0 0 0 0,1 0 1 0 0,-1 0-1 0 0,0 1 0 0 0,-5 9 12 0 0,5-9 292 0 0,23-10-480 0 0,30-16 118 0 0,-50 23 122 0 0,12-2 18 0 0,-3 2-7 0 0,-8 0-16 0 0,5 0-38 0 0,-8 2-17 0 0,0 0 0 0 0,0 0 0 0 0,0 0 0 0 0,0 0 0 0 0,1 0 1 0 0,-1 0-1 0 0,-1 0 0 0 0,1 0 0 0 0,0 0 0 0 0,0 0 0 0 0,0 0 0 0 0,-1 1 0 0 0,0 3 5 0 0,-1 0 0 0 0,0 0 0 0 0,-1-1 0 0 0,1 1 0 0 0,-1-1 0 0 0,0 1 0 0 0,0-1 0 0 0,0 0 0 0 0,0 0 0 0 0,-1 0-1 0 0,-5 4 1 0 0,5-3 22 0 0,-101 89 1671 0 0,99-88 3506 0 0,23-12-4513 0 0,0 1-6 0 0,0-2-1 0 0,-1 1 0 0 0,0-2 0 0 0,21-13 0 0 0,11-9 548 0 0,-33 21-1005 0 0,0 0 1 0 0,0-1-1 0 0,-1 0 0 0 0,15-15 0 0 0,9-10-1640 0 0,-37 34 698 0 0,6-6-5612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3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3599 0 0,'-2'5'298'0'0,"0"1"0"0"0,1 1 0 0 0,-1-1 0 0 0,1 0 0 0 0,1 0-1 0 0,-1 10 1 0 0,-1 2 1941 0 0,-2 24 1825 0 0,-14 101 6565 0 0,12-110-8555 0 0,-2-1-1 0 0,-14 42 0 0 0,11-43-916 0 0,-26 59 1360 0 0,36-88-2408 0 0</inkml:trace>
  <inkml:trace contextRef="#ctx0" brushRef="#br0" timeOffset="1">216 28 5351 0 0,'1'20'4649'0'0,"4"25"-1"0"0,-3-30-671 0 0,1 30 0 0 0,-4 13-2856 0 0,-5 99 4445 0 0,2-117-3827 0 0,-16 75 0 0 0,17-101-1739 0 0,-1 4-71 0 0,1-13-79 0 0,0-3 58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17 2415 0 0,'0'0'250'0'0,"0"-1"0"0"0,0 1 0 0 0,0-1 0 0 0,0 1 0 0 0,0-1 0 0 0,0 1 0 0 0,0-1 0 0 0,1 1 0 0 0,-1-1 0 0 0,0 1 0 0 0,0 0 0 0 0,0-1 0 0 0,1 1 0 0 0,-1-1 0 0 0,0 1 0 0 0,0 0 0 0 0,1-1 0 0 0,-1 1 0 0 0,0-1 0 0 0,1 1 0 0 0,-1 0 0 0 0,1 0 0 0 0,-1-1 0 0 0,0 1 0 0 0,1 0 0 0 0,-1 0 0 0 0,1-1 0 0 0,-1 1 0 0 0,1 0 0 0 0,-1 0 0 0 0,1 0 0 0 0,-1 0 0 0 0,1 0 0 0 0,-1 0 0 0 0,1 0 0 0 0,-1-1 0 0 0,1 2 0 0 0,-1-1 0 0 0,0 0 0 0 0,1 0 0 0 0,-1 0 0 0 0,1 0 0 0 0,-1 0 0 0 0,1 0 0 0 0,0 1 0 0 0,9-2 6264 0 0,4-3-1282 0 0,9 2-1966 0 0,-21 2-2563 0 0,10 1-367 0 0,-13 4-624 0 0,-1-1 1 0 0,0 0-1 0 0,0 0 0 0 0,-1 0 1 0 0,1 0-1 0 0,-1-1 1 0 0,-3 4-1 0 0,-40 34-399 0 0,24-21 845 0 0,20-19-47 0 0,-5 6 185 0 0,7-7-272 0 0,-1 0 0 0 0,1 0 0 0 0,0 1 0 0 0,0-1 0 0 0,0 0 0 0 0,0 0 0 0 0,0 0 0 0 0,-1 1 0 0 0,1-1 0 0 0,0 0 0 0 0,0 0 0 0 0,0 0 0 0 0,0 1 0 0 0,0-1 0 0 0,0 0 0 0 0,0 0 0 0 0,0 1 0 0 0,0-1 0 0 0,0 0 0 0 0,0 0 0 0 0,0 1 0 0 0,0-1 0 0 0,0 0 0 0 0,0 0 0 0 0,0 1 0 0 0,0-1 0 0 0,0 0 0 0 0,0 0 0 0 0,0 1 0 0 0,0-1 0 0 0,0 0 0 0 0,0 0 0 0 0,1 0 0 0 0,-1 1 0 0 0,0-1 0 0 0,0 0 0 0 0,0 0 0 0 0,0 0 0 0 0,1 1 0 0 0,-1-1 0 0 0,0 0 0 0 0,0 0 0 0 0,5 1 213 0 0,-1 0-1 0 0,1 0 1 0 0,-1 0-1 0 0,1-1 1 0 0,8 0-1 0 0,-11 0-243 0 0,0 0 182 0 0,11 1 86 0 0,39 3 315 0 0,-51-4-457 0 0,-1 2-596 0 0,0-1 346 0 0,0 1 1 0 0,-1-1 0 0 0,1 1 0 0 0,-1-1-1 0 0,0 0 1 0 0,1 1 0 0 0,-1-1 0 0 0,0 1-1 0 0,0-1 1 0 0,0 0 0 0 0,0 0 0 0 0,0 1-1 0 0,-1 0 1 0 0,-17 15-490 0 0,17-16 494 0 0,-77 54 350 0 0,58-44 160 0 0,-1 0 1 0 0,-43 14-1 0 0,14-7 286 0 0,-2 0 1312 0 0,51-17-1395 0 0,15 5-507 0 0,-7-5-80 0 0,0 0 0 0 0,0 0 0 0 0,0 0 0 0 0,1-1 0 0 0,-1 0 0 0 0,0 0 0 0 0,7-1 0 0 0,10 0 0 0 0,20 0 0 0 0,0-2 0 0 0,68-14 0 0 0,-90 13 0 0 0,-16 1 0 0 0,-2 0 0 0 0,-2 3 0 0 0,-3 2 0 0 0,-7 5 0 0 0,-16 10 0 0 0,-69 31 0 0 0,83-43 0 0 0,11-4 0 0 0,19-2 0 0 0,1 5 0 0 0,32 9 0 0 0,-47-11 0 0 0,0-1 0 0 0,-1 1 0 0 0,0-1 0 0 0,1 1 0 0 0,-1 0 0 0 0,0 1 0 0 0,-1-1 0 0 0,8 7 0 0 0,18 12 0 0 0,-20-18 0 0 0,-8-3-110 0 0,1-1 1 0 0,-1 1-1 0 0,0 0 1 0 0,1-1-1 0 0,-1 1 0 0 0,0-1 1 0 0,0 0-1 0 0,0 1 0 0 0,1-1 1 0 0,-1 0-1 0 0,0 0 1 0 0,0 0-1 0 0,0 0 0 0 0,0 0 1 0 0,0 0-1 0 0,-1 0 0 0 0,1 0 1 0 0,1-2-1 0 0,11-24-6711 0 0,-12 26 6697 0 0,3-11-10072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4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5839 0 0,'0'0'994'0'0,"1"3"1030"0"0,1 12 621 0 0,1 0 1 0 0,-2 0 0 0 0,0 24-1 0 0,-7 51 5008 0 0,1-25-4754 0 0,0-5-1974 0 0,-3-2 1 0 0,-15 59-1 0 0,17-86-925 0 0,4-19 0 0 0,0 0 0 0 0,-1 0 0 0 0,-1 0 0 0 0,-7 18 0 0 0,16-63-4803 0 0,-1 18-2246 0 0,1-2-1979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4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2471 0 0,'2'0'187'0'0,"5"-1"96"0"0,-5 1 986 0 0,0 0 426 0 0,1 0-1326 0 0,70 1 15605 0 0,-41 0-12911 0 0,-30 0-2899 0 0,1-1 0 0 0,-1 1 0 0 0,1-1 0 0 0,0 1 0 0 0,-1 0 0 0 0,1 0 0 0 0,-1 0 0 0 0,0 0 0 0 0,1 0 0 0 0,-1 0 0 0 0,0 1-1 0 0,0-1 1 0 0,0 1 0 0 0,0 0 0 0 0,0 0 0 0 0,0 0 0 0 0,0-1 0 0 0,-1 2 0 0 0,1-1 0 0 0,0 0 0 0 0,-1 0 0 0 0,0 0 0 0 0,0 1 0 0 0,0-1 0 0 0,0 1 0 0 0,1 3 0 0 0,2 6 190 0 0,-2 0 0 0 0,1 1 0 0 0,-2-1 1 0 0,1 17-1 0 0,-2-17-89 0 0,5 357 728 0 0,-12-230-993 0 0,0 43 0 0 0,6-148 0 0 0,-11 59 0 0 0,10-83 0 0 0,2-10 0 0 0,0 0 0 0 0,0 0 0 0 0,0 0 0 0 0,0 0 0 0 0,0 1 0 0 0,0-1 0 0 0,0 0 0 0 0,0 0 0 0 0,0 0 0 0 0,-1 0 0 0 0,1 0 0 0 0,0 0 0 0 0,0 0 0 0 0,0 0 0 0 0,0 1 0 0 0,0-1 0 0 0,0 0 0 0 0,0 0 0 0 0,0 0 0 0 0,0 0 0 0 0,0 0 0 0 0,0 0 0 0 0,0 0 0 0 0,0 0 0 0 0,0 0 0 0 0,-1 0 0 0 0,1 0 0 0 0,0 1 0 0 0,0-1 0 0 0,0 0 0 0 0,0 0 0 0 0,0 0 0 0 0,0 0 0 0 0,0 0 0 0 0,0 0 0 0 0,-1 0 0 0 0,1 0 0 0 0,0 0 0 0 0,0 0 0 0 0,0 0 0 0 0,0 0 0 0 0,0 0 0 0 0,0 0 0 0 0,0 0 0 0 0,-1 0 0 0 0,1 0 0 0 0,0 0 0 0 0,0 0 0 0 0,0 0 0 0 0,0 0 0 0 0,0 0 0 0 0,0-1 0 0 0,0 1 0 0 0,0 0 0 0 0,0 0 0 0 0,-1 0 0 0 0,1 0 0 0 0,0 0 0 0 0,0 0 0 0 0,0 0 0 0 0,0 0 0 0 0,0 0 0 0 0,0 0 0 0 0,0 0 0 0 0,0-1 0 0 0,0 1 0 0 0,0 0 0 0 0,0 0 0 0 0,-3-7 0 0 0,3 7 0 0 0,-5-15-988 0 0,2 1 1 0 0,-3-15-1 0 0,0-31-6205 0 0,5 55 6489 0 0,-2-23-8732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05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4607 0 0,'0'0'354'0'0,"0"-2"-233"0"0,6-41 10679 0 0,-6 42-10519 0 0,0-1 1 0 0,1 1 0 0 0,-1 0-1 0 0,0-1 1 0 0,1 1-1 0 0,-1 0 1 0 0,1 0-1 0 0,0-1 1 0 0,-1 1 0 0 0,1 0-1 0 0,0 0 1 0 0,0 0-1 0 0,0 0 1 0 0,0 0-1 0 0,0 0 1 0 0,0 0-1 0 0,0 0 1 0 0,0 0 0 0 0,0 1-1 0 0,0-1 1 0 0,0 0-1 0 0,1 1 1 0 0,-1-1-1 0 0,0 1 1 0 0,0-1-1 0 0,3 0 1 0 0,1 0 437 0 0,1 0-1 0 0,-1 0 1 0 0,1 1 0 0 0,8 0 0 0 0,-10 0-694 0 0,-3 0 51 0 0,0 1 0 0 0,0 0-1 0 0,0-1 1 0 0,0 1 0 0 0,0 0-1 0 0,0 0 1 0 0,0 0 0 0 0,0 0 0 0 0,0 0-1 0 0,-1 0 1 0 0,1 0 0 0 0,0 0 0 0 0,-1 0-1 0 0,1 0 1 0 0,-1 0 0 0 0,2 2-1 0 0,-1 0 125 0 0,1 0-85 0 0,-1 0 1 0 0,0 0 0 0 0,0 1-1 0 0,0-1 1 0 0,0 0 0 0 0,0 1-1 0 0,0-1 1 0 0,-1 1 0 0 0,0-1-1 0 0,0 1 1 0 0,0-1 0 0 0,0 1-1 0 0,0-1 1 0 0,-1 1 0 0 0,1-1-1 0 0,-1 0 1 0 0,0 1 0 0 0,-2 4-1 0 0,-1 2 281 0 0,0-1 0 0 0,-1 1 0 0 0,0-1 0 0 0,-11 16 0 0 0,14-22-396 0 0,1-2 0 0 0,0 0 0 0 0,0 1 0 0 0,0-1 0 0 0,0 0 0 0 0,0 0 0 0 0,0 0 0 0 0,0 0 0 0 0,0 0 0 0 0,0-1 0 0 0,0 1 0 0 0,0 0 0 0 0,-1-1 0 0 0,1 1 0 0 0,0 0 0 0 0,0-1 0 0 0,-1 1 0 0 0,1-1 0 0 0,-3 1 0 0 0,5-2-74 0 0,-1 0 0 0 0,1 0 0 0 0,0 0 0 0 0,-1 0 0 0 0,1 0 0 0 0,0-1 0 0 0,-1 1-1 0 0,1 0 1 0 0,-1 0 0 0 0,0 0 0 0 0,1 0 0 0 0,-1-2 0 0 0,4-10-904 0 0,3 2-694 0 0,3-5-6044 0 0,-6 2-1523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10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6911 0 0,'0'0'528'0'0,"-5"1"-8"0"0,-12 2 1231 0 0,16-3-1606 0 0,1 0-1 0 0,0 0 1 0 0,-1 0 0 0 0,1 1-1 0 0,0-1 1 0 0,-1 0 0 0 0,1 0 0 0 0,0 1-1 0 0,-1-1 1 0 0,1 0 0 0 0,0 0-1 0 0,0 1 1 0 0,-1-1 0 0 0,1 0-1 0 0,0 1 1 0 0,0-1 0 0 0,0 0-1 0 0,0 1 1 0 0,-1-1 0 0 0,1 0-1 0 0,0 1 1 0 0,0-1 0 0 0,0 1 0 0 0,0-1-1 0 0,0 0 1 0 0,0 1 0 0 0,0-1-1 0 0,0 1 1 0 0,0-1 0 0 0,0 0-1 0 0,0 1 1 0 0,0-1 0 0 0,0 0-1 0 0,0 1 1 0 0,1 0 0 0 0,-2 6 3375 0 0,-3 3-1086 0 0,1 0-1 0 0,-6 18 0 0 0,-5-3-1001 0 0,13-16-2375 0 0,-2 2-5652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11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5671 0 0,'1'2'73'0'0,"0"0"-1"0"0,0 0 1 0 0,0 1-1 0 0,0-1 1 0 0,0 0-1 0 0,-1 1 1 0 0,1-1-1 0 0,-1 0 1 0 0,1 1-1 0 0,-1-1 1 0 0,0 4-1 0 0,-3 30 2025 0 0,0-6 352 0 0,-3 40 3937 0 0,3-54-4601 0 0,2 1 0 0 0,0 0 1 0 0,0 0-1 0 0,4 26 0 0 0,-3-43-1623 0 0,0 1 0 0 0,0 0 0 0 0,0 0-1 0 0,0-1 1 0 0,1 1 0 0 0,-1 0 0 0 0,0 0 0 0 0,0-1-1 0 0,1 1 1 0 0,-1 0 0 0 0,1-1 0 0 0,-1 1 0 0 0,0 0 0 0 0,1-1-1 0 0,-1 1 1 0 0,1-1 0 0 0,-1 1 0 0 0,1-1 0 0 0,0 1-1 0 0,-1-1 1 0 0,1 1 0 0 0,0-1 0 0 0,-1 1 0 0 0,1-1-1 0 0,1 1 1 0 0,0-1-109 0 0,-1 0 0 0 0,1 1-1 0 0,0-1 1 0 0,0 0 0 0 0,0 0-1 0 0,-1-1 1 0 0,1 1 0 0 0,2-1 0 0 0,-3 1-7 0 0,0 0 209 0 0,12-6 242 0 0,-9 3-467 0 0,0-1 1 0 0,1 1-1 0 0,-1-1 0 0 0,0 0 0 0 0,0 0 1 0 0,-1 0-1 0 0,1 0 0 0 0,-1-1 0 0 0,0 1 1 0 0,0-1-1 0 0,-1 0 0 0 0,5-10 1 0 0,1-6-1903 0 0,9-40 0 0 0,-14 46 47 0 0,1-5-4898 0 0,-1-1-1899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11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7367 0 0,'0'0'568'0'0,"1"2"-373"0"0,4 11 1430 0 0,0 0 0 0 0,-2 0 0 0 0,1 0 0 0 0,-2 0-1 0 0,0 1 1 0 0,0-1 0 0 0,-1 20 0 0 0,-2 10 2062 0 0,-8 45 0 0 0,4-53-1448 0 0,5-33-1854 0 0,-9 8-156 0 0,11-14-487 0 0,0 0 0 0 0,0-1-1 0 0,0 1 1 0 0,-1 0 0 0 0,0 0-1 0 0,1-7 1 0 0,4-11-1147 0 0,-5 17 974 0 0,0 0-1 0 0,0-1 1 0 0,0 1 0 0 0,-1 0-1 0 0,0-10 1 0 0,1-16-1085 0 0,0 19 988 0 0,0-1 0 0 0,-1-13 0 0 0,2-24-278 0 0,1-2 413 0 0,-3 37 406 0 0,0 0 1 0 0,5-21 0 0 0,5-15 460 0 0,-8 41-442 0 0,-2 10-17 0 0,0-1 1 0 0,0 0-1 0 0,0 0 1 0 0,0 0-1 0 0,0 0 1 0 0,0 0-1 0 0,0 1 1 0 0,0-1-1 0 0,1 0 1 0 0,-1 0-1 0 0,0 0 1 0 0,0 1-1 0 0,1-1 1 0 0,-1 0-1 0 0,1 0 1 0 0,-1 1-1 0 0,1-1 1 0 0,-1 0 0 0 0,1 1-1 0 0,-1-1 1 0 0,1 0-1 0 0,-1 1 1 0 0,1-1-1 0 0,0 1 1 0 0,-1-1-1 0 0,1 1 1 0 0,0-1-1 0 0,0 1 1 0 0,-1 0-1 0 0,1-1 1 0 0,1 0-1 0 0,37-1 389 0 0,-37 2-284 0 0,0 0 9 0 0,21-1 119 0 0,-9 0-225 0 0,-13 1-20 0 0,1-1 0 0 0,-1 1 0 0 0,1 0 0 0 0,-1-1 0 0 0,1 1 0 0 0,-1 0 0 0 0,1 0 0 0 0,0 0 0 0 0,-1 1 0 0 0,1-1 0 0 0,-1 0-1 0 0,1 0 1 0 0,-1 1 0 0 0,1-1 0 0 0,-1 1 0 0 0,1 0 0 0 0,1 0 0 0 0,2 2 25 0 0,-3-3 58 0 0,-1 1 11 0 0,4 2 63 0 0,0 0 1 0 0,-1 0-1 0 0,0 1 0 0 0,0-1 0 0 0,6 7 0 0 0,-9-9 7 0 0,0 1-8 0 0,3 6-5 0 0,-1 0 0 0 0,1 0 0 0 0,-2 0 0 0 0,1 1 0 0 0,1 9 0 0 0,6 49 431 0 0,-5-30-142 0 0,4 32 634 0 0,8 47 728 0 0,-5-32-226 0 0,-7-53-1052 0 0,6 34 227 0 0,-10-57-818 0 0,0-6-326 0 0,-5-30-21121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1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3023 0 0,'0'0'2148'0'0,"10"4"6270"0"0,-4-3-7400 0 0,0 0 1 0 0,-1-1 0 0 0,1 1 0 0 0,0-1 0 0 0,0 0 0 0 0,0 0-1 0 0,7-2 1 0 0,16 2 2224 0 0,-9-1-2029 0 0,-18 1-1102 0 0,0 0-1 0 0,0 1 0 0 0,0-2 0 0 0,1 1 1 0 0,-1 0-1 0 0,0 0 0 0 0,0-1 1 0 0,0 1-1 0 0,0-1 0 0 0,3-1 0 0 0,2-1 193 0 0,-7 3-293 0 0,0-1-1 0 0,1 1 1 0 0,-1 0-1 0 0,1-1 1 0 0,-1 1-1 0 0,1 0 1 0 0,-1 0-1 0 0,1-1 1 0 0,-1 1-1 0 0,1 0 1 0 0,-1 0-1 0 0,1 0 1 0 0,-1 0-1 0 0,1-1 1 0 0,-1 1-1 0 0,1 0 1 0 0,0 0-1 0 0,-1 0 1 0 0,1 0-1 0 0,-1 0 1 0 0,1 1-1 0 0,-1-1 0 0 0,1 0 1 0 0,-1 0-1 0 0,1 0 1 0 0,-1 0-1 0 0,1 1 1 0 0,-1-1-1 0 0,1 0 1 0 0,-1 0-1 0 0,1 1 1 0 0,-1-1-1 0 0,1 0 1 0 0,-1 1-1 0 0,1 0 1 0 0,0-1-447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1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2615 0 0,'1'11'3792'0'0,"18"-10"4700"0"0,-14 0-7547 0 0,-1-1 0 0 0,0 0 0 0 0,0 0 0 0 0,1 0 0 0 0,-1-1 0 0 0,7-1 0 0 0,-9 2-427 0 0,0-1-138 0 0,19-5 240 0 0,-12 4-1492 0 0,-2 3-4651 0 0</inkml:trace>
  <inkml:trace contextRef="#ctx0" brushRef="#br0" timeOffset="1">1 229 9959 0 0,'0'0'770'0'0,"3"-1"-505"0"0,28-5 1702 0 0,34-6 11080 0 0,-63 12-12007 0 0,1 0-205 0 0,23-4 704 0 0,-24 4-971 0 0,1 0-79 0 0,50-2-862 0 0,-47 2 541 0 0,12 4-8435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4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4055 0 0,'2'2'312'0'0,"15"21"1040"0"0,-1 1 0 0 0,-1 0 0 0 0,-1 0 0 0 0,16 43-1 0 0,-13-22 2391 0 0,21 92 0 0 0,-34-121-3314 0 0,27 155 3852 0 0,-27-136-2862 0 0,2 0 1 0 0,14 49 0 0 0,-18-78-1086 0 0,1 1 1 0 0,0 0 0 0 0,0-1 0 0 0,1 1-1 0 0,-1-1 1 0 0,6 7 0 0 0,-7-12-172 0 0,0-1-318 0 0,1-1-7 0 0,1 0 0 0 0,-1 0 0 0 0,0 0 0 0 0,0 0-1 0 0,0 0 1 0 0,0-1 0 0 0,0 1 0 0 0,-1-1-1 0 0,1 0 1 0 0,0 0 0 0 0,-1 0 0 0 0,1 0 0 0 0,2-4-1 0 0,-3 3-1197 0 0,1 0 0 0 0,-1-1-1 0 0,0 1 1 0 0,0-1 0 0 0,0 1-1 0 0,3-8 1 0 0,-1-6-6462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1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7367 0 0,'0'0'568'0'0,"1"-7"-14"0"0,-1 1 105 0 0,0-1 2527 0 0,11 8-462 0 0,-4 1-1547 0 0,-1 0 0 0 0,0 0-1 0 0,1-1 1 0 0,11 2 0 0 0,-15-3-951 0 0,-1 0 0 0 0,0-1 0 0 0,0 1-1 0 0,1 0 1 0 0,-1 0 0 0 0,0-1 0 0 0,0 0 0 0 0,0 1 0 0 0,1-1-1 0 0,-1 0 1 0 0,0 0 0 0 0,0 0 0 0 0,0 0 0 0 0,0 0 0 0 0,-1-1-1 0 0,1 1 1 0 0,2-2 0 0 0,-3 1-121 0 0,1 1-1 0 0,-1 0 0 0 0,1 1 1 0 0,-1-1-1 0 0,1 0 1 0 0,0 0-1 0 0,-1 1 0 0 0,1-1 1 0 0,0 1-1 0 0,0-1 1 0 0,-1 1-1 0 0,1 0 0 0 0,0-1 1 0 0,0 1-1 0 0,2 0 1 0 0,15-3 867 0 0,-18 3-916 0 0,0 0 0 0 0,-1-1 0 0 0,1 1-1 0 0,0 0 1 0 0,0 0 0 0 0,0 0 0 0 0,0 0 0 0 0,0 0 0 0 0,0 0 0 0 0,0 0 0 0 0,0 0 0 0 0,-1 0 0 0 0,1 0 0 0 0,2 1 0 0 0,2 0 110 0 0,-1-2-65 0 0,1 1 0 0 0,-1-1 0 0 0,0 0-1 0 0,0 0 1 0 0,1 0 0 0 0,-1 0 0 0 0,0-1 0 0 0,4-2-1 0 0,16-10-120 0 0,-23 14-99 0 0,3-7-205 0 0,0 3-2129 0 0</inkml:trace>
  <inkml:trace contextRef="#ctx0" brushRef="#br0" timeOffset="1">78 1 8783 0 0,'0'0'674'0'0,"0"2"-438"0"0,6 70 11771 0 0,-1-35-7873 0 0,-3-2-4174 0 0,-2-33-824 0 0,0-1-320 0 0,0 7-947 0 0,0 0-3319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13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4199 0 0,'0'0'7496'0'0,"2"0"-5581"0"0,53-3 3978 0 0,31 4-1406 0 0,-58-1-2944 0 0,45-6-1 0 0,-19 0-411 0 0,146-20 2561 0 0,-74 7-2911 0 0,-47 5-712 0 0,-26 4-50 0 0,-50 9-515 0 0,0 1 0 0 0,-1 0 0 0 0,1 0-1 0 0,-1 0 1 0 0,1 1 0 0 0,-1-1 0 0 0,1 1 0 0 0,4 0 0 0 0,3 2-4135 0 0,3-2-5537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38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6191 0 0,'29'15'472'0'0,"-28"-14"-424"0"0,-1-1 0 0 0,1 1-1 0 0,-1-1 1 0 0,1 0-1 0 0,0 1 1 0 0,-1-1-1 0 0,1 0 1 0 0,0 1 0 0 0,-1-1-1 0 0,1 0 1 0 0,-1 0-1 0 0,1 0 1 0 0,0 0-1 0 0,0 1 1 0 0,-1-1 0 0 0,1 0-1 0 0,0 0 1 0 0,-1 0-1 0 0,1 0 1 0 0,0-1-1 0 0,-1 1 1 0 0,1 0-1 0 0,0 0 1 0 0,0-1 0 0 0,5 0 2501 0 0,2 0-588 0 0,1 0 0 0 0,-1 0 1 0 0,0-1-1 0 0,9-3 0 0 0,1 0 777 0 0,17-6-877 0 0,-32 10-721 0 0,-1 1-656 0 0,54-9 1463 0 0,-53 9-1615 0 0,-1 0-11 0 0,33 5 747 0 0,-34-5-1009 0 0,0 1 0 0 0,0-1 0 0 0,0 1 0 0 0,0 0 0 0 0,0-1 0 0 0,0 1 0 0 0,0 0 0 0 0,-1 0-1 0 0,1-1 1 0 0,0 1 0 0 0,0 0 0 0 0,0 1 0 0 0,0 0 67 0 0,1 1-78 0 0,0-1-1 0 0,0 1 1 0 0,-1 0 0 0 0,1-1-1 0 0,-1 1 1 0 0,0 0-1 0 0,0 0 1 0 0,0 0 0 0 0,0 0-1 0 0,0 0 1 0 0,-1 0-1 0 0,1 0 1 0 0,-1 0 0 0 0,0 0-1 0 0,0 0 1 0 0,0 1 0 0 0,0-1-1 0 0,-1 0 1 0 0,1 0-1 0 0,-2 4 1 0 0,-1 4 107 0 0,0 1 0 0 0,-1-1 1 0 0,-1-1-1 0 0,-6 13 0 0 0,2-4-155 0 0,2-6 0 0 0,0 0 0 0 0,-1 0 0 0 0,-10 12 0 0 0,2-6-67 0 0,14-17-279 0 0,-7 1-775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3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 78 5495 0 0,'0'0'744'0'0,"2"-1"183"0"0,17-10 610 0 0,5-5 2888 0 0,1 2 1 0 0,51-21-1 0 0,-75 35-3446 0 0,-4 0-267 0 0,2 0-678 0 0,1 0 1 0 0,0 0-1 0 0,0-1 0 0 0,-1 1 1 0 0,1 0-1 0 0,0 0 0 0 0,-1 0 1 0 0,1 0-1 0 0,0 0 0 0 0,0 1 1 0 0,-1-1-1 0 0,1 0 0 0 0,0 0 1 0 0,-1 0-1 0 0,1 0 1 0 0,0 0-1 0 0,0 0 0 0 0,-1 0 1 0 0,1 0-1 0 0,0 1 0 0 0,0-1 1 0 0,-1 0-1 0 0,1 0 0 0 0,0 0 1 0 0,0 1-1 0 0,0-1 0 0 0,-1 0 1 0 0,1 0-1 0 0,0 1 0 0 0,-3 2 96 0 0,0 0-1 0 0,0 0 0 0 0,1 0 0 0 0,-1 0 0 0 0,1 0 1 0 0,0 1-1 0 0,0-1 0 0 0,-3 7 0 0 0,4-6-43 0 0,-1-1 0 0 0,0 0 0 0 0,0 0 0 0 0,0 0 0 0 0,0 0 0 0 0,-1 0 1 0 0,1-1-1 0 0,-5 5 0 0 0,3-4 21 0 0,0 1 1 0 0,1-1-1 0 0,-1 1 1 0 0,-3 6-1 0 0,0 0 154 0 0,-1 1 0 0 0,0-2-1 0 0,0 1 1 0 0,-20 16 0 0 0,27-25-149 0 0,9-5 0 0 0,2-1-112 0 0,-1 0 0 0 0,1-1 0 0 0,11-9 0 0 0,4-3 0 0 0,-20 15 0 0 0,14-11 0 0 0,-9-2 0 0 0,-5 10 0 0 0,4-2-1 0 0,-22 15 13 0 0,7-2 2 0 0,0 0 0 0 0,1 0 0 0 0,0 1-1 0 0,0 0 1 0 0,-9 12 0 0 0,9-11 16 0 0,-12 13 47 0 0,0-1 0 0 0,-1-1 0 0 0,-32 24 0 0 0,41-34-37 0 0,-12 8-20 0 0,0 0 0 0 0,-2-1 0 0 0,-26 14 0 0 0,-264 111 389 0 0,311-139 401 0 0,21-2-448 0 0,0-1 1 0 0,0 0 0 0 0,0-1 0 0 0,0-2-1 0 0,28-9 1 0 0,90-43-434 0 0,-83 32 228 0 0,113-57-126 0 0,-136 65-31 0 0,0 1 0 0 0,34-11 0 0 0,-36 18 0 0 0,2-3 0 0 0,-3 3 0 0 0,42-9 0 0 0,-24 6-271 0 0,-44 12-1135 0 0,-38-16-9489 0 0,-18 6 3622 0 0,-27-9 3925 0 0,69 16 3223 0 0,10 3 57 0 0,0-1 193 0 0,-6 0 88 0 0,6 1 649 0 0,0 2-434 0 0,-1 0-288 0 0,1 0 1 0 0,0 1 0 0 0,1-1 0 0 0,-1 0 0 0 0,0 1-1 0 0,1-1 1 0 0,-1 1 0 0 0,1 0 0 0 0,0-1 0 0 0,0 1-1 0 0,0 0 1 0 0,0 0 0 0 0,0 3 0 0 0,0-2 131 0 0,1 1 1 0 0,0-1-1 0 0,0 0 1 0 0,1 0-1 0 0,-1 0 1 0 0,1 0-1 0 0,0 0 1 0 0,0 0-1 0 0,3 7 1 0 0,18 56 3216 0 0,-3 1 1 0 0,12 91 0 0 0,-16-80-1296 0 0,-10-50-1436 0 0,-2 0-1 0 0,-1 1 0 0 0,-2 31 1 0 0,0-58-706 0 0,0 0 1 0 0,-1 1-1 0 0,1-1 1 0 0,0 0-1 0 0,-1 0 1 0 0,0 1-1 0 0,0-1 1 0 0,0 0-1 0 0,0 0 1 0 0,-1 0-1 0 0,1 0 1 0 0,-1 0-1 0 0,0 0 1 0 0,1-1-1 0 0,-1 1 1 0 0,-1 0-1 0 0,1-1 1 0 0,0 0-1 0 0,0 1 1 0 0,-1-1-1 0 0,0 0 1 0 0,1 0-1 0 0,-6 2 1 0 0,7-3-1 0 0,-6-1-48 0 0,0 0 0 0 0,1 0 1 0 0,-1-1-1 0 0,1 0 1 0 0,0 0-1 0 0,-1-1 1 0 0,1 1-1 0 0,0-1 0 0 0,0-1 1 0 0,0 1-1 0 0,0-1 1 0 0,-7-4-1 0 0,-3-5-4 0 0,1 0 0 0 0,0 0 0 0 0,1-2 0 0 0,-24-26 0 0 0,36 37 0 0 0,-1 0 0 0 0,1 0 0 0 0,0 0 0 0 0,0 0 0 0 0,0 0 0 0 0,0 0 0 0 0,0-1 0 0 0,1 1 0 0 0,-1-1 0 0 0,1 1 0 0 0,0-1 0 0 0,0 0 0 0 0,0-4 0 0 0,0 7 0 0 0,1-1 0 0 0,0 1 0 0 0,0 0 0 0 0,0 0 0 0 0,0 0 0 0 0,0 0 0 0 0,0 0 0 0 0,1 0 0 0 0,-1 0 0 0 0,0 0 0 0 0,0 0 0 0 0,1 0 0 0 0,-1 0 0 0 0,1 0 0 0 0,-1 0 0 0 0,1 0 0 0 0,-1 0 0 0 0,1 0 0 0 0,0 0 0 0 0,-1 0 0 0 0,1 0 0 0 0,0 1 0 0 0,0-1 0 0 0,-1 0 0 0 0,3-1 0 0 0,-1 1 0 0 0,8-6 0 0 0,1 0 0 0 0,-1 2 0 0 0,1-1 0 0 0,1 1 0 0 0,-1 1 0 0 0,14-4 0 0 0,19-8 0 0 0,-6 0-877 0 0,-14 8-2042 0 0,-1-3 0 0 0,1 0 0 0 0,39-26 0 0 0,-45 23-5816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0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0 241 10479 0 0,'0'0'806'0'0,"2"-1"-102"0"0,3-1 1150 0 0,0-1 1 0 0,-1 0 0 0 0,1 0 0 0 0,5-5 0 0 0,15-11 1997 0 0,102-52 3744 0 0,-77 32-7540 0 0,-42 35-56 0 0,-5 1 0 0 0,1 1 0 0 0,0-1 0 0 0,-1 1 0 0 0,0-1 0 0 0,5-6 0 0 0,1-1 0 0 0,-7 7-619 0 0,0-1-1 0 0,1 1 1 0 0,-1-1-1 0 0,0 0 1 0 0,2-6 0 0 0,-2 4-1346 0 0,0-16-15530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3 3079 0 0,'-2'-1'427'0'0,"-13"-1"8705"0"0,15 3-8871 0 0,-3 10 5767 0 0,3 1-6909 0 0,7 74 6338 0 0,0-29-3001 0 0,-1 209 3852 0 0,-6-217-5843 0 0,-1-12-439 0 0,1 47-17 0 0,1-79-9 0 0,-3 18 0 0 0,-1-11 0 0 0,2-11 0 0 0,0-1 0 0 0,1 1 0 0 0,-1 0 0 0 0,1-1 0 0 0,-1 1 0 0 0,0-1 0 0 0,0 1 0 0 0,1-1 0 0 0,-1 1 0 0 0,0-1 0 0 0,0 0 0 0 0,-1 1 0 0 0,-2 0 0 0 0,1-1 0 0 0,0 1 0 0 0,-1-1 0 0 0,1 0 0 0 0,-5-1 0 0 0,5 1 0 0 0,-11-2 0 0 0,-12-11 0 0 0,7 2 0 0 0,15 4 0 0 0,1 1 0 0 0,-5-9 0 0 0,9 10 0 0 0,0 3 0 0 0,-1-3 0 0 0,0 1 0 0 0,1 0 0 0 0,-1-1 0 0 0,1 1 0 0 0,0 0 0 0 0,0 0 0 0 0,0-1 0 0 0,1 1 0 0 0,-1 0 0 0 0,1 0 0 0 0,0 0 0 0 0,3-3 0 0 0,13-27 0 0 0,-10 17 0 0 0,89-180 0 0 0,-80 168 0 0 0,33-41 0 0 0,-31 44 0 0 0,-14 21 0 0 0,0-1 0 0 0,1 2 0 0 0,-1-1 0 0 0,1 0 0 0 0,0 1 0 0 0,0 0 0 0 0,0 1 0 0 0,1 0 0 0 0,11-5 0 0 0,-9 4 0 0 0,1 1 0 0 0,0 0 0 0 0,15-2 0 0 0,0 0 0 0 0,-18 2 0 0 0,-5 3 0 0 0,1-1 0 0 0,-1 0 0 0 0,1 1 0 0 0,0-1 0 0 0,-1 1 0 0 0,1 0 0 0 0,0-1 0 0 0,-1 2 0 0 0,4-1 0 0 0,5 3 0 0 0,-9-2 0 0 0,-1 0 0 0 0,0 0 0 0 0,-1 0 0 0 0,1 1 0 0 0,0-1 0 0 0,0 0 0 0 0,0 1 0 0 0,-1-1 0 0 0,1 0 0 0 0,-1 1 0 0 0,1-1 0 0 0,-1 1 0 0 0,0-1 0 0 0,1 1 0 0 0,-1-1 0 0 0,0 1 0 0 0,0-1 0 0 0,0 1 0 0 0,0-1 0 0 0,0 1 0 0 0,0 0 0 0 0,-1-1 0 0 0,1 2 0 0 0,-2 6 0 0 0,-1 1 0 0 0,-5 13 0 0 0,5-16 0 0 0,-20 53 0 0 0,-4-2 0 0 0,-35 60 0 0 0,61-118 0 0 0,-12 24 0 0 0,-20 25 0 0 0,27-42 0 0 0,1-1 0 0 0,-1 0 0 0 0,0 0 0 0 0,0 0 0 0 0,-1-1 0 0 0,1 0 0 0 0,-1 0 0 0 0,-9 5 0 0 0,5-6 0 0 0,3-4 0 0 0,0-7-287 0 0,6 4-173 0 0,0 0 0 0 0,0 0 0 0 0,1-1-1 0 0,0 1 1 0 0,0 0 0 0 0,0-1 0 0 0,0 1 0 0 0,0-1-1 0 0,0 1 1 0 0,1-6 0 0 0,2-40-4221 0 0,-1 9 417 0 0,-3-8-209 0 0,-1-1 748 0 0,4-57 1 0 0,3 69 3368 0 0,-2 26 495 0 0,0 0 0 0 0,-1 0 0 0 0,-1 0 0 0 0,0-15 0 0 0,0 24-63 0 0,0 1 0 0 0,0-1 0 0 0,0 1 0 0 0,0-1 0 0 0,0 1 0 0 0,1-1 0 0 0,-1 1 1 0 0,0 0-1 0 0,1-1 0 0 0,-1 1 0 0 0,1 0 0 0 0,0-1 0 0 0,-1 1 0 0 0,1 0 0 0 0,0 0 0 0 0,0-1 0 0 0,0 1 0 0 0,0 0 0 0 0,0 0 0 0 0,0 0 0 0 0,0 0 0 0 0,3-2 1567 0 0,10-1 2294 0 0,-11 4-3524 0 0,0 0-1 0 0,0 0 0 0 0,0 0 0 0 0,0 0 0 0 0,0 1 1 0 0,0-1-1 0 0,0 1 0 0 0,0-1 0 0 0,0 1 0 0 0,0 0 1 0 0,-1 0-1 0 0,1 1 0 0 0,0-1 0 0 0,-1 1 1 0 0,1-1-1 0 0,-1 1 0 0 0,4 2 0 0 0,3 4 965 0 0,0 1 0 0 0,15 17 0 0 0,-17-18-899 0 0,26 35 1291 0 0,48 79 0 0 0,-54-78-750 0 0,1-1 0 0 0,37 42 0 0 0,-50-69-1019 0 0,120 127 0 0 0,-128-137 0 0 0,1 0 0 0 0,12 7 0 0 0,4 4 0 0 0,-22-16 0 0 0,-2 0 0 0 0,1-1 0 0 0,0 1 0 0 0,-1 0 0 0 0,1-1 0 0 0,0 1 0 0 0,-1-1 0 0 0,1 1 0 0 0,0-1 0 0 0,0 0 0 0 0,-1 1 0 0 0,1-1 0 0 0,0 0 0 0 0,0 1 0 0 0,0-1 0 0 0,0 0 0 0 0,-1 0 0 0 0,1 0 0 0 0,0 0 0 0 0,0 0 0 0 0,0 0 0 0 0,0 0 0 0 0,0 0 0 0 0,-1 0 0 0 0,1 0 0 0 0,0 0 0 0 0,0-1 0 0 0,0 1 0 0 0,0 0 0 0 0,-1-1 0 0 0,2 0 0 0 0,0 0-6 0 0,0 0 0 0 0,0-1 0 0 0,-1 1 0 0 0,1-1 1 0 0,-1 0-1 0 0,1 1 0 0 0,-1-1 0 0 0,1 0 0 0 0,-1 0 0 0 0,0 0 0 0 0,0 0 0 0 0,0 0 1 0 0,0 0-1 0 0,1-4 0 0 0,8-36-279 0 0,-9 36 205 0 0,1-1-408 0 0,-1 0 0 0 0,-1 0 0 0 0,0-12 1 0 0,-2-8-7284 0 0,-1 1-1950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1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2815 0 0,'-3'-1'18699'0'0,"17"21"-12017"0"0,-14-18-6345 0 0,1-1 28 0 0,0 1 1 0 0,0 0 0 0 0,0-1-1 0 0,0 1 1 0 0,0-1-1 0 0,0 1 1 0 0,1-1 0 0 0,0 2-1 0 0,30 17 575 0 0,-29-17-935 0 0,-2-2-6 0 0,0 0 1 0 0,0 0 0 0 0,1-1 0 0 0,-1 1 0 0 0,0 0 0 0 0,0-1 0 0 0,1 1 0 0 0,-1-1 0 0 0,0 1 0 0 0,0-1 0 0 0,1 0 0 0 0,-1 1 0 0 0,3-1 0 0 0,12 3-2111 0 0,1-5-4806 0 0,-1-2-3279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2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 1 8951 0 0,'-4'8'276'0'0,"-1"1"0"0"0,0-1 0 0 0,0 0 0 0 0,-1 0 1 0 0,0-1-1 0 0,-1 0 0 0 0,0 0 0 0 0,-9 8 0 0 0,-7 7 2259 0 0,-111 126 6476 0 0,85-92-6986 0 0,28-34-794 0 0,-25 35 1 0 0,39-48-891 0 0,-3 7 278 0 0,0-1 0 0 0,-1-1 0 0 0,-1 0 0 0 0,-1 0 0 0 0,-16 14-1 0 0,28-27-279 0 0,12-11-482 0 0,-6 5 96 0 0,11-9-85 0 0,0 0-1 0 0,1 1 1 0 0,0 1 0 0 0,1 0-1 0 0,21-9 1 0 0,-3 7 57 0 0,-28 12 81 0 0,15-4 36 0 0,-1 3-19 0 0,-15 3-10 0 0,1 0-1 0 0,-1 1 1 0 0,1 0 0 0 0,-1 0-1 0 0,9 3 1 0 0,-13-3 2 0 0,0 0 0 0 0,0 0 0 0 0,-1 1-1 0 0,1 0 1 0 0,0-1 0 0 0,-1 1 0 0 0,1 0 0 0 0,-1 0 0 0 0,0 1 0 0 0,0-1-1 0 0,0 0 1 0 0,0 1 0 0 0,2 3 0 0 0,-2-1 72 0 0,0 1 0 0 0,0-1 0 0 0,-1 1 0 0 0,1-1 0 0 0,-1 1 0 0 0,-1-1 0 0 0,1 1 0 0 0,-1-1 0 0 0,-1 12 0 0 0,1 10 371 0 0,1-24-392 0 0,-6 16 139 0 0,0 5-194 0 0,6-16-12 0 0,-1-8 1 0 0,1 0 0 0 0,-1 0 0 0 0,0 0 0 0 0,0 0 0 0 0,1 0 0 0 0,-1 0 0 0 0,0-1 0 0 0,1 1 0 0 0,-1 0 0 0 0,0 0 0 0 0,0 0 0 0 0,1 0 0 0 0,-1 0 0 0 0,0-1 0 0 0,0 1-1 0 0,1 0 1 0 0,-1 0 0 0 0,0 0 0 0 0,0-1 0 0 0,0 1 0 0 0,0 0 0 0 0,1 0 0 0 0,-1-1 0 0 0,0 1 0 0 0,0 0 0 0 0,0-1 0 0 0,0 1 0 0 0,12-19 0 0 0,-8 12 0 0 0,1-1 0 0 0,0 1 0 0 0,0 0 0 0 0,1 0 0 0 0,11-10 0 0 0,-2 8 0 0 0,-13 9 0 0 0,4 1 0 0 0,-1 9 0 0 0,1 6 0 0 0,-7-12 0 0 0,0-1 0 0 0,0 0 0 0 0,3 17 0 0 0,-2-18 0 0 0,1 0 0 0 0,-1 0 0 0 0,1 0 0 0 0,-1 0 0 0 0,0 1 0 0 0,0-1 0 0 0,0 0 0 0 0,-1 0 0 0 0,1 3 0 0 0,0-5 0 0 0,0 0 0 0 0,0 0 0 0 0,0 0 0 0 0,0 0 0 0 0,0 1 0 0 0,0-1 0 0 0,0 0 0 0 0,0 0 0 0 0,0 0 0 0 0,-1 0 0 0 0,1 0 0 0 0,0 0 0 0 0,0 1 0 0 0,0-1 0 0 0,0 0 0 0 0,0 0 0 0 0,0 0 0 0 0,0 0 0 0 0,0 0 0 0 0,0 0 0 0 0,0 0 0 0 0,-1 0 0 0 0,1 1 0 0 0,0-1 0 0 0,0 0 0 0 0,0 0 0 0 0,0 0 0 0 0,0 0 0 0 0,0 0 0 0 0,-1 0 0 0 0,1 0 0 0 0,0 0 0 0 0,0 0 0 0 0,0 0 0 0 0,0 0 0 0 0,0 0 0 0 0,-1 0 0 0 0,1 0 0 0 0,0 0 0 0 0,0 0 0 0 0,-3-9 0 0 0,5-9-40 0 0,1 0 0 0 0,0 0 0 0 0,1 1 0 0 0,1 0 0 0 0,11-27 0 0 0,-15 41 7 0 0,12-33-3636 0 0,-1 0 0 0 0,-2-1 0 0 0,-2-1 0 0 0,-2 1 1 0 0,3-48-1 0 0,0 17 1526 0 0,-2 41 2281 0 0,1 17 52 0 0,-6 8-101 0 0,-1 1 790 0 0,9-1 1542 0 0,-9 2-2168 0 0,0 0 0 0 0,0-1 0 0 0,0 1 0 0 0,0 0 0 0 0,0 0 0 0 0,1 0 0 0 0,-1 0 0 0 0,0 0 0 0 0,0 0 0 0 0,0 0 0 0 0,0 0 0 0 0,1 0 0 0 0,-1 0 0 0 0,0 1 1 0 0,0-1-1 0 0,1 1 0 0 0,7 4 808 0 0,0 0-1 0 0,0 0 1 0 0,0 1 0 0 0,-1 0 0 0 0,0 1 0 0 0,13 14 0 0 0,-19-18-801 0 0,0 0 0 0 0,-1 0-1 0 0,1 0 1 0 0,-1 0 0 0 0,0 0-1 0 0,0 0 1 0 0,0 0 0 0 0,0 0 0 0 0,-1 1-1 0 0,1-1 1 0 0,-1 0 0 0 0,0 6-1 0 0,0 4 727 0 0,-4 22 0 0 0,-1-15-273 0 0,0 0-1 0 0,-11 26 1 0 0,1-3-160 0 0,7-15-396 0 0,-2 0 1 0 0,-2 0-1 0 0,0-1 1 0 0,-2-1-1 0 0,-27 41 1 0 0,37-61-158 0 0,-1 0 0 0 0,0-1 0 0 0,0 0 0 0 0,0 0 0 0 0,-12 9 0 0 0,17-14 10 0 0,-2 1 5 0 0,-7-3-155 0 0,8-1-456 0 0,2-3 70 0 0,1 0 0 0 0,-1 0 0 0 0,1 1 0 0 0,0-1 0 0 0,0 1-1 0 0,1-1 1 0 0,0 1 0 0 0,0 0 0 0 0,0 0 0 0 0,0 0 0 0 0,1 0-1 0 0,0 0 1 0 0,0 1 0 0 0,0 0 0 0 0,6-5 0 0 0,-3 3 138 0 0,1 1 1 0 0,-1 1-1 0 0,1-1 1 0 0,-1 2-1 0 0,1-1 0 0 0,0 1 1 0 0,1 0-1 0 0,-1 0 1 0 0,0 1-1 0 0,1 0 1 0 0,0 1-1 0 0,-1 0 1 0 0,17 0-1 0 0,-6 2 1035 0 0,0 1 1 0 0,-1 1-1 0 0,1 0 1 0 0,-1 1-1 0 0,24 10 0 0 0,117 54 4798 0 0,-108-43-2832 0 0,69 23 0 0 0,-93-41-2613 0 0,-16-8 0 0 0,-4 0 0 0 0,5-2 0 0 0,-1-6 0 0 0,-3-2 0 0 0,-7 8-91 0 0,0 0 0 0 0,0 0 0 0 0,0 0 0 0 0,0 0 0 0 0,-1 0 0 0 0,1 0 0 0 0,-1 0 0 0 0,0 0 0 0 0,1 0 0 0 0,-1 0 0 0 0,-1 0 0 0 0,0-4 0 0 0,-1-3-1176 0 0,0-1 0 0 0,-5-11 0 0 0,-2-5-2777 0 0,4 4-6152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2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5351 0 0,'-2'7'362'0'0,"0"0"0"0"0,0 0 0 0 0,0-1 0 0 0,-1 1-1 0 0,0-1 1 0 0,-1 0 0 0 0,1 0 0 0 0,-1 0 0 0 0,-5 5 0 0 0,-9 31 20526 0 0,23-42-21208 0 0,-3-1-715 0 0,9 0 1099 0 0,0-2 0 0 0,19-5 0 0 0,-20 5-20 0 0,-1 0 0 0 0,2 0 0 0 0,17-1 0 0 0,-19 3 105 0 0,0 2-1 0 0,0-1 1 0 0,0 1-1 0 0,0 0 1 0 0,0 1-1 0 0,12 4 1 0 0,-19-6 114 0 0,-1 2 229 0 0,0 1-439 0 0,0 0-1 0 0,0 1 1 0 0,0-1 0 0 0,0 0 0 0 0,0 0 0 0 0,-1 1 0 0 0,1-1 0 0 0,-1 0-1 0 0,0 1 1 0 0,0-1 0 0 0,0 0 0 0 0,-1 1 0 0 0,1-1 0 0 0,-1 0-1 0 0,0 1 1 0 0,1-1 0 0 0,-2 0 0 0 0,-1 5 0 0 0,-4 8 286 0 0,-1 0-1 0 0,-14 20 1 0 0,11-18-258 0 0,-80 123-81 0 0,70-112 0 0 0,-1-2 0 0 0,-46 45 0 0 0,64-68 0 0 0,0 0 0 0 0,0-1 0 0 0,-1 0 0 0 0,1 0 0 0 0,-1 0 0 0 0,0-1 0 0 0,0 1 0 0 0,0-1 0 0 0,0 0 0 0 0,-8 2 0 0 0,12-4-15 0 0,1 0 0 0 0,-1 0 0 0 0,1 0-1 0 0,-1 0 1 0 0,1 0 0 0 0,-1 0 0 0 0,1 0 0 0 0,-1 0 0 0 0,1-1-1 0 0,-1 1 1 0 0,1 0 0 0 0,-1 0 0 0 0,1 0 0 0 0,0-1 0 0 0,-1 1-1 0 0,1 0 1 0 0,-1 0 0 0 0,1-1 0 0 0,0 1 0 0 0,-1 0 0 0 0,1-1-1 0 0,0 1 1 0 0,-1 0 0 0 0,1-1 0 0 0,0 1 0 0 0,-1-1 0 0 0,-3-15-965 0 0,7-20-1196 0 0,-3 33 1994 0 0,24-98-10184 0 0,-6 32 3567 0 0,-5 20 3267 0 0,-12 44 3512 0 0,1 1-1 0 0,0-1 1 0 0,0 1-1 0 0,0 0 1 0 0,1-1-1 0 0,-1 1 1 0 0,6-6-1 0 0,-6 8 116 0 0,15-10 828 0 0,-4 11 573 0 0,-11 1-1233 0 0,-1 0 0 0 0,0 0 0 0 0,0 0 0 0 0,0 0 0 0 0,1 1 0 0 0,-1-1 0 0 0,0 1 0 0 0,0-1 0 0 0,0 1 0 0 0,0-1 0 0 0,0 1 0 0 0,0 0 0 0 0,0-1 0 0 0,0 1 0 0 0,0 0 0 0 0,0 0 0 0 0,0 0 0 0 0,0 0 0 0 0,-1 0 0 0 0,1 0 0 0 0,0 0 0 0 0,0 0 0 0 0,-1 0 0 0 0,1 0 0 0 0,-1 0 0 0 0,1 0 0 0 0,-1 0 1 0 0,0 0-1 0 0,1 1 0 0 0,-1-1 0 0 0,0 0 0 0 0,0 0 0 0 0,0 0 0 0 0,0 1 0 0 0,0 0 0 0 0,0 3 50 0 0,1 0 0 0 0,-2 0 0 0 0,1-1 0 0 0,-1 1 1 0 0,1 0-1 0 0,-1 0 0 0 0,-2 4 0 0 0,2-7-142 0 0,14-3-374 0 0,0-1 274 0 0,-1 0 0 0 0,1-1 1 0 0,-1 0-1 0 0,0-1 0 0 0,0-1 1 0 0,15-7-1 0 0,28-10 1487 0 0,29-12 1469 0 0,-46 18-1607 0 0,11-3 115 0 0,-47 18-1038 0 0,2 0-1 0 0,24-11 429 0 0,-25 11-773 0 0,-1 0-114 0 0,7-5-33 0 0,0-1-5 0 0,-4 0-97 0 0,-5 7-30 0 0,1-1 1 0 0,-1 1-1 0 0,0-1 1 0 0,1 0 0 0 0,-1 1-1 0 0,0-1 1 0 0,0 0-1 0 0,1 1 1 0 0,-1-1 0 0 0,0 0-1 0 0,0 1 1 0 0,0-1-1 0 0,0 0 1 0 0,0 0 0 0 0,0 1-1 0 0,0-1 1 0 0,0 0-1 0 0,-1 1 1 0 0,1-1 0 0 0,0 0-1 0 0,0 1 1 0 0,0-1-1 0 0,-1 0 1 0 0,0 0 0 0 0,-8-13-2998 0 0,9 13 3068 0 0,-15-14-8841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 5671 0 0,'4'15'492'0'0,"-2"0"-1"0"0,1 21 1 0 0,-3-25 598 0 0,0 0-1 0 0,-1 0 1 0 0,0 0 0 0 0,-1 0 0 0 0,0 0 0 0 0,-1-1 0 0 0,-4 13 0 0 0,-6 17 2701 0 0,9-27-2252 0 0,-1 1-1 0 0,-10 21 0 0 0,-18 40 2010 0 0,0-1-1252 0 0,-42 56 68 0 0,72-123-2295 0 0,-2 0 1 0 0,1-1-1 0 0,-8 9 0 0 0,-3 2-56 0 0,11-15-13 0 0,0-1-2 0 0,4-1-4 0 0,0 0 1 0 0,0 0-1 0 0,0 0 0 0 0,0 0 0 0 0,-1 0 1 0 0,1 1-1 0 0,0-1 0 0 0,0 0 0 0 0,0 0 1 0 0,0 0-1 0 0,-1 0 0 0 0,1 0 0 0 0,0 0 1 0 0,0 0-1 0 0,0 0 0 0 0,-1 0 0 0 0,1 0 1 0 0,0 0-1 0 0,0 0 0 0 0,0 0 0 0 0,-1 0 1 0 0,1 0-1 0 0,0 0 0 0 0,0 0 0 0 0,0 0 1 0 0,-1 0-1 0 0,1 0 0 0 0,0 0 1 0 0,0 0-1 0 0,0 0 0 0 0,-1 0 0 0 0,1 0 1 0 0,0 0-1 0 0,0 0 0 0 0,0 0 0 0 0,0-1 1 0 0,0 1-1 0 0,-1 0 0 0 0,1 0 0 0 0,0 0 1 0 0,0 0-1 0 0,0 0 0 0 0,0-1 0 0 0,0 1 1 0 0,0 0-1 0 0,-1 0 0 0 0,1 0 0 0 0,0-1 1 0 0,0 1-1 0 0,0 0 0 0 0,0-7-951 0 0,0-2-213 0 0,1 0 72 0 0,0 0 0 0 0,0 0 1 0 0,1 0-1 0 0,1 0 0 0 0,-1 1 1 0 0,1-1-1 0 0,1 1 0 0 0,6-13 1 0 0,-7 15 280 0 0,0 1 0 0 0,1 0 1 0 0,0 0-1 0 0,0 0 0 0 0,0 0 0 0 0,0 1 1 0 0,1-1-1 0 0,0 1 0 0 0,-1 0 0 0 0,2 1 1 0 0,-1-1-1 0 0,0 1 0 0 0,1 0 0 0 0,9-4 1 0 0,33-5-2032 0 0,-39 10 3029 0 0,-1 1 0 0 0,0 1 0 0 0,0 0 0 0 0,1 0 0 0 0,-1 0 0 0 0,16 4-1 0 0,13 6 2068 0 0,14 8 5611 0 0,-43-16-6836 0 0,37 11 5239 0 0,-42-12-5486 0 0,9 1 211 0 0,-11-2-931 0 0,1 0 0 0 0,-1 0 0 0 0,1 0 0 0 0,-1 0 1 0 0,1 0-1 0 0,-1-1 0 0 0,1 1 0 0 0,-1-1 0 0 0,1 1 0 0 0,-1-1 0 0 0,0 1 1 0 0,1-1-1 0 0,-1 0 0 0 0,0 0 0 0 0,1 0 0 0 0,0-1 0 0 0,-1 1-420 0 0,3-6-809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4.4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7455 0 0,'1'1'6971'0'0,"9"7"-2734"0"0,-8-2-2942 0 0,4 3-512 0 0,-6-9-782 0 0,4 13-542 0 0,0 0-1 0 0,2 13 1 0 0,-3-12-4167 0 0,3-2-1495 0 0</inkml:trace>
  <inkml:trace contextRef="#ctx0" brushRef="#br0" timeOffset="1">12 278 6415 0 0,'3'7'14458'0'0,"-1"-12"-14345"0"0,1 0 1 0 0,0 0 0 0 0,-1 0-1 0 0,0-1 1 0 0,1-7 0 0 0,8-17-10 0 0,12-39-1838 0 0,-3 20-6338 0 0,-12 34 2922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3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601 0 5039 0 0,'1'2'388'0'0,"1"9"613"0"0,0-1 0 0 0,0 0 0 0 0,-1 1 1 0 0,-1-1-1 0 0,0 1 0 0 0,0 0 0 0 0,-3 13 0 0 0,1-3 777 0 0,1-3 695 0 0,-2-1 0 0 0,-8 29 0 0 0,6-27-1495 0 0,-2 0-1 0 0,-11 20 1 0 0,11-24-753 0 0,4-8-144 0 0,-1 1 1 0 0,0-1 0 0 0,0 0-1 0 0,-8 9 1 0 0,-46 54-390 0 0,-81 90-5784 0 0,110-129 5085 0 0,0-2 0 0 0,-57 42 0 0 0,15-23 1164 0 0,61-43 143 0 0,1 0 0 0 0,-1 0 0 0 0,0-1 0 0 0,0 0 0 0 0,-18 4 0 0 0,25-7 130 0 0,-1-1 0 0 0,0 1 0 0 0,1 1-1 0 0,-1-1 1 0 0,-3 2 0 0 0,-3 2 7156 0 0,25 0-5759 0 0,5-1-1364 0 0,0-1 0 0 0,0 0 1 0 0,23 0-1 0 0,-5-1-287 0 0,117-1-163 0 0,-47-2-15 0 0,-62 2 2 0 0,75-10 0 0 0,-96 4 0 0 0,-20 3 0 0 0,10-2 0 0 0,-12 2 0 0 0,9-6 0 0 0,-9 5 0 0 0,-5 3 0 0 0,2 0 0 0 0,0 0 0 0 0,-1 0 0 0 0,1 0 0 0 0,0 0 0 0 0,0 0 0 0 0,0 0 0 0 0,-1 0 0 0 0,1 0 0 0 0,0 0 0 0 0,0 0 0 0 0,0 0 0 0 0,0 0 0 0 0,-1 0 0 0 0,1 0 0 0 0,0 0 0 0 0,0-1 0 0 0,0 1 0 0 0,-1 0 0 0 0,1 0 0 0 0,0 0 0 0 0,0 0 0 0 0,0 0 0 0 0,0 0 0 0 0,0 0 0 0 0,-1-1 0 0 0,1 1 0 0 0,0 0 0 0 0,0 0 0 0 0,0 0 0 0 0,0 0 0 0 0,0-1 0 0 0,0 1 0 0 0,0 0 0 0 0,0 0 0 0 0,0 0 0 0 0,0-1 0 0 0,-1 1 0 0 0,5-8-1589 0 0,1-4-5850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4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10 8175 0 0,'0'0'631'0'0,"4"-1"-414"0"0,46-3 1478 0 0,-2 0 6209 0 0,-46 3-6401 0 0,1 1-390 0 0,19 2 3352 0 0,-22 1-4268 0 0,0 0 0 0 0,0 0 0 0 0,0 0 0 0 0,-1 0 1 0 0,1 0-1 0 0,-1 0 0 0 0,0 0 0 0 0,0 0 0 0 0,0 0 0 0 0,0 0 0 0 0,0 0 0 0 0,-1 0 0 0 0,1-1 0 0 0,-1 1 1 0 0,0-1-1 0 0,-3 5 0 0 0,-3 1 135 0 0,0 1-1 0 0,0-1 1 0 0,0-1 0 0 0,-12 9 0 0 0,-49 25 1590 0 0,45-28-1790 0 0,16-7-132 0 0,8-5 0 0 0,0-1 0 0 0,0 0 0 0 0,0 0 0 0 0,0 0 0 0 0,0 0 0 0 0,-1 0 0 0 0,1 1 0 0 0,0-1 0 0 0,0 0 0 0 0,0 0 0 0 0,0 0 0 0 0,0 0 0 0 0,0 1 0 0 0,0-1 0 0 0,0 0 0 0 0,0 0 0 0 0,0 0 0 0 0,0 1 0 0 0,0-1 0 0 0,0 0 0 0 0,0 0 0 0 0,0 0 0 0 0,0 1 0 0 0,0-1 0 0 0,0 0 0 0 0,0 0 0 0 0,0 0 0 0 0,0 1 0 0 0,0-1 0 0 0,0 0 0 0 0,0 0 0 0 0,0 0 0 0 0,0 1 0 0 0,0-1 0 0 0,0 0 0 0 0,1 0 0 0 0,-1 0 0 0 0,0 0 0 0 0,0 0 0 0 0,0 1 0 0 0,0-1 0 0 0,0 0 0 0 0,1 0 0 0 0,-1 0 0 0 0,0 0 0 0 0,0 0 0 0 0,0 0 0 0 0,1 0 0 0 0,5 3 0 0 0,-2-1 0 0 0,21 2 0 0 0,-23-3 0 0 0,6 0 0 0 0,-1 0 0 0 0,-1-1 0 0 0,0 1 0 0 0,1-2 0 0 0,8 0 0 0 0,17-2 0 0 0,-3-2 0 0 0,-17 3-275 0 0,-19 3-559 0 0,-20 4-2580 0 0,15-1-3679 0 0,-1-1-2027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9559 0 0,'-2'39'1010'0'0,"2"-29"-348"0"0,0 1-1 0 0,-4 17 1 0 0,2-12 1445 0 0,0 0 0 0 0,1 27-1 0 0,1-5 166 0 0,-3 9 10 0 0,-1 48 2478 0 0,4-85-4293 0 0,1 0 0 0 0,0 0-1 0 0,1 0 1 0 0,0 0 0 0 0,1 0-1 0 0,0-1 1 0 0,5 13 0 0 0,-5-16-433 0 0,1 0 1 0 0,0-1 0 0 0,1 1 0 0 0,-1-1-1 0 0,1 1 1 0 0,0-1 0 0 0,0-1-1 0 0,0 1 1 0 0,1-1 0 0 0,0 0-1 0 0,0 0 1 0 0,0 0 0 0 0,0-1 0 0 0,11 4-1 0 0,-6-3 7 0 0,1 0 0 0 0,0 0-1 0 0,0-1 1 0 0,0-1-1 0 0,0 0 1 0 0,0-1-1 0 0,20 0 1 0 0,78-10-41 0 0,-95 7 0 0 0,0-1 0 0 0,0-1 0 0 0,21-7 0 0 0,-33 10 0 0 0,21-9 0 0 0,-8 0 0 0 0,-15 10 0 0 0,0-1 0 0 0,0 1 0 0 0,0-1 0 0 0,0 0 0 0 0,0 1 0 0 0,0-1 0 0 0,0 0 0 0 0,-1 0 0 0 0,1 0 0 0 0,0 1 0 0 0,0-1 0 0 0,-1 0 0 0 0,1 0 0 0 0,0 0 0 0 0,-1 0 0 0 0,1 0 0 0 0,-1-1 0 0 0,1 1 0 0 0,-1 0 0 0 0,0 0 0 0 0,0 0 0 0 0,1 0 0 0 0,-1 0 0 0 0,0 0 0 0 0,0-1 0 0 0,0 1 0 0 0,0-2 0 0 0,0-2 0 0 0,1-21-2536 0 0,-5-11-6810 0 0,2 23 332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5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7631 0 0,'0'0'583'0'0,"1"2"-380"0"0,1 2-195 0 0,0 1 839 0 0,0-1 0 0 0,0 1 0 0 0,-1 0 0 0 0,0 0 0 0 0,1 0 0 0 0,-1 5 0 0 0,2 13 2360 0 0,-2-17-2462 0 0,0 0 0 0 0,0-1 0 0 0,-1 1 0 0 0,0 7 0 0 0,-4 27 3119 0 0,-10 47 0 0 0,6-65-1936 0 0,4-14-7048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5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6911 0 0,'4'6'3835'0'0,"13"4"-1875"0"0,-16-10-1431 0 0,0 1 855 0 0,1 0-37 0 0,18 13 2882 0 0,-6-4-1417 0 0,-12-8-2699 0 0,0 1 1 0 0,0-1-1 0 0,-1 1 0 0 0,1 0 1 0 0,-1 0-1 0 0,1 0 0 0 0,-1 0 0 0 0,0 0 1 0 0,0 0-1 0 0,-1 0 0 0 0,1 0 0 0 0,-1 0 1 0 0,1 0-1 0 0,-1 0 0 0 0,0 0 1 0 0,0 1-1 0 0,0-1 0 0 0,-1 0 0 0 0,1 0 1 0 0,-1 0-1 0 0,1 0 0 0 0,-3 5 0 0 0,-3 6 240 0 0,-1-1-1 0 0,0 0 1 0 0,-2 0-1 0 0,1-1 1 0 0,-1 0-1 0 0,-1 0 1 0 0,-19 17-1 0 0,28-27 151 0 0,0-2-369 0 0,0 1 0 0 0,1-1 0 0 0,-1 1-1 0 0,1-1 1 0 0,-1 1 0 0 0,1 0 0 0 0,-1-1 0 0 0,1 1 0 0 0,0-1-1 0 0,-1 1 1 0 0,1 0 0 0 0,0 0 0 0 0,-1-1 0 0 0,1 1 0 0 0,0 1-1 0 0,2 0-123 0 0,2-1-10 0 0,17-2 74 0 0,-13 0-84 0 0,0-1 0 0 0,0 0 0 0 0,0-1 1 0 0,0 1-1 0 0,0-1 0 0 0,-1-1 0 0 0,11-6 0 0 0,-3 1-359 0 0,1-2 0 0 0,16-15 0 0 0,1-1-971 0 0,22-21-2312 0 0,-53 47 3324 0 0,-2 0 195 0 0,1 1-1 0 0,0-1 1 0 0,-1 0 0 0 0,1 1 0 0 0,0-1 0 0 0,0 1 0 0 0,-1-1 0 0 0,1 1 0 0 0,0-1 0 0 0,0 1 0 0 0,0 0 0 0 0,0-1 0 0 0,0 1 0 0 0,0 0-1 0 0,0 0 1 0 0,0-1 0 0 0,0 1 0 0 0,0 0 0 0 0,-1 0 0 0 0,1 0 0 0 0,2 1 0 0 0,-2-1 150 0 0,1 1 0 0 0,-1 0 0 0 0,0 0-1 0 0,0 0 1 0 0,0 0 0 0 0,0 0 0 0 0,0 0 0 0 0,0 0 0 0 0,0 0 0 0 0,0 2 0 0 0,2 0 222 0 0,-3-3-242 0 0,0 1 0 0 0,0-1-1 0 0,1 0 1 0 0,-1 1 0 0 0,0-1-1 0 0,0 0 1 0 0,1 1 0 0 0,-1-1-1 0 0,0 0 1 0 0,1 0 0 0 0,-1 1-1 0 0,0-1 1 0 0,1 0 0 0 0,-1 0 0 0 0,1 0-1 0 0,-1 1 1 0 0,0-1 0 0 0,1 0-1 0 0,-1 0 1 0 0,1 0 0 0 0,-1 0-1 0 0,1 0 1 0 0,-1 0 0 0 0,0 0-1 0 0,1 0 1 0 0,0 0 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5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6967 0 0,'5'8'492'0'0,"0"0"0"0"0,0 0-1 0 0,-1 1 1 0 0,0-1-1 0 0,-1 1 1 0 0,5 16 0 0 0,-6-16 739 0 0,0 0 1 0 0,-1 0 0 0 0,0-1 0 0 0,-1 1-1 0 0,0 0 1 0 0,0 0 0 0 0,-1 0 0 0 0,0 0-1 0 0,-1 0 1 0 0,0-1 0 0 0,0 1 0 0 0,-6 13-1 0 0,5-15-403 0 0,-1 1-1 0 0,0-1 1 0 0,0 0 0 0 0,-10 12-1 0 0,12-17-644 0 0,0-1 0 0 0,-1 1 0 0 0,1 0 0 0 0,0-1 0 0 0,-1 1 0 0 0,1-1 0 0 0,-1 1 0 0 0,0-1-1 0 0,1 0 1 0 0,-4 0 0 0 0,-4 3-86 0 0,4-2-266 0 0,1 0-1 0 0,-1 0 0 0 0,0-1 1 0 0,0 1-1 0 0,0-2 0 0 0,0 1 1 0 0,-7 0-1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4319 0 0,'0'0'332'0'0,"3"-1"-220"0"0,68-11 3874 0 0,95-20 16305 0 0,-98 11-16564 0 0,-65 21-3718 0 0,15-10-67 0 0,-17 10-198 0 0</inkml:trace>
  <inkml:trace contextRef="#ctx0" brushRef="#br0" timeOffset="1">175 0 2039 0 0,'0'2'154'0'0,"8"14"1775"0"0,0 1 0 0 0,-2 0 0 0 0,0 0 0 0 0,-1 1 0 0 0,-1 0 0 0 0,-1 0 0 0 0,0 0 0 0 0,-2 0 0 0 0,0 0 0 0 0,-1 23 0 0 0,-3-13 179 0 0,0 0 0 0 0,-12 46-1 0 0,11-58-1395 0 0,-1 5-1394 0 0,-2-10-2991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6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3367 0 0,'0'0'258'0'0,"2"-1"-166"0"0,64-13 2118 0 0,-62 13-2003 0 0,-1 0 0 0 0,1 0 0 0 0,0 1 0 0 0,0 0-1 0 0,-1-1 1 0 0,1 1 0 0 0,0 1 0 0 0,0-1-1 0 0,-1 0 1 0 0,1 1 0 0 0,7 2 0 0 0,-9-2-59 0 0,0 0 1 0 0,-1-1-1 0 0,1 1 1 0 0,0 1-1 0 0,0-1 1 0 0,-1 0-1 0 0,1 0 1 0 0,-1 1-1 0 0,1-1 1 0 0,-1 0-1 0 0,1 1 1 0 0,-1 0-1 0 0,0-1 1 0 0,0 1-1 0 0,0 0 1 0 0,0 0-1 0 0,0-1 1 0 0,0 1-1 0 0,0 0 1 0 0,0 4-1 0 0,1 6 802 0 0,-1 0-1 0 0,0 0 0 0 0,-1 0 0 0 0,0 0 0 0 0,-1-1 0 0 0,0 1 1 0 0,-4 14-1 0 0,1-1 488 0 0,-3 21 710 0 0,-6 43 979 0 0,1 72 515 0 0,9-123-2659 0 0,1-22-76 0 0,1 32 0 0 0,2-27-648 0 0,0-10-218 0 0,-1 0-1 0 0,1 1 1 0 0,1-1 0 0 0,0 0 0 0 0,6 17 0 0 0,-3-16-36 0 0,2-2-4 0 0,3-4 0 0 0,0-4 0 0 0,13-8-39 0 0,-22 6-162 0 0,1-2-72 0 0,2-2-182 0 0,-1 1 1 0 0,-1-1-1 0 0,1 0 0 0 0,0 0 1 0 0,-1 0-1 0 0,2-5 1 0 0,-1 2-2386 0 0,0 0 1 0 0,-1 1-1 0 0,2-15 1 0 0,-3 7-4852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7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88 2015 0 0,'-10'-2'36'0'0,"10"2"96"0"0,-1 0 1 0 0,1 0-1 0 0,-1 0 1 0 0,1 0-1 0 0,-1 0 1 0 0,1 0-1 0 0,0 0 1 0 0,-1 0-1 0 0,1 0 1 0 0,-1-1 0 0 0,1 1-1 0 0,0 0 1 0 0,-1 0-1 0 0,1 0 1 0 0,-1-1-1 0 0,1 1 1 0 0,0 0-1 0 0,-1 0 1 0 0,1-1-1 0 0,0 1 1 0 0,0 0 0 0 0,-1-1-1 0 0,1 1 1 0 0,0 0-1 0 0,-1-1 1 0 0,7-4 413 0 0,0 0 1 0 0,0 1-1 0 0,0 0 1 0 0,0 0-1 0 0,1 0 1 0 0,0 1-1 0 0,0 0 1 0 0,0 0-1 0 0,8-2 1 0 0,13-2 1027 0 0,30-4 1 0 0,-29 6-369 0 0,93-10 3792 0 0,-109 14-4384 0 0,-11 0-464 0 0,0 1 1 0 0,0 0-1 0 0,1 0 1 0 0,-1 0 0 0 0,0 0-1 0 0,0 1 1 0 0,0-1 0 0 0,1 0-1 0 0,-1 1 1 0 0,0 0 0 0 0,0-1-1 0 0,0 1 1 0 0,0 0 0 0 0,0 0-1 0 0,0 0 1 0 0,0 0 0 0 0,0 1-1 0 0,-1-1 1 0 0,1 1 0 0 0,0-1-1 0 0,-1 1 1 0 0,3 2 0 0 0,-3-2 31 0 0,1 1 1 0 0,-1-1 0 0 0,0 1-1 0 0,1-1 1 0 0,-1 1 0 0 0,-1 0-1 0 0,1-1 1 0 0,0 1 0 0 0,-1 0-1 0 0,1 0 1 0 0,-1 0 0 0 0,0-1-1 0 0,0 1 1 0 0,0 0 0 0 0,0 0-1 0 0,0 0 1 0 0,-2 3 0 0 0,-1 9 226 0 0,-1 0 1 0 0,-1 0 0 0 0,0 0-1 0 0,-1 0 1 0 0,0-1 0 0 0,-2 0-1 0 0,-12 19 1 0 0,7-13-28 0 0,8-12-286 0 0,-1 0 0 0 0,1 0 0 0 0,-1 0 0 0 0,-8 7 1 0 0,-37 36 301 0 0,45-45-421 0 0,0 0-1 0 0,-1-1 0 0 0,0 0 1 0 0,0 0-1 0 0,-1 0 1 0 0,-8 3-1 0 0,14-7-169 0 0,0-1-135 0 0,-8-5-934 0 0,9 4 443 0 0,0-1 1 0 0,0 1 0 0 0,0 0 0 0 0,0 0-1 0 0,1 0 1 0 0,-1 0 0 0 0,0-1 0 0 0,0 1-1 0 0,1 0 1 0 0,-1-1 0 0 0,0-1 0 0 0,-3-11-8004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7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2791 0 0,'1'2'207'0'0,"13"15"1331"0"0,-1 2 1 0 0,0-1-1 0 0,12 27 0 0 0,-19-32-518 0 0,-2-6 543 0 0,0 0 1 0 0,-1 1-1 0 0,0-1 1 0 0,2 11 0 0 0,-3-12-790 0 0,-1-1 1 0 0,0 0-1 0 0,-1 0 1 0 0,1 0-1 0 0,-1 1 1 0 0,0-1-1 0 0,-1 0 1 0 0,-1 10-1 0 0,-1-5 48 0 0,0 0-1 0 0,-1 1 1 0 0,-6 9 0 0 0,0 0 231 0 0,-20 31 1 0 0,24-42-880 0 0,-1-1 0 0 0,1 1 0 0 0,-2-1 0 0 0,1-1 1 0 0,-14 12-1 0 0,18-18-215 0 0,1 1 0 0 0,0-1 1 0 0,-1 1-1 0 0,0-1 1 0 0,1 0-1 0 0,-1 0 0 0 0,1 0 1 0 0,-1 0-1 0 0,0-1 1 0 0,0 1-1 0 0,1-1 1 0 0,-1 1-1 0 0,0-1 0 0 0,0 0 1 0 0,0 0-1 0 0,-5-1 1 0 0,6 0-942 0 0,0 1 1 0 0,0-1-1 0 0,0 0 1 0 0,0 0 0 0 0,0 0-1 0 0,0 0 1 0 0,0 0 0 0 0,-3-2-1 0 0,-6-7-8430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4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50 5007 0 0,'0'0'388'0'0,"5"-6"-211"0"0,-2 2 3132 0 0,1-1-1900 0 0,0 0 1 0 0,1 1 0 0 0,0 0 0 0 0,0 0-1 0 0,9-7 1 0 0,-12 10-571 0 0,10-2 589 0 0,-8 2-1248 0 0,0 1 1 0 0,-1-1 0 0 0,1 1-1 0 0,0-1 1 0 0,0 1-1 0 0,-1 0 1 0 0,1 0 0 0 0,0 1-1 0 0,0-1 1 0 0,4 2 0 0 0,-7-2 514 0 0,0 2-606 0 0,0 0-1 0 0,0-1 0 0 0,0 1 1 0 0,0 0-1 0 0,0-1 0 0 0,1 1 1 0 0,-1-1-1 0 0,2 2 0 0 0,2 1 23 0 0,-4-2-58 0 0,0 1 0 0 0,0-1 0 0 0,0 1 0 0 0,0-1 0 0 0,0 1 1 0 0,-1-1-1 0 0,1 1 0 0 0,-1-1 0 0 0,0 1 0 0 0,0 0 0 0 0,1-1 0 0 0,-2 1 0 0 0,1-1 1 0 0,0 1-1 0 0,0 0 0 0 0,-1-1 0 0 0,0 1 0 0 0,1-1 0 0 0,-1 1 0 0 0,-2 4 0 0 0,-1 3 172 0 0,-1-1-1 0 0,0 0 1 0 0,-11 16-1 0 0,-18 30-65 0 0,-19 25-17 0 0,24-34 334 0 0,16-26-282 0 0,4-5 693 0 0,-1 0 0 0 0,-21 24 2903 0 0,31-39-3750 0 0,0-1-1 0 0,1 1 1 0 0,-1-1 0 0 0,0 0 0 0 0,1 1 0 0 0,-1-1 0 0 0,1 1 0 0 0,-1-1 0 0 0,1 1 0 0 0,-1-1-1 0 0,1 1 1 0 0,0 0 0 0 0,-1-1 0 0 0,1 1 0 0 0,1-1 0 0 0,6-5 214 0 0,4-5-226 0 0,16-19 1 0 0,-16 16-14 0 0,0 1 0 0 0,1 1 1 0 0,0 0-1 0 0,16-11 0 0 0,-25 21-15 0 0,12-12 0 0 0,2-4 0 0 0,0 1 0 0 0,-14 15 0 0 0,-3 2 0 0 0,0-1 0 0 0,0 1 0 0 0,-1-1 0 0 0,1 0 0 0 0,0 1 0 0 0,0-1 0 0 0,0 0 0 0 0,-1 0 0 0 0,1 1 0 0 0,0-1 0 0 0,-1 0 0 0 0,1 0 0 0 0,-1 0 0 0 0,1 0 0 0 0,0-2 0 0 0,3-4-56 0 0,-4 4-204 0 0,1 0 0 0 0,-1 0 0 0 0,0 1 0 0 0,0-1 1 0 0,0 0-1 0 0,-1 0 0 0 0,1 1 0 0 0,-1-4 0 0 0,-1-3-2850 0 0,-2-13-6186 0 0,1 9 1505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7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48 2991 0 0,'4'5'1048'0'0,"-2"-4"-888"0"0,0-1 0 0 0,0 1 0 0 0,0 0 0 0 0,-1-1-1 0 0,1 1 1 0 0,0-1 0 0 0,0 0 0 0 0,0 1-1 0 0,1-1 1 0 0,-1 0 0 0 0,0 0 0 0 0,2-1-1 0 0,25-2 1554 0 0,-28 3-1689 0 0,26-5 1120 0 0,-24 4-474 0 0,0 0 40 0 0,23-8 676 0 0,-24 8-936 0 0,1 0-98 0 0,21-11 302 0 0,-21 11-347 0 0,-3 1-289 0 0,0 0-1 0 0,0-1 1 0 0,0 1 0 0 0,0 0 0 0 0,1 0-1 0 0,-1-1 1 0 0,0 1 0 0 0,0 0 0 0 0,1 0-1 0 0,-1 0 1 0 0,0-1 0 0 0,1 1 0 0 0,-1 0-1 0 0,0 0 1 0 0,0 0 0 0 0,1 0 0 0 0,-1 0-1 0 0,0-1 1 0 0,1 1 0 0 0,-1 0 0 0 0,0 0-1 0 0,1 0 1 0 0,0 0 0 0 0,-1 0 10 0 0,0 0 1 0 0,1 0 0 0 0,-1 0-1 0 0,0 0 1 0 0,0 0-1 0 0,1 0 1 0 0,-1 0 0 0 0,0 0-1 0 0,1 0 1 0 0,-1 0-1 0 0,0-1 1 0 0,1 1-1 0 0,-1 0 1 0 0,0 0 0 0 0,0 0-1 0 0,1 0 1 0 0,-1-1-1 0 0,0 1 1 0 0,0 0 0 0 0,1 0-1 0 0,-1-1 1 0 0,0 1-1 0 0,1-1 1 0 0,10-4 396 0 0,-8 4 98 0 0,0 0 53 0 0,3-1 210 0 0,0 1-1 0 0,1-1 1 0 0,-1 1-1 0 0,1 0 0 0 0,-1 1 1 0 0,1-1-1 0 0,-1 1 1 0 0,8 1-1 0 0,-14 1-654 0 0,1 0 0 0 0,-1-1 0 0 0,0 1 0 0 0,0 0 0 0 0,0-1 0 0 0,0 1-1 0 0,0 0 1 0 0,0-1 0 0 0,0 1 0 0 0,-2 3 0 0 0,-2 10 392 0 0,-1 0 0 0 0,-1-1 0 0 0,-1 0 0 0 0,0 0 0 0 0,-11 17 0 0 0,-15 29 539 0 0,3-1 306 0 0,-55 81 0 0 0,49-86-993 0 0,33-47-449 0 0,-4 3 268 0 0,1 0 1 0 0,-9 9-1 0 0,13-17-295 0 0,1-1-1 0 0,0 1 1 0 0,0-1 0 0 0,-1 0-1 0 0,1 1 1 0 0,-1-1 0 0 0,1 0-1 0 0,-1 0 1 0 0,0 0 0 0 0,1 0-1 0 0,-1 0 1 0 0,0 0 0 0 0,0-1-1 0 0,0 1 1 0 0,0 0 0 0 0,1-1-1 0 0,-1 0 1 0 0,0 1 0 0 0,-4-1-1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0:48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19207 0 0,'11'6'458'0'0,"-1"0"-1"0"0,0 1 1 0 0,0 0 0 0 0,-1 0-1 0 0,12 13 1 0 0,-8-9 1031 0 0,85 78 6516 0 0,-13-12-6806 0 0,80 64-1078 0 0,-160-137-121 0 0,1 1 0 0 0,-2-1 0 0 0,1 1 0 0 0,0 0 0 0 0,-1 1 0 0 0,0-1 0 0 0,0 1 0 0 0,0-1 0 0 0,-1 1 0 0 0,3 7 0 0 0,-5-12 0 0 0,0 1 0 0 0,0-1 0 0 0,0 1 0 0 0,0-1 0 0 0,0 1 0 0 0,0-1 0 0 0,1 0 0 0 0,-1 0 0 0 0,0 1 0 0 0,1-1 0 0 0,-1 0 0 0 0,1 0 0 0 0,0 0 0 0 0,-1-1 0 0 0,1 1 0 0 0,2 0 0 0 0,32 8 0 0 0,-16-5 0 0 0,22 4 0 0 0,-38-7 0 0 0,0-1 0 0 0,0 1 0 0 0,1-1 0 0 0,-1 0 0 0 0,0-1 0 0 0,0 1 0 0 0,0-1 0 0 0,5-1 0 0 0,7-5 0 0 0,-13 2 0 0 0,-2 2 0 0 0,3-2-129 0 0,-2 1 0 0 0,1-1 0 0 0,0 0 0 0 0,-1 1 0 0 0,0-1-1 0 0,0 0 1 0 0,0 0 0 0 0,1-8 0 0 0,5-45-3601 0 0,-4 21-406 0 0,3-10-6060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18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3823 0 0,'0'0'298'0'0,"2"3"-198"0"0,3 1 272 0 0,-1 1 1 0 0,0 1 0 0 0,0-1-1 0 0,0 1 1 0 0,-1-1-1 0 0,1 1 1 0 0,-1 0-1 0 0,3 11 1 0 0,-5-14-53 0 0,5 1-114 0 0,-6-4-202 0 0,1 0-1 0 0,-1 0 1 0 0,0 0 0 0 0,1 0-1 0 0,-1 1 1 0 0,1-1-1 0 0,-1 0 1 0 0,0 0-1 0 0,1 1 1 0 0,-1-1 0 0 0,0 0-1 0 0,1 0 1 0 0,-1 1-1 0 0,0-1 1 0 0,0 0-1 0 0,1 1 1 0 0,-1-1 0 0 0,0 0-1 0 0,0 1 1 0 0,0-1-1 0 0,1 0 1 0 0,-1 1-1 0 0,0-1 1 0 0,0 1 0 0 0,0-1-1 0 0,0 0 1 0 0,0 1-1 0 0,0-1 1 0 0,0 1-1 0 0,4 12-445 0 0,-2-14-701 0 0,-1-3-2352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1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45 3079 0 0,'2'0'227'0'0,"3"-2"-146"0"0,32-8 3720 0 0,1 0 1 0 0,39-3-1 0 0,-31 6 450 0 0,-13 6-1856 0 0,-25 0-1569 0 0,0 0 1 0 0,0 1 0 0 0,15 2-1 0 0,-21-2-443 0 0,-2 1-207 0 0,0 0 0 0 0,0 0 0 0 0,-1 0 0 0 0,1 0 0 0 0,0 0 0 0 0,0 0 0 0 0,0 0 0 0 0,-1-1 0 0 0,1 1 0 0 0,-1 0 0 0 0,1 0 0 0 0,0 0 0 0 0,-2 1 1 0 0,2-1-304 0 0,-30 38 436 0 0,-2-1-1 0 0,-39 36 1 0 0,69-73-512 0 0,1 0 0 0 0,-1 1 0 0 0,0-1-1 0 0,0 0 1 0 0,0 0 0 0 0,0 0 0 0 0,1 0 0 0 0,-5 0 0 0 0,2 1-495 0 0,2-1-624 0 0,0-1-225 0 0,-9 2 97 0 0,9-2 653 0 0,0 0 0 0 0,1 0 0 0 0,-1 1 0 0 0,1-2 0 0 0,-1 1 0 0 0,0 0 0 0 0,1 0 0 0 0,-1 0 0 0 0,1-1 0 0 0,-1 1 0 0 0,1-1 0 0 0,-1 1 0 0 0,1-1 0 0 0,-1 0 0 0 0,-2-1 0 0 0,2-1-1726 0 0,2 2 2532 0 0,0 1 1 0 0,0 0 0 0 0,0 0-1 0 0,0-1 1 0 0,0 1-1 0 0,0 0 1 0 0,0-1 0 0 0,0 1-1 0 0,0 0 1 0 0,0 0 0 0 0,0-1-1 0 0,0 1 1 0 0,1 0-1 0 0,-1 0 1 0 0,0-1 0 0 0,0 1-1 0 0,0 0 1 0 0,0 0-1 0 0,0-1 1 0 0,1 1 0 0 0,4-12 166 0 0,-4 11-153 0 0,2-3 76 0 0,1 1-1 0 0,-1 0 0 0 0,1 0 1 0 0,0 0-1 0 0,0 1 0 0 0,0-1 0 0 0,0 1 1 0 0,1 0-1 0 0,-1 0 0 0 0,10-2 1 0 0,0-1 398 0 0,-13 4 380 0 0,-3 4-653 0 0,-10 8 154 0 0,1 1 0 0 0,-2-2 0 0 0,1 0-1 0 0,-1 0 1 0 0,-18 9 0 0 0,26-17-248 0 0,-10 5 541 0 0,1 1-1 0 0,-20 14 1958 0 0,37-22-2467 0 0,37-7 562 0 0,62-18 1 0 0,-101 24-650 0 0,1 1-2 0 0,0-1-52 0 0,-2 1-16 0 0,1 0-1 0 0,0 0 0 0 0,-1 0 1 0 0,1-1-1 0 0,-1 1 1 0 0,1 0-1 0 0,-1 0 1 0 0,1-1-1 0 0,-1 1 0 0 0,1 0 1 0 0,-1-1-1 0 0,1 1 1 0 0,-1 0-1 0 0,1-1 0 0 0,-1 1 1 0 0,1-1-1 0 0,-1 1 1 0 0,0-1-1 0 0,1 1 0 0 0,-1-1 1 0 0,0 1-1 0 0,1-1 1 0 0,-1 1-1 0 0,0-1 1 0 0,0 1-1 0 0,0-1 0 0 0,1 0 1 0 0,-1 1-1 0 0,0-1 1 0 0,0 1-1 0 0,0-1 0 0 0,0 0 1 0 0,0 0-1 0 0,-11 10 61 0 0,-9 7-37 0 0,0-1-1 0 0,0-1 1 0 0,-38 19-1 0 0,-9 6 238 0 0,-158 101 94 0 0,214-131 3432 0 0,22-10-2417 0 0,21-9-497 0 0,11-7-5 0 0,177-63 2936 0 0,-110 50-1797 0 0,-108 29-1892 0 0,-1 1-100 0 0,0 0-1 0 0,0 1 1 0 0,1-1-1 0 0,-1 0 0 0 0,0 0 1 0 0,0 0-1 0 0,1 0 0 0 0,-1-1 1 0 0,0 1-1 0 0,0 0 1 0 0,0 0-1 0 0,0-1 0 0 0,0 1 1 0 0,1-1-1 0 0,-1 1 1 0 0,0-1-1 0 0,0 1 0 0 0,0-1 1 0 0,0 0-1 0 0,0 1 0 0 0,0-1 1 0 0,0 0-1 0 0,-1 0 1 0 0,1 0-1 0 0,1-1 0 0 0,-2 2-133 0 0,1-1-1 0 0,-1 1 0 0 0,0 0 1 0 0,1-1-1 0 0,-1 1 0 0 0,0 0 1 0 0,0-1-1 0 0,1 1 1 0 0,-1-1-1 0 0,0 1 0 0 0,0 0 1 0 0,0-1-1 0 0,1 1 0 0 0,-1-1 1 0 0,0 1-1 0 0,0-1 0 0 0,0 1 1 0 0,0 0-1 0 0,0-1 0 0 0,0 1 1 0 0,0-1-1 0 0,0 1 0 0 0,0-1 1 0 0,0 1-1 0 0,0-1 0 0 0,0 1 1 0 0,0-1-1 0 0,0 1 1 0 0,-1 0-1 0 0,1-1 0 0 0,0 1 1 0 0,0-1-1 0 0,0 1 0 0 0,-1 0 1 0 0,1-1-1 0 0,0 1 0 0 0,-1-1 1 0 0,-15-5-3760 0 0,12 5 3612 0 0,2 1-1478 0 0,-1-1-130 0 0,1 0 1462 0 0,0 0 1 0 0,0 0-1 0 0,-1 0 0 0 0,1 1 1 0 0,0-1-1 0 0,-1 1 1 0 0,1-1-1 0 0,0 1 0 0 0,-1 0 1 0 0,1 0-1 0 0,-1 0 1 0 0,1 0-1 0 0,0 1 0 0 0,-1-1 1 0 0,1 1-1 0 0,0-1 1 0 0,0 1-1 0 0,-4 1 0 0 0,-1-1-2995 0 0,-9-5-262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19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3567 0 0,'1'3'41'0'0,"0"0"0"0"0,-1 0-1 0 0,0 1 1 0 0,1-1-1 0 0,-1 0 1 0 0,0 0-1 0 0,0 0 1 0 0,-1 0-1 0 0,0 4 1 0 0,-9 30 885 0 0,2-9 296 0 0,-20 78 2734 0 0,-15 40 3682 0 0,43-143-7399 0 0,-1 0 1 0 0,0-1-1 0 0,0 1 0 0 0,0-1 0 0 0,0 1 0 0 0,0-1 0 0 0,0 0 0 0 0,-1 1 1 0 0,1-1-1 0 0,-4 3 0 0 0,5-5-195 0 0,0 0 0 0 0,0 0-1 0 0,0 0 1 0 0,0 1 0 0 0,0-1 0 0 0,0 0 0 0 0,0 0 0 0 0,-1 0-1 0 0,1 0 1 0 0,0 0 0 0 0,0 0 0 0 0,0 1 0 0 0,0-1 0 0 0,0 0-1 0 0,0 0 1 0 0,0 0 0 0 0,0 0 0 0 0,0 0 0 0 0,0 0 0 0 0,0 1-1 0 0,0-1 1 0 0,0 0 0 0 0,0 0 0 0 0,0 0 0 0 0,0 0 0 0 0,0 0-1 0 0,0 1 1 0 0,0-1 0 0 0,0 0 0 0 0,0 0 0 0 0,0 0 0 0 0,0 0-1 0 0,1 0 1 0 0,-1 0 0 0 0,0 1 0 0 0,0-1 0 0 0,0 0 0 0 0,0 0-1 0 0,0 0 1 0 0,0 0 0 0 0,0 0 0 0 0,0 0 0 0 0,1 0 0 0 0,-1 0 0 0 0,0 1-1 0 0,0-1 1 0 0,0 0 0 0 0,0 0 0 0 0,33-71 602 0 0,-20 41-603 0 0,1 0 0 0 0,1 1 1 0 0,2 1-1 0 0,31-41 0 0 0,-35 55 55 0 0,18-14 0 0 0,10-12 168 0 0,-39 38-201 0 0,1-1 0 0 0,0 1 0 0 0,0 0 0 0 0,0 0 0 0 0,0 0 0 0 0,0 0 0 0 0,0 0 0 0 0,1 1 0 0 0,6-3 0 0 0,32-6 654 0 0,-29 8-582 0 0,-8 2-66 0 0,-1 0-1 0 0,0 0 1 0 0,0 0-1 0 0,1 0 0 0 0,-1 1 1 0 0,0 0-1 0 0,0 0 1 0 0,0 0-1 0 0,0 0 0 0 0,0 1 1 0 0,0 0-1 0 0,4 2 1 0 0,-1-1 29 0 0,-5-2-51 0 0,0 1-1 0 0,-1-1 1 0 0,1 1-1 0 0,0 0 1 0 0,-1 0-1 0 0,1 0 0 0 0,-1 0 1 0 0,0 0-1 0 0,1 0 1 0 0,-1 0-1 0 0,0 0 1 0 0,0 0-1 0 0,-1 1 0 0 0,2 2 1 0 0,0 1 80 0 0,1 2-32 0 0,0 0-1 0 0,-1 0 1 0 0,0 0-1 0 0,-1 0 0 0 0,0 1 1 0 0,0-1-1 0 0,-1 0 1 0 0,0 0-1 0 0,0 1 0 0 0,-1-1 1 0 0,0 0-1 0 0,-3 14 1 0 0,-4 4 292 0 0,-1 0 1 0 0,-18 37-1 0 0,19-46-260 0 0,-4 5 51 0 0,0 0 0 0 0,-26 33 0 0 0,28-43-121 0 0,0 0 0 0 0,0-1-1 0 0,-1 0 1 0 0,0-1 0 0 0,-1 0 0 0 0,0-1 0 0 0,-1 0-1 0 0,0-1 1 0 0,-20 10 0 0 0,28-16-260 0 0,0 0 0 0 0,0 0 0 0 0,-1-1 0 0 0,-6 1 0 0 0,11-2 87 0 0,-1 1 0 0 0,1-1 1 0 0,0 0-1 0 0,0 0 0 0 0,-1 0 0 0 0,1 0 1 0 0,0-1-1 0 0,0 1 0 0 0,0 0 0 0 0,-1 0 1 0 0,1-1-1 0 0,0 1 0 0 0,0-1 0 0 0,0 1 1 0 0,0-1-1 0 0,0 1 0 0 0,0-1 0 0 0,0 0 1 0 0,0 0-1 0 0,0 1 0 0 0,0-1 0 0 0,0 0 1 0 0,0 0-1 0 0,0 0 0 0 0,0-1 0 0 0,-9-21-3798 0 0,7 6-2373 0 0,-1-3-959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19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3823 0 0,'4'0'298'0'0,"12"0"163"0"0,1 1 1 0 0,22 4-1 0 0,-31-3 452 0 0,1 0-1 0 0,0 1 1 0 0,-1-1 0 0 0,0 2 0 0 0,0-1-1 0 0,12 8 1 0 0,133 93 14152 0 0,-128-87-13625 0 0,-19-12-1237 0 0,1 0-1 0 0,0-1 0 0 0,0 0 1 0 0,1-1-1 0 0,-1 1 1 0 0,1-1-1 0 0,0-1 1 0 0,0 1-1 0 0,0-1 1 0 0,0-1-1 0 0,0 0 1 0 0,0 0-1 0 0,0 0 1 0 0,0-1-1 0 0,1 0 1 0 0,-1-1-1 0 0,0 0 1 0 0,0 0-1 0 0,0-1 1 0 0,8-2-1 0 0,-9 2-660 0 0,-1-1 0 0 0,0 0-1 0 0,8-5 1 0 0,5-8-8305 0 0,-10 4-733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0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9727 0 0,'0'0'750'0'0,"3"-1"-489"0"0,162-25 16029 0 0,-135 18-14476 0 0,-23 6-1181 0 0,1-1 0 0 0,0 2 1 0 0,9-2-1 0 0,-11 2-524 0 0,-2 2-19 0 0,-1-2 0 0 0,1 1 0 0 0,-1 0 0 0 0,1-1 0 0 0,-1 0-1 0 0,1 0 1 0 0,-1 0 0 0 0,0 0 0 0 0,1 0 0 0 0,-1-1 0 0 0,0 1 0 0 0,0-1 0 0 0,4-3 0 0 0,-6 4-86 0 0,0 1-3 0 0,-1 0-1 0 0,0-1 1 0 0,0 1-1 0 0,0 0 0 0 0,0 0 1 0 0,0 0-1 0 0,0 0 1 0 0,0-1-1 0 0,0 1 0 0 0,0 0 1 0 0,0 0-1 0 0,1 0 1 0 0,-1 0-1 0 0,0 0 1 0 0,0 0-1 0 0,0-1 0 0 0,0 1 1 0 0,0 0-1 0 0,1 0 1 0 0,-1 0-1 0 0,0 0 1 0 0,0 0-1 0 0,0 0 0 0 0,0 0 1 0 0,0 0-1 0 0,1 0 1 0 0,-1 0-1 0 0,0 0 0 0 0,0 0 1 0 0,0 0-1 0 0,1 0 1 0 0,-1 0-1 0 0,0 0 1 0 0,0 0-1 0 0,0 0 0 0 0,0 0 1 0 0,1 0-1 0 0,-1 0 1 0 0,0 0-1 0 0,0 0 0 0 0,0 0 1 0 0,0 0-1 0 0,1 0 1 0 0,14 6 0 0 0,-7-6-178 0 0,-6-1-746 0 0,10-5-3404 0 0,-2-12-11102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1 8175 0 0,'-109'216'7404'0'0,"45"-95"-2184"0"0,31-59-2701 0 0,2-11-516 0 0,21-36-1448 0 0,0 1 0 0 0,1 0 0 0 0,-7 19 1 0 0,15-31-440 0 0,-1 0-1 0 0,0-1 1 0 0,0 1 0 0 0,0-1 0 0 0,0 1 0 0 0,0-1 0 0 0,-1 0 0 0 0,-5 6-1 0 0,6-7-54 0 0,-4 7 105 0 0,6-8-143 0 0,0 0-1 0 0,0 0 0 0 0,0 0 1 0 0,0 0-1 0 0,1 0 0 0 0,-1 0 1 0 0,0 0-1 0 0,1 0 0 0 0,-1 0 1 0 0,0 0-1 0 0,1 0 0 0 0,0 0 0 0 0,-1-1 1 0 0,1 1-1 0 0,0 1 0 0 0,0-2-38 0 0,0 1-1 0 0,0-1 1 0 0,-1 0-1 0 0,1 0 1 0 0,0 0-1 0 0,0 0 0 0 0,0 1 1 0 0,-1-1-1 0 0,1 0 1 0 0,0-1-1 0 0,0 1 1 0 0,0 0-1 0 0,-1 0 1 0 0,1 0-1 0 0,0 0 0 0 0,0-1 1 0 0,-1 1-1 0 0,1 0 1 0 0,0-1-1 0 0,0 1 1 0 0,-1 0-1 0 0,1-1 1 0 0,0 0-1 0 0,33-35-2556 0 0,-27 28 1609 0 0,0 0 0 0 0,0 0 1 0 0,6-11-1 0 0,13-14-3038 0 0,-5 7 744 0 0,-16 20 2126 0 0,0 0-1 0 0,0-1 0 0 0,0 2 1 0 0,1-1-1 0 0,0 1 0 0 0,0 0 1 0 0,10-7-1 0 0,-7 7 662 0 0,-1 1 197 0 0,0-1 0 0 0,14-4 0 0 0,-19 8 313 0 0,0 0 0 0 0,1 1 0 0 0,0-1 1 0 0,-1 1-1 0 0,1-1 0 0 0,-1 1 0 0 0,1 0 0 0 0,0 0 1 0 0,6 2-1 0 0,0 0 487 0 0,0 1 0 0 0,0 0 0 0 0,-1 0 1 0 0,16 8-1 0 0,-15-6 603 0 0,0 2 0 0 0,-1-1 1 0 0,1 1-1 0 0,-1 1 0 0 0,-1 0 1 0 0,1 0-1 0 0,-1 0 0 0 0,-1 1 0 0 0,0 0 1 0 0,0 1-1 0 0,8 14 0 0 0,5 10 1842 0 0,28 35 1 0 0,-46-65-3082 0 0,1-1 1 0 0,0 0-1 0 0,0 0 0 0 0,0-1 1 0 0,0 1-1 0 0,0-1 1 0 0,1 1-1 0 0,-1-1 1 0 0,1 0-1 0 0,5 2 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1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4 5695 0 0,'-12'17'374'0'0,"-15"26"0"0"0,22-32 463 0 0,-1-1 0 0 0,0-1-1 0 0,0 1 1 0 0,-1-1 0 0 0,-1 0-1 0 0,1-1 1 0 0,-1 1 0 0 0,-1-1-1 0 0,-9 6 1 0 0,17-13-409 0 0,-1 0-1 0 0,1 1 1 0 0,0-1-1 0 0,-1 0 1 0 0,1 1 0 0 0,0-1-1 0 0,0 0 1 0 0,-1 3-1 0 0,1-4-328 0 0,1 0-1 0 0,0 1 0 0 0,0-1 0 0 0,-1 1 0 0 0,1-1 0 0 0,0 1 0 0 0,0-1 1 0 0,0 1-1 0 0,0-1 0 0 0,0 1 0 0 0,-1-1 0 0 0,1 1 0 0 0,0 0 0 0 0,0-1 1 0 0,0 1-1 0 0,0-1 0 0 0,1 1 0 0 0,-1-1 0 0 0,0 1 0 0 0,0-1 1 0 0,0 1-1 0 0,0-1 0 0 0,0 1 0 0 0,1-1 0 0 0,-1 1 0 0 0,0-1 0 0 0,0 1 1 0 0,1-1-1 0 0,-1 0 0 0 0,0 1 0 0 0,1-1 0 0 0,-1 1 0 0 0,1-1 0 0 0,-1 0 1 0 0,0 1-1 0 0,1-1 0 0 0,12 9-66 0 0,2 3 10 0 0,-10-5 8 0 0,0 0 0 0 0,0 0-1 0 0,-1 1 1 0 0,0 0 0 0 0,0-1-1 0 0,-1 1 1 0 0,1 1-1 0 0,-2-1 1 0 0,1 0 0 0 0,-1 1-1 0 0,-1-1 1 0 0,0 1-1 0 0,1 12 1 0 0,-2 4 683 0 0,0 1-1 0 0,-2 0 1 0 0,-7 34 0 0 0,-15 53 1869 0 0,16-83-1734 0 0,6-25-641 0 0,0 0 0 0 0,1 0 1 0 0,0 0-1 0 0,0 0 1 0 0,0 0-1 0 0,0 1 1 0 0,1 7-1 0 0,0-11 556 0 0,2-2-855 0 0,-1 0 0 0 0,1-1 1 0 0,-1 1-1 0 0,1 0 0 0 0,-1-1 1 0 0,1 1-1 0 0,-1-1 0 0 0,0 0 1 0 0,1 1-1 0 0,-1-1 0 0 0,0 0 1 0 0,1 0-1 0 0,-1 0 0 0 0,0 0 1 0 0,0 0-1 0 0,0 0 0 0 0,0 0 1 0 0,0 0-1 0 0,0 0 0 0 0,0-1 1 0 0,0 1-1 0 0,0 0 0 0 0,-1-1 1 0 0,1 1-1 0 0,0 0 0 0 0,-1-1 0 0 0,1-2 1 0 0,2-5-817 0 0,-1-1-1 0 0,0 1 1 0 0,1-14 0 0 0,-1 10-363 0 0,7-65-9781 0 0,-7 46 4836 0 0</inkml:trace>
  <inkml:trace contextRef="#ctx0" brushRef="#br0" timeOffset="1">259 1 2991 0 0,'1'2'220'0'0,"2"7"142"0"0,0 0-1 0 0,-1 0 1 0 0,0 0-1 0 0,0 0 0 0 0,-1 0 1 0 0,0 1-1 0 0,-1 13 0 0 0,-8 70 6247 0 0,8-93-6567 0 0,-20 163 9310 0 0,16-119-8472 0 0,-5 106 5025 0 0,9-129-5257 0 0,1 1 0 0 0,1-1 0 0 0,1 0 0 0 0,1 0 0 0 0,6 21 0 0 0,-8-37-647 0 0,1 0 0 0 0,-1 0 0 0 0,1 0 0 0 0,-1 0 0 0 0,2-1 0 0 0,-1 1 0 0 0,0-1 0 0 0,1 0 0 0 0,0 0 0 0 0,0 0 0 0 0,0 0 0 0 0,0-1 0 0 0,1 1 0 0 0,-1-1 0 0 0,1 0 0 0 0,0 0 0 0 0,6 2 0 0 0,-5-2 0 0 0,-1-1 0 0 0,1 0 0 0 0,0 0 0 0 0,0 0 0 0 0,0-1 0 0 0,0 0 0 0 0,0 0 0 0 0,0 0 0 0 0,1-1 0 0 0,-1 0 0 0 0,10-1 0 0 0,-13 0-277 0 0,1 1 0 0 0,-1-1 0 0 0,0 0 0 0 0,1 0-1 0 0,-1 0 1 0 0,0 0 0 0 0,6-4 0 0 0,-2 1-1505 0 0,-1-1 0 0 0,0 0 0 0 0,0 0 0 0 0,9-11 1 0 0,1-2-7549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1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568 1 13391 0 0,'-22'8'870'0'0,"0"2"0"0"0,1 1 0 0 0,-33 22-1 0 0,-54 50 6424 0 0,55-41-4478 0 0,19-13-611 0 0,-55 60 1 0 0,15-13-1194 0 0,67-70-921 0 0,1-1 1 0 0,-1-1-1 0 0,-10 6 1 0 0,13-8-236 0 0,-1 1 0 0 0,1-1 0 0 0,0 1 0 0 0,-1 0 0 0 0,1 0 1 0 0,1 1-1 0 0,-1-1 0 0 0,0 1 0 0 0,-5 7 0 0 0,2 0-7427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5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2935 0 0,'6'15'254'0'0,"-2"1"0"0"0,4 24 0 0 0,0 33 3984 0 0,-1-11 590 0 0,-2-4-898 0 0,-3 2 0 0 0,-6 71-1 0 0,3-104-2995 0 0,-2 29 937 0 0,-2 65 955 0 0,6-110-2584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1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5351 0 0,'1'3'416'0'0,"3"14"-116"0"0,-1 0 0 0 0,1 23 0 0 0,-3-26 448 0 0,0 0 1 0 0,1 0-1 0 0,0 0 1 0 0,1-1-1 0 0,9 26 1 0 0,-11-38-692 0 0,0 1 0 0 0,0-1 1 0 0,0 1-1 0 0,0-1 0 0 0,1 0 0 0 0,-1 1 1 0 0,0-1-1 0 0,1 0 0 0 0,-1 0 0 0 0,0 0 1 0 0,1 0-1 0 0,-1 0 0 0 0,1 0 0 0 0,0 0 1 0 0,3 1-1 0 0,-4-2-657 0 0,10-6-1477 0 0,-3-2-397 0 0,-2-3-538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2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2991 0 0,'13'-17'228'0'0,"-12"15"-126"0"0,0 1-1 0 0,0-1 1 0 0,0 0-1 0 0,0 1 1 0 0,1 0 0 0 0,-1-1-1 0 0,0 1 1 0 0,1 0 0 0 0,-1-1-1 0 0,5-1 2425 0 0,2-6-96 0 0,-5 7-2082 0 0,0 0 1 0 0,0 0-1 0 0,0 1 0 0 0,0-1 0 0 0,0 1 0 0 0,1 0 0 0 0,-1 0 0 0 0,1 0 0 0 0,-1 0 0 0 0,7 0 0 0 0,35-1 2551 0 0,-34 3-2308 0 0,-8-1 412 0 0,0 0 21 0 0,22 0 2471 0 0,47 5 0 0 0,-70-4-2967 0 0,-2-1-505 0 0,0 0-1 0 0,0 0 0 0 0,0 1 1 0 0,0-1-1 0 0,0 0 1 0 0,1 0-1 0 0,-1 0 1 0 0,0 0-1 0 0,0 1 0 0 0,0-1 1 0 0,0 0-1 0 0,0 0 1 0 0,0 0-1 0 0,0 0 0 0 0,0 1 1 0 0,1-1-1 0 0,-1 0 1 0 0,0 0-1 0 0,0 0 1 0 0,0 0-1 0 0,0 0 0 0 0,0 0 1 0 0,1 1-1 0 0,-1-1 1 0 0,0 0-1 0 0,0 0 1 0 0,0 0-1 0 0,0 0 0 0 0,1 0 1 0 0,-1 0-1 0 0,0 0 1 0 0,0 0-1 0 0,1 0 1 0 0,-1 0 23 0 0,1 0 1 0 0,-1 0-1 0 0,1 1 1 0 0,-1-1-1 0 0,1 0 1 0 0,-1 0-1 0 0,0 0 1 0 0,1 1 0 0 0,-1-1-1 0 0,1 0 1 0 0,-1 0-1 0 0,0 1 1 0 0,1-1-1 0 0,-1 1 1 0 0,0-1 0 0 0,1 0-1 0 0,-1 1 1 0 0,0-1-1 0 0,1 1 1 0 0,-1-1-1 0 0,0 0 1 0 0,0 1 0 0 0,1 0-1 0 0,1 7 103 0 0,0-1 0 0 0,0 0 0 0 0,0 1 0 0 0,-1-1 0 0 0,0 1 0 0 0,-1 0 0 0 0,0-1 0 0 0,0 1-1 0 0,-2 12 1 0 0,-3 4 210 0 0,-2 0 0 0 0,-11 29 0 0 0,-3 13 99 0 0,14-46-2413 0 0,-9 21 0 0 0,9-25-618 0 0,-8 27-1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2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8 482 2303 0 0,'-1'-19'5634'0'0,"17"8"-693"0"0,-14 10-3302 0 0,12-1 1047 0 0,-10 5-2229 0 0,-3-3-436 0 0,-1 0 0 0 0,0 0-1 0 0,0 0 1 0 0,1 0 0 0 0,-1 0 0 0 0,0 0-1 0 0,0 0 1 0 0,1 0 0 0 0,-1 0-1 0 0,0 0 1 0 0,0 0 0 0 0,1 0-1 0 0,-1 0 1 0 0,0 1 0 0 0,0-1 0 0 0,0 0-1 0 0,1 0 1 0 0,-1 0 0 0 0,0 0-1 0 0,0 1 1 0 0,0-1 0 0 0,0 0 0 0 0,1 0-1 0 0,-1 0 1 0 0,0 1 0 0 0,0-1-1 0 0,0 0 1 0 0,0 0 0 0 0,0 0 0 0 0,0 1-1 0 0,0-1 1 0 0,1 0 0 0 0,-1 0-1 0 0,0 1 1 0 0,0-1 0 0 0,0 0-1 0 0,0 1 1 0 0,-2 6 201 0 0,1-1 0 0 0,-1 1 0 0 0,0 0 0 0 0,-1-1 0 0 0,0 1 0 0 0,0-1 0 0 0,0 0 0 0 0,-1 0 0 0 0,1 0 0 0 0,-2-1 0 0 0,-5 7 0 0 0,9-10-104 0 0,-6 0 644 0 0,20-6-359 0 0,0 0 0 0 0,-1-1 1 0 0,1 0-1 0 0,-1-1 0 0 0,-1-1 0 0 0,1 0 0 0 0,19-16 0 0 0,-9 7 59 0 0,-17 13-366 0 0,-1 0 0 0 0,0 0-1 0 0,0 0 1 0 0,4-5-1 0 0,42-37 521 0 0,1 5-590 0 0,-47 37-247 0 0,-1 0 1 0 0,0-1-1 0 0,0 1 1 0 0,-1 0-1 0 0,1-1 1 0 0,-1 0-1 0 0,1 1 1 0 0,-1-1-1 0 0,0 0 1 0 0,-1 0-1 0 0,1 0 1 0 0,-1-1-1 0 0,0 1 1 0 0,0 0-1 0 0,0 0 1 0 0,0-1-1 0 0,-1 1 1 0 0,1 0-1 0 0,-1-1 1 0 0,0 1-1 0 0,-1-1 1 0 0,1 1-1 0 0,-2-7 1 0 0,-31-165-2187 0 0,30 164 2320 0 0,0 1 0 0 0,-1-1 0 0 0,-1 1 0 0 0,-10-22 1 0 0,14 32 268 0 0,-2-2 1501 0 0,8 27-384 0 0,0-1-1 0 0,10 26 1 0 0,-10-33-702 0 0,82 241 2156 0 0,-61-175-1697 0 0,-4 2-1 0 0,19 138 1 0 0,-38-198-790 0 0,-1-1 0 0 0,-1 1 0 0 0,-3 38 0 0 0,2-61-256 0 0,0 0-1 0 0,0 0 1 0 0,0 0-1 0 0,0 0 1 0 0,-1 0-1 0 0,1 0 1 0 0,0-1-1 0 0,-1 1 1 0 0,1 0-1 0 0,0 0 1 0 0,-1 0 0 0 0,1-1-1 0 0,-1 1 1 0 0,1 0-1 0 0,-1 0 1 0 0,1-1-1 0 0,-1 1 1 0 0,0-1-1 0 0,1 1 1 0 0,-1 0 0 0 0,0-1-1 0 0,0 1 1 0 0,1-1-1 0 0,-1 0 1 0 0,0 1-1 0 0,0-1 1 0 0,0 0-1 0 0,0 1 1 0 0,1-1-1 0 0,-1 0 1 0 0,0 0 0 0 0,0 0-1 0 0,0 1 1 0 0,0-1-1 0 0,0 0 1 0 0,0 0-1 0 0,0-1 1 0 0,1 1-1 0 0,-3 0 1 0 0,-3-1 62 0 0,0-1 0 0 0,0 0 0 0 0,0 0-1 0 0,-9-4 1 0 0,8 3-53 0 0,-7-5-19 0 0,-1 0 0 0 0,-21-16 0 0 0,10 7 0 0 0,5 4 0 0 0,2-2 0 0 0,0 1 0 0 0,0-2 0 0 0,-24-27 0 0 0,36 31 0 0 0,6 10 0 0 0,0 0 0 0 0,1 0 0 0 0,0 0 0 0 0,0 0 0 0 0,-1 0 0 0 0,1 0 0 0 0,0 0 0 0 0,1-1 0 0 0,-1 1 0 0 0,0 0 0 0 0,0 0 0 0 0,1 0 0 0 0,0 0 0 0 0,-1 0 0 0 0,1 0 0 0 0,0 0 0 0 0,0 0 0 0 0,0 0 0 0 0,0 1 0 0 0,0-1 0 0 0,0 0 0 0 0,1 1 0 0 0,1-4 0 0 0,5-3 0 0 0,0 1 0 0 0,0 0 0 0 0,12-8 0 0 0,-15 11 0 0 0,19-13 0 0 0,2 1 0 0 0,0 0 0 0 0,0 3 0 0 0,39-16 0 0 0,-21 12-1584 0 0,16-6-5999 0 0,-40 15-2554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3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61 141 2359 0 0,'0'-1'11'0'0,"-1"0"-1"0"0,1 1 1 0 0,0-1-1 0 0,0 0 1 0 0,-1 1-1 0 0,1-1 1 0 0,0 0-1 0 0,0 0 1 0 0,0 1-1 0 0,0-1 1 0 0,0 0-1 0 0,0 0 1 0 0,0 1-1 0 0,0-1 1 0 0,0 0-1 0 0,0 1 1 0 0,0-1-1 0 0,0 0 1 0 0,1 0-1 0 0,-1-1 1 0 0,10-14-10 0 0,-3 4 219 0 0,-5 8 16 0 0,1 0-1 0 0,-1 0 1 0 0,1 1 0 0 0,-1-1 0 0 0,1 1-1 0 0,0 0 1 0 0,1 0 0 0 0,-1 0 0 0 0,0 0 0 0 0,7-3-1 0 0,2-2 2820 0 0,25-10-1 0 0,13-1 3791 0 0,-39 16-5832 0 0,1 0-1 0 0,12-1 1 0 0,-22 4-565 0 0,12 3 165 0 0,-5 1-272 0 0,-7-4 225 0 0,-1 2 98 0 0,1 1-486 0 0,-1 1 0 0 0,1-1 0 0 0,-1 0 0 0 0,0 1 0 0 0,-1-1 0 0 0,1 1 0 0 0,0-1 0 0 0,-1 0 0 0 0,0 1 1 0 0,0 0-1 0 0,0-1 0 0 0,0 1 0 0 0,0-1 0 0 0,-1 0 0 0 0,0 1 0 0 0,0-1 0 0 0,-2 6 0 0 0,-9 22 539 0 0,-2 0-1 0 0,-1-2 0 0 0,-26 39 1 0 0,-19 36 193 0 0,28-45-553 0 0,-6 15-183 0 0,33-63-386 0 0,0 0 0 0 0,-1-1 0 0 0,0 1 0 0 0,-12 13 0 0 0,14-20-771 0 0,0 1 0 0 0,-1-1 0 0 0,1 0 0 0 0,-1 0 0 0 0,0 0 0 0 0,-7 3-1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3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3247 0 0,'10'3'870'0'0,"0"0"-1"0"0,-1 1 0 0 0,1 1 0 0 0,-1-1 0 0 0,0 2 0 0 0,0-1 1 0 0,11 10-1 0 0,-14-10 300 0 0,0 0 0 0 0,-1 0 0 0 0,0 1 0 0 0,0 0 0 0 0,-1 0 0 0 0,8 14 1 0 0,22 48 3785 0 0,-18-37-3494 0 0,-11-21-1276 0 0,0 0 0 0 0,0 0 0 0 0,1 0 0 0 0,1-1-1 0 0,0 0 1 0 0,13 14 0 0 0,-17-21-903 0 0,-1 0 0 0 0,0-1 0 0 0,0 1-1 0 0,1-1 1 0 0,-1 0 0 0 0,1 0 0 0 0,3 2 0 0 0,-4-3-1474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2527 0 0,'10'-7'81'0'0,"0"-1"0"0"0,12-11 0 0 0,6-4 2471 0 0,-26 21-2147 0 0,21-16 5482 0 0,1 2 0 0 0,50-26 0 0 0,-64 37-4471 0 0,0 2 0 0 0,17-5-1 0 0,-8 3-344 0 0,-12 3-694 0 0,-1 1 0 0 0,1 0-1 0 0,0 0 1 0 0,0 1 0 0 0,11 1 0 0 0,8-1-162 0 0,-24 0 10 0 0,5 2-1543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4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4951 0 0,'1'3'382'0'0,"37"107"1089"0"0,8 65 6140 0 0,-37-132-5644 0 0,9 50 1810 0 0,-11-43-1769 0 0,5 53 1497 0 0,-10-66-2807 0 0,-1 0 0 0 0,-2 0-1 0 0,-7 48 1 0 0,4-66-470 0 0,2-4 77 0 0,-1-1-1 0 0,-1 1 1 0 0,-6 18 0 0 0,9-32-276 0 0,0 0 0 0 0,1 0 1 0 0,-1 0-1 0 0,0 0 0 0 0,0 0 0 0 0,0 0 1 0 0,0 0-1 0 0,0 0 0 0 0,0-1 1 0 0,0 1-1 0 0,0 0 0 0 0,0-1 1 0 0,0 1-1 0 0,-1 0 0 0 0,1-1 0 0 0,0 0 1 0 0,0 1-1 0 0,0-1 0 0 0,-1 0 1 0 0,1 1-1 0 0,0-1 0 0 0,-1 0 0 0 0,1 0 1 0 0,0 0-1 0 0,0 0 0 0 0,-1 0 1 0 0,1-1-1 0 0,0 1 0 0 0,-1 0 1 0 0,1-1-1 0 0,0 1 0 0 0,0 0 0 0 0,0-1 1 0 0,-2 0-1 0 0,-2-3-3 0 0,1 1 1 0 0,-1-1-1 0 0,1 0 0 0 0,0 0 0 0 0,0 0 1 0 0,0-1-1 0 0,1 1 0 0 0,0-1 1 0 0,-5-7-1 0 0,-1-7-13 0 0,-10-24 0 0 0,11 22-14 0 0,3 10 1 0 0,1 0 0 0 0,1-1 0 0 0,0 1 0 0 0,0-1 0 0 0,-1-15 0 0 0,0-1 0 0 0,2 22 0 0 0,1 1 0 0 0,0-1 0 0 0,1 0 0 0 0,-1 1 0 0 0,1-1 0 0 0,0 0 0 0 0,2-7 0 0 0,-1 3 7 0 0,0 6 14 0 0,0-1-1 0 0,0 1 1 0 0,0-1 0 0 0,0 1-1 0 0,1 0 1 0 0,0-1 0 0 0,2-4-1 0 0,0 4-5 0 0,0 1 0 0 0,0-1-1 0 0,0 1 1 0 0,0 0 0 0 0,0 1-1 0 0,1-1 1 0 0,0 1-1 0 0,7-5 1 0 0,16-6-15 0 0,12-3-2750 0 0,2 6-4404 0 0,-27 8-2150 0 0</inkml:trace>
  <inkml:trace contextRef="#ctx0" brushRef="#br0" timeOffset="1">607 60 3711 0 0,'0'0'284'0'0,"-1"1"-186"0"0,-2 5-36 0 0,-1-1 0 0 0,0 0 0 0 0,0 0 0 0 0,-8 8 0 0 0,6-7 845 0 0,0 0 0 0 0,1 0 0 0 0,-5 8 0 0 0,-10 8 13618 0 0,19-20-13657 0 0,-10 42-201 0 0,11-42-1179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4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178 158 2015 0 0,'-9'-3'7553'0'0,"13"0"-8048"0"0,9-6 2332 0 0,0 1-1 0 0,1 1 1 0 0,1 0 0 0 0,-1 1 0 0 0,19-6 0 0 0,-14 6 104 0 0,0-1 1 0 0,30-17 0 0 0,10-5 961 0 0,-11 5-697 0 0,-46 23-1784 0 0,0 0-50 0 0,31-7 362 0 0,-31 7-1043 0 0,2 0 753 0 0</inkml:trace>
  <inkml:trace contextRef="#ctx0" brushRef="#br0" timeOffset="1">259 217 7199 0 0,'0'3'555'0'0,"1"5"-37"0"0,-1 1-1 0 0,0-1 1 0 0,-2 16 0 0 0,0-14 868 0 0,0 0 1 0 0,-1 0 0 0 0,0 0-1 0 0,-1 0 1 0 0,-5 10-1 0 0,2-8 651 0 0,0 0-1 0 0,0 0 0 0 0,-15 16 1 0 0,-14 8-275 0 0,-34 28 1473 0 0,29-35-2572 0 0,22-15-1433 0 0,17-13 284 0 0,0 1-156 0 0,-19 13-2138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5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 2015 0 0,'0'0'2902'0'0,"0"2"-1401"0"0,7 68 13831 0 0,-4-50-14128 0 0,-3-19-1192 0 0,1 0 0 0 0,-1 1 0 0 0,1-1 0 0 0,-1 0 0 0 0,1 0 0 0 0,-1 0 0 0 0,1 0 0 0 0,0-1 0 0 0,-1 1 0 0 0,1 0 0 0 0,0 0 0 0 0,0 0 0 0 0,0 0 1 0 0,0-1-1 0 0,0 1 0 0 0,-1 0 0 0 0,1-1 0 0 0,1 1 0 0 0,-1-1 0 0 0,0 1 0 0 0,0-1 0 0 0,0 0 0 0 0,0 1 0 0 0,0-1 0 0 0,2 0 0 0 0,-1 1-1019 0 0,0-2-243 0 0,8-2 254 0 0,-4 2 305 0 0,0-1 1 0 0,-1 1-1 0 0,1-1 0 0 0,0-1 0 0 0,-1 1 0 0 0,0-1 0 0 0,6-4 0 0 0,4-3-1119 0 0,7-9-228 0 0,-12 11 1258 0 0,-8 8 821 0 0,-1-1-1 0 0,0 0 1 0 0,0 1 0 0 0,1-1-1 0 0,-1 0 1 0 0,0 0 0 0 0,0 0 0 0 0,0 0-1 0 0,0 0 1 0 0,0 0 0 0 0,0 0 0 0 0,0-1-1 0 0,-1 1 1 0 0,1 0 0 0 0,0 0 0 0 0,0-3-1 0 0,9 1 5660 0 0,-9 7-5543 0 0,-1 0 0 0 0,1-1-1 0 0,-1 1 1 0 0,0-1 0 0 0,1 1-1 0 0,-2-1 1 0 0,1 1-1 0 0,0 0 1 0 0,-1-1 0 0 0,0 1-1 0 0,0-1 1 0 0,0 1 0 0 0,-2 3-1 0 0,1-1 19 0 0,-1-1 1 0 0,-1 1-1 0 0,1-1 0 0 0,-1 0 0 0 0,0 0 0 0 0,0-1 0 0 0,-5 6 0 0 0,-7 3 164 0 0,0-1-1 0 0,-1 0 1 0 0,-31 16-1 0 0,20-15 72 0 0,-1-1-1 0 0,-1-2 0 0 0,-46 12 1 0 0,11-5 1311 0 0,61-16 479 0 0,5-2-1671 0 0,1 1-1 0 0,34-10 671 0 0,1 3 0 0 0,0 1 0 0 0,73-3 0 0 0,-24 4-1043 0 0,-29 3-156 0 0,-43 2 0 0 0,24-2-4 0 0,0-1-1 0 0,45-10 1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5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6 2359 0 0,'-7'-5'832'0'0,"6"10"415"0"0,1 3 1262 0 0,-4-5-1731 0 0,1 1 0 0 0,0 0-1 0 0,0 0 1 0 0,0 0-1 0 0,1 0 1 0 0,0 0 0 0 0,-1 0-1 0 0,-1 6 1 0 0,3-7-336 0 0,-1 0 1 0 0,0 0-1 0 0,0 0 1 0 0,0-1-1 0 0,0 1 0 0 0,0-1 1 0 0,-1 1-1 0 0,1-1 1 0 0,-3 2-1 0 0,1-1-11 0 0,1 0 0 0 0,0 0 0 0 0,0 0 0 0 0,0 0 0 0 0,-3 4 1 0 0,-53 102 6133 0 0,47-89-5828 0 0,-36 51 2779 0 0,47-68-2584 0 0,-1-2-879 0 0,43-24-46 0 0,-20 7-7 0 0,-16 12 0 0 0,-1 0 0 0 0,1 1 0 0 0,0 0 0 0 0,1-1 0 0 0,-1 1 0 0 0,1 1 0 0 0,7-3 0 0 0,-11 3 0 0 0,0 1 0 0 0,0 0 0 0 0,0 1 0 0 0,0-1 0 0 0,0 0 0 0 0,1 1 0 0 0,-1-1 0 0 0,0 1 0 0 0,1 0 0 0 0,-1 0 0 0 0,4 0 0 0 0,0 0 0 0 0,-5 0 0 0 0,-1 0 0 0 0,1 0 0 0 0,-1 0 0 0 0,1 0 0 0 0,-1 0 0 0 0,1 0 0 0 0,0 0 0 0 0,-1 0 0 0 0,1 0 0 0 0,-1 0 0 0 0,1 0 0 0 0,-1 0 0 0 0,1 1 0 0 0,-1-1 0 0 0,1 0 0 0 0,-1 0 0 0 0,1 0 0 0 0,-1 1 0 0 0,1-1 0 0 0,-1 0 0 0 0,1 1 0 0 0,0 0 0 0 0,-2 3 0 0 0,1-3 0 0 0,1 0 0 0 0,-1 1 0 0 0,1-1 0 0 0,0 0 0 0 0,-1 1 0 0 0,1-1 0 0 0,0 0 0 0 0,0 0 0 0 0,1 2 0 0 0,-2-2 0 0 0,1-1 0 0 0,0 1 0 0 0,-1 0 0 0 0,1 0 0 0 0,-1-1 0 0 0,1 1 0 0 0,-1 0 0 0 0,1 0 0 0 0,-1 0 0 0 0,0 0 0 0 0,1 0 0 0 0,-1 0 0 0 0,0 0 0 0 0,0 0 0 0 0,0 0 0 0 0,0 0 0 0 0,0 0 0 0 0,0 0 0 0 0,0 0 0 0 0,0 1 0 0 0,0-1 0 0 0,0 1 0 0 0,0-1 0 0 0,0 1 0 0 0,0-1 0 0 0,1 0 0 0 0,-1 1 0 0 0,0-1 0 0 0,1 1 0 0 0,-1-1 0 0 0,1 0 0 0 0,-1 1 0 0 0,2 1 0 0 0,-1-2 0 0 0,-1 0 0 0 0,1 1 0 0 0,0-1 0 0 0,-1 1 0 0 0,1-1 0 0 0,-1 0 0 0 0,0 1 0 0 0,1-1 0 0 0,-1 1 0 0 0,0-1 0 0 0,0 2 0 0 0,-4 12 0 0 0,-1 3 0 0 0,7-3 0 0 0,-1 7 0 0 0,-4-6 0 0 0,2-13 0 0 0,0 0 0 0 0,0 0 0 0 0,1 0 0 0 0,-1 0 0 0 0,1 0 0 0 0,0 0 0 0 0,0 1 0 0 0,1 5 0 0 0,-2 4 0 0 0,1-12 0 0 0,0-1 0 0 0,-1 1 0 0 0,1-1 0 0 0,0 1 0 0 0,0-1 0 0 0,0 0 0 0 0,0 1 0 0 0,0-1 0 0 0,0 1 0 0 0,0-1 0 0 0,0 1 0 0 0,0-1 0 0 0,0 1 0 0 0,0-1 0 0 0,0 1 0 0 0,0-1 0 0 0,0 0 0 0 0,0 1 0 0 0,0-1 0 0 0,1 1 0 0 0,-1-1 0 0 0,0 1 0 0 0,0-1 0 0 0,0 0 0 0 0,1 1 0 0 0,-1-1 0 0 0,0 0 0 0 0,1 1 0 0 0,-1-1 0 0 0,0 0 0 0 0,1 1 0 0 0,-1-1 0 0 0,0 0 0 0 0,1 0 0 0 0,-1 1 0 0 0,0-1 0 0 0,1 0 0 0 0,-1 0 0 0 0,1 0 0 0 0,-1 1 0 0 0,1-1 0 0 0,-1 0 0 0 0,1 0 0 0 0,-1 0 0 0 0,0 0 0 0 0,1 0 0 0 0,-1 0 0 0 0,1 0 0 0 0,12 0 0 0 0,-5-2 0 0 0,0 0 0 0 0,-1-1 0 0 0,1 0 0 0 0,-1 0 0 0 0,1-1 0 0 0,-1 0 0 0 0,0 0 0 0 0,11-10 0 0 0,16-8 0 0 0,-14 11 0 0 0,-8 3 0 0 0,0 2 0 0 0,0 0 0 0 0,16-5 0 0 0,-4 4 0 0 0,-18 8 0 0 0,-1 0 0 0 0,-1-1 0 0 0,-2-1 0 0 0,-1 1 0 0 0,0 0 0 0 0,0 0 0 0 0,0 0 0 0 0,0 1 0 0 0,0-1 0 0 0,1 0 0 0 0,-1 0 0 0 0,0 1 0 0 0,0-1 0 0 0,0 0 0 0 0,0 1 0 0 0,0-1 0 0 0,0 1 0 0 0,0-1 0 0 0,0 1 0 0 0,0 0 0 0 0,1 0 0 0 0,1 0 0 0 0,1 1 0 0 0,6 9 0 0 0,-7-6 0 0 0,15 13 0 0 0,-6-9 0 0 0,-7-8 0 0 0,-2-2 0 0 0,7 3 0 0 0,-2-2-39 0 0,-7 0-162 0 0,1 2-1324 0 0,-2-1 1284 0 0,0-1-1 0 0,0 1 1 0 0,0-1 0 0 0,1 1 0 0 0,-1 0-1 0 0,0-1 1 0 0,0 1 0 0 0,0-1 0 0 0,0 1-1 0 0,0-1 1 0 0,0 1 0 0 0,0 0 0 0 0,0-1-1 0 0,0 1 1 0 0,0-1 0 0 0,0 1-1 0 0,0-1 1 0 0,0 1 0 0 0,-1 0 0 0 0,1-1-1 0 0,0 1 1 0 0,0-1 0 0 0,-1 1 0 0 0,1-1-1 0 0,0 1 1 0 0,-1-1 0 0 0,1 1 0 0 0,0-1-1 0 0,-1 1 1 0 0,1-1 0 0 0,-1 0 0 0 0,1 1-1 0 0,-1-1 1 0 0,1 0 0 0 0,-1 1-1 0 0,0-1 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25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3423 0 0,'57'33'1775'0'0,"-14"-8"4998"0"0,-9-8 315 0 0,37 11-1 0 0,-39-15-3937 0 0,-29-12-2179 0 0,0 0-178 0 0,24 11 622 0 0,-24-11-1182 0 0,-1 0-181 0 0,9 3-45 0 0,-1 0-140 0 0,-9-4-561 0 0,7-12-2422 0 0,-4 0-4067 0 0,-3-1-2147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6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22 2959 0 0,'-14'8'10222'0'0,"14"-7"-9813"0"0,1 0 0 0 0,-1 1 0 0 0,1-1 1 0 0,0 1-1 0 0,-1-1 0 0 0,1 0 0 0 0,0 0 1 0 0,0 0-1 0 0,0 1 0 0 0,0-1 0 0 0,0 0 1 0 0,0 0-1 0 0,0 0 0 0 0,1 0 0 0 0,2 1 935 0 0,-7-2-61 0 0,3 0-1272 0 0,0 0 1 0 0,0 0-1 0 0,0 0 1 0 0,0 0-1 0 0,0 0 1 0 0,0 0-1 0 0,0 0 1 0 0,0 0-1 0 0,0 0 1 0 0,0 0-1 0 0,0 0 0 0 0,0 0 1 0 0,0 0-1 0 0,0 0 1 0 0,0 0-1 0 0,0 0 1 0 0,0 0-1 0 0,0 0 1 0 0,0 0-1 0 0,0 0 1 0 0,0-1-1 0 0,0 1 0 0 0,0 0 1 0 0,0 0-1 0 0,0 0 1 0 0,0 0-1 0 0,0 0 1 0 0,0 0-1 0 0,0 0 1 0 0,0 0-1 0 0,0 0 1 0 0,0 0-1 0 0,0 0 0 0 0,0 0 1 0 0,0 0-1 0 0,0 0 1 0 0,0 0-1 0 0,0 0 1 0 0,0 0-1 0 0,0 0 1 0 0,0 0-1 0 0,4-1 137 0 0,-3 1-102 0 0,0 0-1 0 0,0 0 1 0 0,0 0 0 0 0,0 0-1 0 0,-1 0 1 0 0,1-1-1 0 0,0 1 1 0 0,0 0 0 0 0,0 0-1 0 0,0-1 1 0 0,-1 1 0 0 0,1-1-1 0 0,0 1 1 0 0,0 0 0 0 0,-1-1-1 0 0,1 1 1 0 0,1-2-1 0 0,-1 1-8 0 0,0 0 0 0 0,1 0 0 0 0,-1 0 0 0 0,0 0 0 0 0,1 0 0 0 0,0 0 0 0 0,-1 1 0 0 0,1-1 0 0 0,-1 0 0 0 0,1 1 0 0 0,0 0 0 0 0,-1-1 0 0 0,3 1 0 0 0,9-4 180 0 0,-7 1-19 0 0,1 0 0 0 0,0 1 0 0 0,10-3 0 0 0,0 1 75 0 0,-9 1-47 0 0,-1 1-1 0 0,1 0 0 0 0,-1 1 1 0 0,1 0-1 0 0,11-1 0 0 0,-18 2 419 0 0,-2 2-597 0 0,1 0-1 0 0,-1 0 0 0 0,1-1 0 0 0,-1 1 0 0 0,1-1 1 0 0,-1 1-1 0 0,0 0 0 0 0,0-1 0 0 0,0 1 0 0 0,0-1 1 0 0,0 0-1 0 0,-2 3 0 0 0,-16 14 135 0 0,-49 30 331 0 0,18-14-100 0 0,-43 30 405 0 0,-14 10 562 0 0,19-11 261 0 0,184-119-1607 0 0,-70 40-33 0 0,4-3 0 0 0,0 2 0 0 0,33-13 0 0 0,-43 22 0 0 0,3-2 0 0 0,1 1 0 0 0,0 1 0 0 0,1 1 0 0 0,38-6 0 0 0,-44 10 0 0 0,-10 2 0 0 0,0-1 0 0 0,0 2 0 0 0,10-1 0 0 0,5-1 0 0 0,-20 2 17 0 0,17-3-118 0 0,-20 3-335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6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1 5695 0 0,'-12'19'1026'0'0,"-12"28"-1"0"0,14-26 2176 0 0,-13 21-1 0 0,-52 64 5791 0 0,-8-5-3459 0 0,56-70-4213 0 0,-19 22-181 0 0,16-24-710 0 0,-1 1-1664 0 0,11-11-6720 0 0,6-7-1656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7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74 127 3655 0 0,'79'-54'1572'0'0,"3"4"7282"0"0,-77 47-7541 0 0,0 1 1 0 0,0 0 0 0 0,10-2 0 0 0,6-2 2468 0 0,-19 5-3333 0 0,0 1 0 0 0,-1-1 0 0 0,1 1 0 0 0,1 0 0 0 0,-1-1 0 0 0,0 1 0 0 0,0 0 0 0 0,3 1 0 0 0,6-2 711 0 0,-8 1-1119 0 0,2-1 501 0 0,0 0 0 0 0,1 1-1 0 0,-1-1 1 0 0,0 1 0 0 0,1 1-1 0 0,-1-1 1 0 0,10 2 0 0 0,-41 14-5178 0 0,3-3-301 0 0,6-4-2555 0 0,5-3 670 0 0</inkml:trace>
  <inkml:trace contextRef="#ctx0" brushRef="#br0" timeOffset="1">135 192 4111 0 0,'-10'17'450'0'0,"-1"0"-1"0"0,0-1 1 0 0,-26 27-1 0 0,13-15 10828 0 0,26-29-10398 0 0,39-18 1293 0 0,-23 10-1569 0 0,1 1 0 0 0,-1 0 1 0 0,30-7-1 0 0,-44 15-407 0 0,-1-1 0 0 0,0 1 0 0 0,1 0 0 0 0,-1 0 0 0 0,0 0 1 0 0,1 1-1 0 0,-1-1 0 0 0,0 1 0 0 0,1 0 0 0 0,5 2 0 0 0,-7-2 321 0 0,7 8 478 0 0,-8-7-781 0 0,1 0-1 0 0,-1 0 1 0 0,0-1 0 0 0,0 1-1 0 0,0 1 1 0 0,0-1-1 0 0,0 0 1 0 0,-1 0 0 0 0,1 0-1 0 0,0 0 1 0 0,-1 0-1 0 0,0 1 1 0 0,1-1 0 0 0,-1 0-1 0 0,0 0 1 0 0,-1 5-1 0 0,1-1 108 0 0,0-2-135 0 0,-1 0 0 0 0,0-1 0 0 0,0 1 0 0 0,-1 0 0 0 0,1-1 1 0 0,-1 1-1 0 0,0-1 0 0 0,0 1 0 0 0,0-1 0 0 0,0 0 0 0 0,0 0 0 0 0,-5 4 0 0 0,-1 4-140 0 0,-42 46-15 0 0,-14 13-31 0 0,1-1 0 0 0,58-63-30 0 0,-1 1-262 0 0,1 0 0 0 0,-1 1 0 0 0,1 0 0 0 0,0 0 1 0 0,-6 15-1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7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8951 0 0,'14'-10'759'0'0,"0"0"1"0"0,0 1-1 0 0,25-12 0 0 0,-22 14 3605 0 0,25-8-1 0 0,1 0 1084 0 0,10-2-1269 0 0,36-10-2514 0 0,11-5-901 0 0,-96 31-746 0 0,12-1-141 0 0,-10 4-2690 0 0</inkml:trace>
  <inkml:trace contextRef="#ctx0" brushRef="#br0" timeOffset="1">321 1 6679 0 0,'0'0'514'0'0,"0"2"-336"0"0,-3 32 831 0 0,2 48 10681 0 0,1-55-8972 0 0,-1-1-1 0 0,-6 29 1 0 0,-1 13-14 0 0,-10 51-992 0 0,14-98-2037 0 0,2-15-361 0 0,1 0 1 0 0,-1 1-1 0 0,-5 10 1 0 0,1-6-3326 0 0,-2-1-4275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6391 0 0,'0'0'492'0'0,"2"0"-322"0"0,6-1 674 0 0,0 1 0 0 0,0 1 0 0 0,0-1 0 0 0,0 1 0 0 0,0 1 0 0 0,0-1 0 0 0,0 1 0 0 0,-1 1 0 0 0,1-1 0 0 0,9 6 0 0 0,-13-6-443 0 0,0 0 0 0 0,1 0-1 0 0,-1 1 1 0 0,0-1 0 0 0,0 1-1 0 0,-1 0 1 0 0,1 1 0 0 0,-1-1-1 0 0,1 0 1 0 0,-1 1 0 0 0,0 0-1 0 0,0 0 1 0 0,-1 0 0 0 0,1 0-1 0 0,-1 0 1 0 0,0 0 0 0 0,0 1-1 0 0,3 8 1 0 0,-2 9 637 0 0,-2 1-1 0 0,0-1 1 0 0,-1 0 0 0 0,-4 30 0 0 0,2-20-193 0 0,-3 33 83 0 0,2 0-1 0 0,13 121 1 0 0,-7-173-928 0 0,0 0 0 0 0,1 0 0 0 0,1 0 0 0 0,0-1 0 0 0,0 0 0 0 0,8 12 0 0 0,-9-18 0 0 0,0-1 0 0 0,0 1 0 0 0,0-1 0 0 0,0 0 0 0 0,1-1 0 0 0,0 1 0 0 0,0-1 0 0 0,1 0 0 0 0,-1 0 0 0 0,11 6 0 0 0,-5-5 0 0 0,3 2 0 0 0,-6-6 0 0 0,1-2 0 0 0,-7 1-31 0 0,0 0 0 0 0,-1 0 0 0 0,1 0 0 0 0,0-1 0 0 0,-1 1 0 0 0,1-1 0 0 0,-1 1 0 0 0,1-1 0 0 0,-1 1 0 0 0,1-1 0 0 0,-1 0 0 0 0,0 0 0 0 0,1 0 0 0 0,-1 0 0 0 0,2-2 0 0 0,-12-17-1634 0 0,6 13 806 0 0,0 1 0 0 0,0-1 1 0 0,0 1-1 0 0,-1 0 0 0 0,-6-8 1 0 0,-4 0-354 0 0,-1 0 0 0 0,0 2 0 0 0,-24-16 0 0 0,8 6 607 0 0,8 6 459 0 0,-45-21 1 0 0,-6-4 1322 0 0,73 40-977 0 0,-3-6 319 0 0,3 6-482 0 0,1 1 1 0 0,-1 0-1 0 0,1-1 1 0 0,0 1-1 0 0,-1-1 0 0 0,1 1 1 0 0,0-1-1 0 0,-1 1 0 0 0,1-1 1 0 0,0 1-1 0 0,0 0 1 0 0,-1-1-1 0 0,1 0 0 0 0,0 1 1 0 0,0-1-1 0 0,0 1 0 0 0,0-1 1 0 0,0 1-1 0 0,0-1 1 0 0,0 1-1 0 0,0-1 0 0 0,0 1 1 0 0,0-1-1 0 0,0 1 0 0 0,0-1 1 0 0,0 0-1 0 0,3-4 179 0 0,-1 0 0 0 0,1 1 0 0 0,1-1 0 0 0,-1 1 0 0 0,0 0 1 0 0,1 0-1 0 0,0 0 0 0 0,0 0 0 0 0,0 1 0 0 0,1-1 0 0 0,8-4 0 0 0,2-1 249 0 0,1 1 0 0 0,25-11 0 0 0,-24 14 142 0 0,1 1 1 0 0,0 1-1 0 0,0 0 0 0 0,0 2 0 0 0,0 0 0 0 0,18 1 1 0 0,-33 0-162 0 0,0 1-28 0 0,2 1-329 0 0,1-1 1 0 0,-1 1 0 0 0,0 0-1 0 0,-1 1 1 0 0,1-1 0 0 0,5 5-1 0 0,-8-6-72 0 0,-1 0 0 0 0,1 0 0 0 0,-1 1 0 0 0,0-1 0 0 0,0 0 0 0 0,1 1-1 0 0,-1-1 1 0 0,0 1 0 0 0,0-1 0 0 0,-1 1 0 0 0,1 0 0 0 0,0-1 0 0 0,0 1-1 0 0,-1 0 1 0 0,1 0 0 0 0,-1-1 0 0 0,0 1 0 0 0,1 0 0 0 0,-1 0 0 0 0,0 0 0 0 0,0 0-1 0 0,0-1 1 0 0,0 1 0 0 0,-1 2 0 0 0,0 1-17 0 0,0 0 0 0 0,0 0 0 0 0,-1-1 0 0 0,0 1 0 0 0,0-1 0 0 0,0 1 0 0 0,0-1 0 0 0,-1 0 0 0 0,1 0 0 0 0,-1 0 0 0 0,0 0 0 0 0,-6 5 0 0 0,6-5 0 0 0,0 1 0 0 0,0-1 0 0 0,0 1 0 0 0,1 0 0 0 0,0 0 0 0 0,0 0 0 0 0,-3 9 0 0 0,-6 14 0 0 0,7-21 0 0 0,0 0 0 0 0,0 0 0 0 0,-1 0 0 0 0,1-1 0 0 0,-2 1 0 0 0,1-1 0 0 0,-1-1 0 0 0,0 1 0 0 0,-11 7 0 0 0,-2 2 0 0 0,9-4 12 0 0,9-9-19 0 0,-1 1 0 0 0,-1-1 0 0 0,1 0 0 0 0,0 1 0 0 0,-1-1 0 0 0,1 0-1 0 0,-1 0 1 0 0,1-1 0 0 0,-5 3 0 0 0,5-3-298 0 0,-1-1-547 0 0,-10 0 101 0 0,10 0-1306 0 0,-8-7-3960 0 0,-9 0-7310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8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64 6967 0 0,'-1'2'535'0'0,"-15"43"8224"0"0,16-45-8687 0 0,0 0 1 0 0,0 0 0 0 0,0 1-1 0 0,0-1 1 0 0,0 0 0 0 0,1 1 0 0 0,-1-1-1 0 0,0 0 1 0 0,0 0 0 0 0,0 1 0 0 0,1-1-1 0 0,-1 0 1 0 0,0 0 0 0 0,0 0-1 0 0,0 1 1 0 0,1-1 0 0 0,-1 0 0 0 0,0 0-1 0 0,1 0 1 0 0,-1 0 0 0 0,0 0 0 0 0,0 1-1 0 0,1-1 1 0 0,-1 0 0 0 0,0 0-1 0 0,1 0 1 0 0,-1 0 0 0 0,0 0 0 0 0,1 0-1 0 0,9 0 676 0 0,-1-2-413 0 0,-1-1 0 0 0,0 0 0 0 0,0-1 0 0 0,-1 0 0 0 0,1 0-1 0 0,10-8 1 0 0,13-6 302 0 0,-5 4 34 0 0,1 2-1 0 0,48-14 1 0 0,-63 22-395 0 0,0 1 0 0 0,1 1 0 0 0,-1 0 0 0 0,1 1 0 0 0,0 0 0 0 0,0 1 0 0 0,-1 0 0 0 0,21 3 0 0 0,-30-2 471 0 0,-1 0 138 0 0,0 1-732 0 0,1-1-1 0 0,-1 1 0 0 0,0-1 1 0 0,0 1-1 0 0,0-1 1 0 0,0 1-1 0 0,0 0 1 0 0,0 0-1 0 0,-1 0 1 0 0,1 0-1 0 0,-1 1 1 0 0,1-1-1 0 0,-1 0 0 0 0,0 1 1 0 0,0-1-1 0 0,0 1 1 0 0,0-1-1 0 0,0 1 1 0 0,0-1-1 0 0,-1 1 1 0 0,1 0-1 0 0,-1-1 1 0 0,0 1-1 0 0,0 0 1 0 0,0-1-1 0 0,0 1 0 0 0,0 0 1 0 0,-1 3-1 0 0,-1-1-148 0 0,1-1 1 0 0,-1 1-1 0 0,1-1 0 0 0,-1 1 0 0 0,-1-1 0 0 0,1 0 0 0 0,-1 0 1 0 0,1 0-1 0 0,-1 0 0 0 0,-6 6 0 0 0,-11 16-3 0 0,2 4-1 0 0,-26 38 0 0 0,-14 11 0 0 0,-26 31 0 0 0,55-75 0 0 0,-37 41 0 0 0,56-66 0 0 0,-1 0 0 0 0,0 0 0 0 0,-1-1 0 0 0,-22 12 0 0 0,9-9-457 0 0,18-11-475 0 0,1 0 0 0 0,0 0 0 0 0,0-1 0 0 0,-1 1 0 0 0,-7-2 0 0 0,4-8-7178 0 0,8 6 6057 0 0,-12-7-5167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01:28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6559 0 0,'9'6'196'0'0,"1"0"-1"0"0,-1 1 0 0 0,-1 1 0 0 0,13 12 0 0 0,26 37 5038 0 0,-11-11 1450 0 0,8 12-809 0 0,-27-35-3379 0 0,32 35 0 0 0,178 158-43 0 0,-202-194-2452 0 0,-12-9 0 0 0,1-1 0 0 0,1-1 0 0 0,18 12 0 0 0,-28-20 0 0 0,-1 0 0 0 0,1-1 0 0 0,-1 0 0 0 0,1 0 0 0 0,0-1 0 0 0,0 1 0 0 0,0-1 0 0 0,0 0 0 0 0,0-1 0 0 0,0 1 0 0 0,0-1 0 0 0,1 0 0 0 0,-1 0 0 0 0,0 0 0 0 0,0-1 0 0 0,6-1 0 0 0,18-7-4923 0 0,-19 6 818 0 0,13-5-6091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22:12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3247 0 0,'0'0'288'0'0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0:22:12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1011 1816 2759 0 0,'11'-41'250'0'0,"11"-35"599"0"0,11-24 1314 0 0,6-17 133 0 0,3 21 917 0 0,82-142 0 0 0,76-78 580 0 0,-157 249-3302 0 0,197-260 1371 0 0,-125 176-1064 0 0,-89 117-672 0 0,21-29 243 0 0,48-82 0 0 0,-94 144-357 0 0,-1 0 1 0 0,1 0-1 0 0,0 0 0 0 0,-1 0 1 0 0,1 0-1 0 0,-1 0 0 0 0,1-1 0 0 0,-1 1 1 0 0,1 0-1 0 0,-1 0 0 0 0,0 0 1 0 0,0 0-1 0 0,0-1 0 0 0,1 1 0 0 0,-1 0 1 0 0,0 0-1 0 0,-1-1 0 0 0,1 1 0 0 0,0 0 1 0 0,0 0-1 0 0,0 0 0 0 0,-1 0 1 0 0,1-1-1 0 0,0 1 0 0 0,-1 0 0 0 0,1 0 1 0 0,-1 0-1 0 0,0 0 0 0 0,1 0 1 0 0,-2-2-1 0 0,0 2 8 0 0,0 0 0 0 0,0 0 0 0 0,1 0 1 0 0,-1 1-1 0 0,0-1 0 0 0,0 0 0 0 0,0 1 0 0 0,0-1 0 0 0,0 1 1 0 0,0 0-1 0 0,0-1 0 0 0,0 1 0 0 0,0 0 0 0 0,0 0 1 0 0,0 1-1 0 0,0-1 0 0 0,-4 1 0 0 0,-16 5 57 0 0,0 1 0 0 0,0 1 0 0 0,1 1-1 0 0,-23 13 1 0 0,17-7-95 0 0,1 1 1 0 0,-33 27-1 0 0,4-2-1 0 0,-138 83 43 0 0,93-62 4 0 0,-128 103 0 0 0,-30 79 92 0 0,137-125-40 0 0,10-11 257 0 0,-107 135-1 0 0,136-136-46 0 0,-90 105 595 0 0,132-168-620 0 0,-55 62 549 0 0,77-83-340 0 0,1 1 0 0 0,-26 45 0 0 0,41-64-277 0 0,-1 0 0 0 0,1 1 0 0 0,0-1-1 0 0,-2 10 1 0 0,4-14-156 0 0,-1 0-1 0 0,1 0 1 0 0,0 0 0 0 0,0-1-1 0 0,0 1 1 0 0,0 0 0 0 0,0 0 0 0 0,0 0-1 0 0,0 0 1 0 0,0 0 0 0 0,0 0-1 0 0,0 0 1 0 0,0 0 0 0 0,0-1 0 0 0,1 1-1 0 0,-1 0 1 0 0,0 0 0 0 0,1 0-1 0 0,-1 0 1 0 0,1-1 0 0 0,-1 1 0 0 0,1 0-1 0 0,-1-1 1 0 0,1 1 0 0 0,-1 0-1 0 0,1-1 1 0 0,0 1 0 0 0,-1 0 0 0 0,1-1-1 0 0,0 1 1 0 0,0-1 0 0 0,-1 1-1 0 0,1-1 1 0 0,0 0 0 0 0,0 1 0 0 0,0-1-1 0 0,1 1 1 0 0,5-1 15 0 0,0 0 0 0 0,0 0 1 0 0,0-1-1 0 0,0 0 0 0 0,-1 0 0 0 0,1 0 0 0 0,0-1 0 0 0,-1 0 1 0 0,9-4-1 0 0,-5 3-10 0 0,41-16 24 0 0,94-49-1 0 0,41-47 68 0 0,187-183 476 0 0,-144 107-403 0 0,-218 182-208 0 0,341-275 9 0 0,-298 237-11 0 0,66-74 0 0 0,-114 114 0 0 0,-1 1-1 0 0,0-2 1 0 0,0 1 0 0 0,0-1-1 0 0,6-14 1 0 0,-10 20 3 0 0,0 0-1 0 0,0 0 1 0 0,-1 0 0 0 0,1 0-1 0 0,-1 0 1 0 0,1-1 0 0 0,-1 1-1 0 0,0 0 1 0 0,0 0 0 0 0,0 0-1 0 0,0 0 1 0 0,0-1-1 0 0,0 1 1 0 0,0 0 0 0 0,-1 0-1 0 0,1 0 1 0 0,-1 0 0 0 0,0 0-1 0 0,1 0 1 0 0,-1 0 0 0 0,0 0-1 0 0,0 0 1 0 0,0 0-1 0 0,-1 0 1 0 0,1 0 0 0 0,0 1-1 0 0,-1-1 1 0 0,-2-2 0 0 0,-2 0 6 0 0,0 0 0 0 0,0 0 1 0 0,-1 1-1 0 0,0 0 0 0 0,1 0 1 0 0,-1 1-1 0 0,0-1 0 0 0,-1 1 1 0 0,1 1-1 0 0,-12-2 0 0 0,-9 1 22 0 0,-39 2 0 0 0,60 0-25 0 0,-77 5-38 0 0,0 4 0 0 0,-128 30-1 0 0,-159 63-131 0 0,187-35 148 0 0,143-48 83 0 0,1 1-1 0 0,-51 34 1 0 0,79-44 10 0 0,5 0-46 0 0,7-8-32 0 0,-1 0 0 0 0,1 1 0 0 0,-1-1 0 0 0,1 0 0 0 0,0 1 0 0 0,0-1 0 0 0,0 0 0 0 0,1 1 0 0 0,-1-1 0 0 0,0 0 0 0 0,1 1 0 0 0,0-1 0 0 0,-1 0 0 0 0,1 0 0 0 0,0 1 0 0 0,0-1 0 0 0,0 0 0 0 0,0 0 0 0 0,1 0 0 0 0,-1 0 0 0 0,1 0 0 0 0,-1-1 0 0 0,1 1 0 0 0,2 2 0 0 0,6 6-17 0 0,1-1-1 0 0,22 15 1 0 0,-28-21 22 0 0,42 29 35 0 0,55 27-1 0 0,125 62-35 0 0,-124-64-3 0 0,8 5 0 0 0,58 32 0 0 0,-134-77 0 0 0,2-2 0 0 0,70 21 0 0 0,-99-35 0 0 0,25 11 0 0 0,-9-6 0 0 0,-23-8 0 0 0,-3-2 0 0 0,-7-4 0 0 0,-19-19 0 0 0,-37-44 0 0 0,18 17 0 0 0,-25-25 0 0 0,-89-91 0 0 0,139 149 0 0 0,-40-38 0 0 0,-79-96 0 0 0,132 143-2 0 0,-144-171-824 0 0,131 161 326 0 0,0 1 0 0 0,-2 1 1 0 0,0 2-1 0 0,-1 0 0 0 0,-50-26 0 0 0,52 33-3099 0 0,-24-7 0 0 0,-32-6-5768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3:2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35 605 2039 0 0,'-26'-15'154'0'0,"26"14"-141"0"0,-1 0 1 0 0,0 0-1 0 0,0 0 1 0 0,0 0-1 0 0,1 0 1 0 0,-1-1-1 0 0,0 1 0 0 0,1 0 1 0 0,-1 0-1 0 0,1-1 1 0 0,0 1-1 0 0,-1 0 1 0 0,1-1-1 0 0,0 1 1 0 0,0 0-1 0 0,0-1 0 0 0,0 1 1 0 0,0 0-1 0 0,0-1 1 0 0,0 1-1 0 0,0 0 1 0 0,0-1-1 0 0,1 1 1 0 0,-1 0-1 0 0,1 0 1 0 0,0-2-1 0 0,1-3 113 0 0,1 0 0 0 0,0 1 0 0 0,6-10 0 0 0,-9 15-123 0 0,21-34 389 0 0,-6 10 1244 0 0,19-24 0 0 0,-28 41-734 0 0,0 0 0 0 0,1 0-1 0 0,0 1 1 0 0,0 0 0 0 0,0 0 0 0 0,1 0 0 0 0,10-5 0 0 0,-1 3 241 0 0,14-10 599 0 0,2 2 0 0 0,57-19 0 0 0,-37 19-763 0 0,151-38 1897 0 0,-160 43-2496 0 0,15-2 101 0 0,-52 12-398 0 0,0 1 1 0 0,0-1-1 0 0,0 1 1 0 0,0 0-1 0 0,0 1 1 0 0,10 1-1 0 0,17 5 171 0 0,0-1 0 0 0,42 0 0 0 0,72-6 204 0 0,-114 1-198 0 0,38 5-1 0 0,11 1 78 0 0,-37-4-102 0 0,55 12-1 0 0,-58-8-84 0 0,63 3 0 0 0,-19-11 91 0 0,94-13-1 0 0,84-29 75 0 0,415-63 120 0 0,-379 94-226 0 0,-77 6-61 0 0,-169 2-61 0 0,-1-2-1 0 0,61-14 0 0 0,-41 4 103 0 0,-1 4 1 0 0,96-4-1 0 0,-101 14-85 0 0,133 15 0 0 0,-118-7 44 0 0,136-8-1 0 0,-139 0 49 0 0,11 5 93 0 0,-83-3-279 0 0,-1 1-1 0 0,1-1 1 0 0,-1 1 0 0 0,1 0 0 0 0,7 3-1 0 0,4 0 22 0 0,22 2 0 0 0,286 3 327 0 0,-107-7-128 0 0,147 14-217 0 0,-40-23 84 0 0,41 2-7 0 0,203 45-90 0 0,-207-23 0 0 0,0-22 0 0 0,197 7 0 0 0,-544-2 0 0 0,670 54 0 0 0,-285-32 0 0 0,-315-19 0 0 0,557-14 0 0 0,-335 1 0 0 0,94-4 0 0 0,-123 4 0 0 0,-134 6 0 0 0,380-17 0 0 0,-177-28 0 0 0,-140 14 0 0 0,-207 35-5 0 0,39-5-2213 0 0,-34 5 517 0 0,0 0 0 0 0,1 0-1 0 0,8 2 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0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41 197 2071 0 0,'2'8'40'0'0,"-1"0"-1"0"0,0 0 0 0 0,0 0 1 0 0,0 0-1 0 0,-1 0 0 0 0,-1 1 1 0 0,1-1-1 0 0,-3 10 0 0 0,0 2 489 0 0,2-8 12 0 0,-2 0 1 0 0,-3 12 0 0 0,-4 16 1053 0 0,-10 18 7158 0 0,22-76-7597 0 0,5-24-960 0 0,3 3 108 0 0,15-53 176 0 0,2 7-317 0 0,11-3-140 0 0,-37 87 79 0 0,6-5 3016 0 0,-4 11-2984 0 0,0 0 0 0 0,-1 0 0 0 0,1 1 0 0 0,-1-1 0 0 0,0 1 0 0 0,-1 0 0 0 0,1-1 0 0 0,-1 1 0 0 0,0 0 0 0 0,-1 0 0 0 0,1 0 0 0 0,-1 0 0 0 0,0 0 0 0 0,-1-1 0 0 0,-1 12 0 0 0,-5 76 4139 0 0,8-93-4248 0 0,0 0 1 0 0,0-1-1 0 0,0 1 1 0 0,0 0-1 0 0,0 0 0 0 0,0-1 1 0 0,0 1-1 0 0,0 0 1 0 0,0-1-1 0 0,-1 1 0 0 0,1-1 1 0 0,0 1-1 0 0,0-1 0 0 0,0 0 1 0 0,-1 1-1 0 0,1-1 1 0 0,0 0-1 0 0,-1 0 0 0 0,1 1 1 0 0,0-1-1 0 0,-1 0 0 0 0,1-1 1 0 0,9-22 173 0 0,-6 14-89 0 0,3-5-82 0 0,-5 11-22 0 0,0 0 0 0 0,0 0 1 0 0,0 0-1 0 0,0 0 0 0 0,-1 0 0 0 0,0-1 0 0 0,0 1 1 0 0,0 0-1 0 0,-1-1 0 0 0,1-5 0 0 0,-1 7-4 0 0,0 0-1 0 0,0 0 1 0 0,1 0 0 0 0,-1 0-1 0 0,1 0 1 0 0,0 0 0 0 0,1-3-1 0 0,0 3-3 0 0,-1 0-1 0 0,0 0 0 0 0,-1-1 0 0 0,1 1 0 0 0,-1 0 1 0 0,1-3-1 0 0,2-13-176 0 0,-2 16 157 0 0,0-1 0 0 0,0 1 0 0 0,-1-1-1 0 0,1 0 1 0 0,-1-7 0 0 0,0 8-20 0 0,1 0 27 0 0,1-3 28 0 0,9 25 238 0 0,12 54 295 0 0,-20-64-391 0 0,-1 1 1 0 0,3 12-1 0 0,2 11 451 0 0,-2-14-139 0 0,2 0-49 0 0,-1-9-142 0 0,-6-10-274 0 0,0 1-1 0 0,1-1 1 0 0,-1 1 0 0 0,0 0-1 0 0,1-1 1 0 0,-1 1 0 0 0,1-1 0 0 0,-1 1-1 0 0,0-1 1 0 0,1 0 0 0 0,-1 1-1 0 0,1-1 1 0 0,0 1 0 0 0,-1-1 0 0 0,1 0-1 0 0,-1 0 1 0 0,2 1 0 0 0,-1 0-36 0 0,0-1-1 0 0,0 0 1 0 0,0 1 0 0 0,-1-1 0 0 0,1 0 0 0 0,0 0-1 0 0,0 0 1 0 0,0 1 0 0 0,0-1 0 0 0,0 0 0 0 0,0 0 0 0 0,0-1-1 0 0,0 1 1 0 0,0 0 0 0 0,0 0 0 0 0,0 0 0 0 0,0-1 0 0 0,0 1-1 0 0,0 0 1 0 0,0-1 0 0 0,-1 1 0 0 0,1-1 0 0 0,1 0 0 0 0,17-18-1004 0 0,-9 6 443 0 0,-3 7 366 0 0,-1-1 1 0 0,0 0-1 0 0,0-1 1 0 0,-1 0-1 0 0,0 0 0 0 0,-1 0 1 0 0,1 0-1 0 0,-1-1 1 0 0,3-11-1 0 0,-1-9 298 0 0,-6 28-57 0 0,1-1-1 0 0,-1 0 1 0 0,0 1-1 0 0,0-1 0 0 0,0 0 1 0 0,0 1-1 0 0,-1-1 1 0 0,1 0-1 0 0,0 1 1 0 0,-1-1-1 0 0,1 1 1 0 0,-1-1-1 0 0,1 1 1 0 0,-1-1-1 0 0,0 1 1 0 0,0-1-1 0 0,0 1 1 0 0,0 0-1 0 0,0-1 1 0 0,-1 0-1 0 0,-2-2 1 0 0,3 5 22 0 0,-1-1 0 0 0,1 0 0 0 0,0 0 0 0 0,0 1 0 0 0,0-1 0 0 0,0 1 1 0 0,-1-1-1 0 0,1 1 0 0 0,0-1 0 0 0,0 1 0 0 0,0 0 0 0 0,0-1 0 0 0,0 1 0 0 0,0 0 0 0 0,0 0 1 0 0,1 0-1 0 0,-3 1 0 0 0,2 1 55 0 0,-1-1 0 0 0,1 0 1 0 0,0 1-1 0 0,-1 0 0 0 0,1-1 0 0 0,0 1 1 0 0,0 0-1 0 0,1-1 0 0 0,-1 1 0 0 0,0 0 1 0 0,1 4-1 0 0,0 34 268 0 0,1-18-154 0 0,-1-17-152 0 0,1-1 0 0 0,0 1 0 0 0,0-1 0 0 0,0 1 0 0 0,1-1 0 0 0,0 0 0 0 0,0 0 0 0 0,0 1 0 0 0,0-1-1 0 0,6 8 1 0 0,-7-12 73 0 0,10 8 133 0 0,-9-8-224 0 0,0 1 1 0 0,-1-1-1 0 0,1 0 0 0 0,0-1 0 0 0,0 1 1 0 0,0 0-1 0 0,0 0 0 0 0,0-1 0 0 0,0 1 1 0 0,0-1-1 0 0,0 0 0 0 0,0 1 0 0 0,0-1 1 0 0,0 0-1 0 0,0 0 0 0 0,0-1 0 0 0,0 1 1 0 0,3-1-1 0 0,-2 0-5 0 0,1 0 0 0 0,0 0 0 0 0,-1-1 1 0 0,1 0-1 0 0,-1 1 0 0 0,0-1 0 0 0,0-1 1 0 0,1 1-1 0 0,2-3 0 0 0,1-2-1 0 0,-1 0 1 0 0,1 0-1 0 0,-1 0 1 0 0,-1-1-1 0 0,0 0 0 0 0,0 0 1 0 0,5-11-1 0 0,-5 9 11 0 0,-3 5 19 0 0,0 0-1 0 0,1 0 1 0 0,-2 0 0 0 0,1-1-1 0 0,1-8 1 0 0,-3 11-30 0 0,0 0-1 0 0,0-1 1 0 0,0 1-1 0 0,0 0 1 0 0,-1 0 0 0 0,0 0-1 0 0,1 0 1 0 0,-1 0-1 0 0,0 0 1 0 0,0 0-1 0 0,-1 0 1 0 0,1 0 0 0 0,-1 0-1 0 0,-2-4 1 0 0,-12-15 58 0 0,7 12-26 0 0,-2 3-74 0 0,-1 0 0 0 0,0 0 0 0 0,-25-8 0 0 0,21 8-249 0 0,-4 0-145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3:26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3655 0 0,'13'-5'181'0'0,"1"2"0"0"0,-1 0 0 0 0,0 0 0 0 0,22-1 0 0 0,54 4 2863 0 0,-42 1-1031 0 0,41 7 1920 0 0,-44-3-2494 0 0,1-2-445 0 0,1-2 1 0 0,-1-1 0 0 0,53-9-1 0 0,113-8 1771 0 0,6 0 502 0 0,-47 9-2333 0 0,-123 7-831 0 0,-23 2-39 0 0,-1 1-1 0 0,0 1 0 0 0,0 1 0 0 0,33 11 0 0 0,42 7 256 0 0,-53-15-175 0 0,-9-2-1 0 0,39 2 1 0 0,28 6 78 0 0,-45-5-166 0 0,16 7 39 0 0,-7-1 29 0 0,188-1 338 0 0,-38-4 76 0 0,-80 6-166 0 0,153 13 55 0 0,-85-10-101 0 0,104 4-3 0 0,-212-21-314 0 0,150-6 249 0 0,-205 1-172 0 0,272-32 153 0 0,-190 20-127 0 0,137-1 0 0 0,-78 8-40 0 0,-14 3-72 0 0,21-2 0 0 0,-59-1 14 0 0,108-13 45 0 0,-138 13 11 0 0,9-3-34 0 0,-80 9-9 0 0,31 0-1 0 0,13-1-26 0 0,-2 2 0 0 0,-3 0 0 0 0,-20-3 32 0 0,57 2 0 0 0,-77 3-32 0 0,34-5 0 0 0,-34 2 0 0 0,33 1 0 0 0,41-3 122 0 0,-30-1-12 0 0,-5 1-65 0 0,14-1-26 0 0,-80 6-19 0 0,42 1 0 0 0,52-7 0 0 0,-68 4 15 0 0,1 1 1 0 0,30 3-1 0 0,3 0 3 0 0,199-7 46 0 0,-241 6 4 0 0,36 6 1 0 0,-7 3-14 0 0,61 24-55 0 0,-67-20 0 0 0,71 15 0 0 0,167 1 0 0 0,2-23 0 0 0,-197-4 0 0 0,26-1 0 0 0,46 0 12 0 0,40 12 117 0 0,-55-2-126 0 0,-78-11 4 0 0,13 1 103 0 0,194 15 216 0 0,115 8-92 0 0,-319-22-205 0 0,123-10 0 0 0,66-32 12 0 0,77-19-41 0 0,-255 45 0 0 0,213-16 0 0 0,0 20 0 0 0,-245 8 0 0 0,175-17 0 0 0,-195 13-208 0 0,-2-1 0 0 0,1-1 0 0 0,-1-1 0 0 0,0-1 0 0 0,-1-1 0 0 0,34-19 0 0 0,-48 20-7364 0 0,-3-3-2624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6:5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3311 0 0,'-1'0'30'0'0,"1"1"-1"0"0,-1-1 0 0 0,1 1 0 0 0,-1 0 1 0 0,1-1-1 0 0,-1 1 0 0 0,1 0 0 0 0,-1-1 0 0 0,1 1 1 0 0,0 0-1 0 0,0 0 0 0 0,-1-1 0 0 0,1 1 1 0 0,0 0-1 0 0,0 0 0 0 0,0 0 0 0 0,0-1 1 0 0,0 1-1 0 0,0 0 0 0 0,0 0 0 0 0,0 0 0 0 0,0-1 1 0 0,0 1-1 0 0,1 1 0 0 0,-1-1 12 0 0,2 18 527 0 0,1-1-1 0 0,0 1 0 0 0,2-1 1 0 0,0 0-1 0 0,8 18 0 0 0,41 113 3539 0 0,34 47 312 0 0,-58-137-2785 0 0,47 67 1 0 0,-21-54-127 0 0,4 7 315 0 0,-29-29-1172 0 0,-3 1 0 0 0,-3 2 0 0 0,-1 0 0 0 0,-3 2 0 0 0,-2 0 0 0 0,-3 2 0 0 0,10 63 0 0 0,-18-60-248 0 0,-3 0 0 0 0,-2 67-1 0 0,-3-126-396 0 0,0 0 0 0 0,0 0 0 0 0,0-1 0 0 0,0 1 0 0 0,0 0 0 0 0,0 0 0 0 0,0 0 0 0 0,0 0 0 0 0,0 0 0 0 0,0 0 0 0 0,-1 0 0 0 0,1-1 0 0 0,0 1 0 0 0,-1 0 0 0 0,1 0 0 0 0,0 0 0 0 0,-1 0 0 0 0,1-1 0 0 0,-1 1 0 0 0,1 0-1 0 0,-1-1 1 0 0,0 1 0 0 0,1 0 0 0 0,-1-1 0 0 0,0 1 0 0 0,1-1 0 0 0,-3 2 0 0 0,2-2-18 0 0,-1 0-1 0 0,1 0 1 0 0,0 0-1 0 0,-1 0 1 0 0,1 0-1 0 0,-1 0 1 0 0,1-1-1 0 0,-1 1 1 0 0,1 0-1 0 0,-1-1 1 0 0,1 1-1 0 0,0-1 1 0 0,-1 1-1 0 0,1-1 1 0 0,-3-1-1 0 0,-124-77-2033 0 0,30 18 519 0 0,-142-94 2886 0 0,215 139-477 0 0,23 15 423 0 0,3 3-1104 0 0,1 5-134 0 0,0-1 0 0 0,1 1 0 0 0,-1-1 0 0 0,2 0 0 0 0,-1 0 0 0 0,1 0 0 0 0,0-1 0 0 0,0 1 0 0 0,0-1 0 0 0,6 5 0 0 0,8 8 57 0 0,29 21 0 0 0,-8-10 394 0 0,85 48 1 0 0,-52-32 8 0 0,130 103-1 0 0,-3-1 81 0 0,-173-132-606 0 0,1 0 0 0 0,1-2 0 0 0,0 0 0 0 0,1-2 0 0 0,0-2 0 0 0,61 13 0 0 0,-76-20 0 0 0,-1-1 0 0 0,1 0 0 0 0,-1-1 0 0 0,1 0 0 0 0,-1-1 0 0 0,1 0 0 0 0,-1-1 0 0 0,24-7 0 0 0,-22 4 0 0 0,-1-1 0 0 0,1 0 0 0 0,-1-1 0 0 0,0-1 0 0 0,-1 0 0 0 0,0-1 0 0 0,16-13 0 0 0,7-11 0 0 0,-2-2 0 0 0,-1-1 0 0 0,-1-2 0 0 0,-3-1 0 0 0,-1-1 0 0 0,-2-1 0 0 0,31-66 0 0 0,-45 81-217 0 0,-2-1 1 0 0,-1-1-1 0 0,9-38 1 0 0,6-85-1652 0 0,-8 42 533 0 0,-8 71-1762 0 0,4 1-3601 0 0,3 1-1494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6:5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4484 103 2303 0 0,'130'-53'1112'0'0,"-115"47"-729"0"0,-11 5-303 0 0,0-1 0 0 0,0 1 0 0 0,-1-1 0 0 0,1 0 0 0 0,-1 0 0 0 0,1 0 0 0 0,-1 0 0 0 0,0-1 0 0 0,5-4 0 0 0,-6 6 977 0 0,-5-1-606 0 0,-8-1 360 0 0,-1-1 0 0 0,1 1 0 0 0,-1 1 0 0 0,0 0 0 0 0,-23 0 0 0 0,-66 6 2005 0 0,50-1-1731 0 0,-322 20 3343 0 0,369-23-4390 0 0,-620 97 6735 0 0,480-64-5823 0 0,2 6-1 0 0,2 7 0 0 0,-162 76 1 0 0,92-13-197 0 0,41-20-102 0 0,-195 85 657 0 0,71-7-1223 0 0,17 24-25 0 0,150-94-60 0 0,73-53 0 0 0,-2-4 0 0 0,-69 41 0 0 0,18-22 0 0 0,-76 39 0 0 0,181-97 0 0 0,-5 2 8 0 0,-1 0-1 0 0,1 0 1 0 0,-1 0-1 0 0,0-1 1 0 0,-9 2-1 0 0,14-4-12 0 0,1 0-1 0 0,0 1 1 0 0,0-1-1 0 0,0 0 1 0 0,0 0-1 0 0,-1 0 1 0 0,1-1-1 0 0,0 1 1 0 0,0 0-1 0 0,0 0 1 0 0,0-1-1 0 0,0 1 0 0 0,0 0 1 0 0,-1-1-1 0 0,1 1 1 0 0,0-1-1 0 0,0 0 1 0 0,0 1-1 0 0,1-1 1 0 0,-1 0-1 0 0,0 1 1 0 0,0-1-1 0 0,0 0 1 0 0,0 0-1 0 0,1 0 1 0 0,-1 0-1 0 0,0 0 1 0 0,1 0-1 0 0,-1 0 1 0 0,1 0-1 0 0,-1 0 0 0 0,1 0 1 0 0,-1 0-1 0 0,1 0 1 0 0,0 0-1 0 0,0-1 1 0 0,-1 1-1 0 0,1 0 1 0 0,0 0-1 0 0,0-2 1 0 0,0-4-455 0 0,0 1 1 0 0,1 0-1 0 0,-1-1 1 0 0,1 1-1 0 0,0 0 1 0 0,1 0-1 0 0,-1 0 0 0 0,1-1 1 0 0,1 2-1 0 0,3-10 1 0 0,6-7-1886 0 0,20-28 0 0 0,-21 34 1372 0 0,52-90-1321 0 0,-7 11 2119 0 0,-42 70 424 0 0,-1-1-1 0 0,15-38 1 0 0,-26 57-66 0 0,0 1 0 0 0,0 0 1 0 0,0-1-1 0 0,-1 1 0 0 0,0-1 1 0 0,0 1-1 0 0,-1-1 0 0 0,1 1 1 0 0,-2-8-1 0 0,0 12 23 0 0,1 0 1 0 0,-1 0 0 0 0,0 1-1 0 0,0-1 1 0 0,0 0 0 0 0,0 1-1 0 0,-1-1 1 0 0,1 1 0 0 0,0-1-1 0 0,-3-1 1 0 0,3 2 101 0 0,1 1-233 0 0,-1 0-1 0 0,0 0 1 0 0,1-1-1 0 0,-1 1 1 0 0,0 0-1 0 0,1 0 1 0 0,-1 1-1 0 0,0-1 1 0 0,1 0-1 0 0,-1 0 1 0 0,1 0-1 0 0,-1 0 1 0 0,0 1-1 0 0,1-1 1 0 0,-1 0 0 0 0,-1 1 117 0 0,-4 1 27 0 0,0 0-1 0 0,1 0 0 0 0,-1 0 1 0 0,1 1-1 0 0,0 0 0 0 0,0 0 1 0 0,-8 6-1 0 0,-32 32 916 0 0,25-22-664 0 0,-155 165 1728 0 0,43-40-924 0 0,78-88-1274 0 0,-55 70 0 0 0,83-92 0 0 0,-132 188 0 0 0,50-54 0 0 0,104-160 0 0 0,5-5 0 0 0,7-5 0 0 0,-8 2 0 0 0,14-6 0 0 0,-1 0 0 0 0,0-1 0 0 0,-1 0 0 0 0,1-1 0 0 0,-1 0 0 0 0,16-15 0 0 0,0 1 0 0 0,197-158 0 0 0,-177 140 0 0 0,136-93-2111 0 0,13 22-4806 0 0,-128 78-3279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5:48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11759 588 2503 0 0,'-2'0'187'0'0,"-21"-5"-33"0"0,0-1-1 0 0,1-1 1 0 0,0-1 0 0 0,-35-19-1 0 0,33 16 208 0 0,-34-12 1 0 0,2 1-352 0 0,8 5 84 0 0,37 14 1 0 0,-1-1 0 0 0,0-1 0 0 0,1 0 0 0 0,-17-10-1 0 0,-21-15 1856 0 0,-95-42-1 0 0,-60-6 4640 0 0,32 26-1998 0 0,15 5-1335 0 0,65 19-1221 0 0,-136-22 1 0 0,-100 4-77 0 0,303 43-1792 0 0,-358-21 1332 0 0,-4 28 283 0 0,250-1-1587 0 0,-639 16-195 0 0,154 37 0 0 0,478-40 0 0 0,-210 28 0 0 0,-203 20 0 0 0,-167-8 0 0 0,498-43 0 0 0,-555 39 0 0 0,-173 43 0 0 0,-4 81 0 0 0,516-61 0 0 0,267-66 0 0 0,-75 19 0 0 0,168-51 0 0 0,-140 36 0 0 0,72 0 0 0 0,55-18 0 0 0,72-27 0 0 0,-209 82 0 0 0,120-29 0 0 0,-134 97 0 0 0,20-11 0 0 0,177-118 0 0 0,-3 0 0 0 0,-80 62 0 0 0,98-64 0 0 0,2 2 0 0 0,1 1 0 0 0,1 1 0 0 0,2 2 0 0 0,-27 38 0 0 0,7 5 0 0 0,3 1 0 0 0,-59 141 0 0 0,92-182 0 0 0,1 0 0 0 0,2 0 0 0 0,1 1 0 0 0,2 0 0 0 0,2 0 0 0 0,1 0 0 0 0,4 48 0 0 0,1-59 0 0 0,1 1 0 0 0,1-1 0 0 0,2 0 0 0 0,1 0 0 0 0,1-1 0 0 0,1 0 0 0 0,1 0 0 0 0,20 36 0 0 0,-8-25 0 0 0,1-1 0 0 0,2 0 0 0 0,1-2 0 0 0,53 51 0 0 0,-45-53 0 0 0,1-2 0 0 0,2-2 0 0 0,71 42 0 0 0,132 48 0 0 0,-117-67 0 0 0,1-5 0 0 0,3-6 0 0 0,229 40 0 0 0,1-4 0 0 0,693 173 0 0 0,-671-173 0 0 0,-26-5 0 0 0,-304-59 0 0 0,199 34 0 0 0,26-20 0 0 0,-83-9 0 0 0,1395 93 0 0 0,342-132 0 0 0,-984-16 0 0 0,-612 24 0 0 0,495-33 0 0 0,684-155 0 0 0,-479-34 0 0 0,-605 96 0 0 0,-395 128 0 0 0,0-2 0 0 0,-1-1 0 0 0,0-1 0 0 0,-2-2 0 0 0,0-1 0 0 0,-1-1 0 0 0,-1-1 0 0 0,-1-2 0 0 0,34-39 0 0 0,27-30 0 0 0,106-86 0 0 0,-126 120 0 0 0,-44 37 0 0 0,0-1 0 0 0,-1-1 0 0 0,-1-1 0 0 0,-2 0 0 0 0,20-34 0 0 0,-27 37 0 0 0,-1 0 0 0 0,-1-1 0 0 0,0 0 0 0 0,-2-1 0 0 0,-1 0 0 0 0,-1 0 0 0 0,4-31 0 0 0,-8 34 0 0 0,-1 0 0 0 0,-1 1 0 0 0,0-1 0 0 0,-2 1 0 0 0,0-1 0 0 0,-6-20 0 0 0,-1 7 0 0 0,-1 1 0 0 0,-26-57 0 0 0,33 85 0 0 0,-142-290 0 0 0,119 250 0 0 0,-2 1 0 0 0,-2 1 0 0 0,-2 2 0 0 0,-50-50 0 0 0,4 14 0 0 0,-167-127 0 0 0,84 97 0 0 0,-325-162 0 0 0,111 71 0 0 0,279 145 0 0 0,-2 4 0 0 0,-2 4 0 0 0,-142-42 0 0 0,153 62 0 0 0,-102-15 0 0 0,-94 0 0 0 0,148 23 0 0 0,-109-29-2111 0 0,8-23-4806 0 0,175 47-3279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1:03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3311 0 0,'2'-2'251'0'0,"-1"1"-221"0"0,0 0 0 0 0,1 0-1 0 0,-1 1 1 0 0,1-1 0 0 0,-1 0-1 0 0,1 1 1 0 0,-1 0 0 0 0,1-1-1 0 0,-1 1 1 0 0,1 0 0 0 0,0 0 0 0 0,-1 0-1 0 0,1 0 1 0 0,-1 0 0 0 0,1 0-1 0 0,0 0 1 0 0,2 1 0 0 0,41 8 3099 0 0,-11-2-916 0 0,50-4 2998 0 0,-60-3-4164 0 0,0 1-1 0 0,0 1 1 0 0,-1 0 0 0 0,31 9-1 0 0,59 25 1506 0 0,-53-16-1154 0 0,82 17 0 0 0,-93-31-897 0 0,1-2 0 0 0,-1-2-1 0 0,52-5 1 0 0,9 0 855 0 0,-32 3-691 0 0,53-1 320 0 0,120 2 55 0 0,-29 0-625 0 0,224 14 657 0 0,-211-3-1072 0 0,-112-9 0 0 0,235-15 0 0 0,-117-2 0 0 0,51 3 0 0 0,-36-3 0 0 0,-193 12 0 0 0,200-2 0 0 0,-134 2 0 0 0,53 0 0 0 0,-121 3 0 0 0,34 0 0 0 0,76 2 0 0 0,6-2 0 0 0,124 9 0 0 0,-244-4 0 0 0,212 25 0 0 0,16 2 0 0 0,-186-28 0 0 0,-21-2 0 0 0,244 3 0 0 0,-142-6 0 0 0,167-9 0 0 0,-98-1 0 0 0,-111 9 0 0 0,223-8 0 0 0,90-10 0 0 0,110 11 0 0 0,-520 8 0 0 0,84 0 0 0 0,328 6 0 0 0,40 4 0 0 0,-425-17-4892 0 0,-48 5 756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1:04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3567 0 0,'-23'39'278'0'0,"23"-38"-274"0"0,-1 1 1 0 0,1-1 0 0 0,0 1-1 0 0,0-1 1 0 0,-1 0-1 0 0,1 1 1 0 0,0-1 0 0 0,0 1-1 0 0,0-1 1 0 0,1 1 0 0 0,-1-1-1 0 0,0 0 1 0 0,1 1-1 0 0,-1-1 1 0 0,0 0 0 0 0,1 1-1 0 0,0-1 1 0 0,-1 0-1 0 0,1 1 1 0 0,0-1 0 0 0,-1 0-1 0 0,3 2 1 0 0,3 8 63 0 0,9 26 924 0 0,-10-25-301 0 0,7 23 0 0 0,-8-24-160 0 0,0 0-1 0 0,0 0 1 0 0,2 0 0 0 0,-1-1 0 0 0,1 0 0 0 0,1 0 0 0 0,7 9-1 0 0,-11-16-230 0 0,0 1-1 0 0,1-1 0 0 0,-1 0 0 0 0,1 0 0 0 0,0-1 1 0 0,0 1-1 0 0,0-1 0 0 0,0 0 0 0 0,0 0 1 0 0,1 0-1 0 0,-1 0 0 0 0,0-1 0 0 0,1 0 0 0 0,0 0 1 0 0,-1 0-1 0 0,1 0 0 0 0,-1-1 0 0 0,8 0 0 0 0,-4 0 165 0 0,-1-1-1 0 0,1 0 1 0 0,-1 0-1 0 0,1 0 0 0 0,-1-1 1 0 0,0 0-1 0 0,0-1 1 0 0,0 0-1 0 0,0 0 0 0 0,12-7 1 0 0,-13 6-136 0 0,5-3 301 0 0,0 0 0 0 0,0-1 0 0 0,-1 0 0 0 0,15-16 0 0 0,21-22 1715 0 0,-46 46-2317 0 0,0-1-1 0 0,1 1 1 0 0,-1 0-1 0 0,1-1 1 0 0,-1 1 0 0 0,0-1-1 0 0,1 1 1 0 0,-1-1-1 0 0,0 1 1 0 0,0-1 0 0 0,1 1-1 0 0,-1-1 1 0 0,0 1-1 0 0,0-1 1 0 0,0 1 0 0 0,1-1-1 0 0,-1 1 1 0 0,0-1-1 0 0,0 1 1 0 0,0-1 0 0 0,0 1-1 0 0,0-1 1 0 0,0 0-1 0 0,0 1 1 0 0,0-1 0 0 0,-1 1-1 0 0,1-1 1 0 0,0 1-1 0 0,0-1 1 0 0,0 1 0 0 0,0-1-1 0 0,-1 1 1 0 0,1-1-1 0 0,0 1 1 0 0,-1-1 0 0 0,1 1-1 0 0,0-1 1 0 0,-1 1-1 0 0,1 0 1 0 0,0-1 0 0 0,-1 1-1 0 0,1 0 1 0 0,-1-1-1 0 0,1 1 1 0 0,-1 0 0 0 0,1-1-1 0 0,-2 1 1 0 0,-23-11-806 0 0,23 11 372 0 0,0-1-1543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1:0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3823 0 0,'-2'41'1446'0'0,"-2"-1"-1"0"0,-15 65 0 0 0,10-59 1573 0 0,-8 14 1250 0 0,10-38-3052 0 0,-7 39 1 0 0,14-60-1417 0 0,0-1 0 0 0,0 0 0 0 0,0 0 0 0 0,0 1 0 0 0,0-1 0 0 0,0 0 0 0 0,0 0-1 0 0,1 1 1 0 0,-1-1 0 0 0,0 0 0 0 0,0 0 0 0 0,2 2-1800 0 0,-1-2 1800 0 0,-1 1 0 0 0,1-1 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1:06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4519 0 0,'0'0'9952'0'0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1:0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10135 0 0,'0'0'778'0'0,"3"2"-506"0"0,24 15 57 0 0,-24-16 1219 0 0,0 2 528 0 0,75 65 9433 0 0,-75-66-10541 0 0,-1 0-295 0 0,22 18 513 0 0,-22-18-770 0 0,0 0-62 0 0,6 9 328 0 0,6 6-2822 0 0,-5-7-3906 0 0,4 2-3719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1:10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5007 0 0,'0'0'536'0'0,"-3"8"424"0"0,-1-1 1360 0 0,-1 7-1136 0 0,-1-1-576 0 0,-2-2-120 0 0,0 0-16 0 0,2 1-3496 0 0,-6 0-696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2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139 389 3367 0 0,'1'-1'128'0'0,"-5"-2"180"0"0,0 2 25 0 0,0 0 0 0 0,0 0 0 0 0,-1 1 0 0 0,1-1 0 0 0,0 1 0 0 0,0 0 0 0 0,0 0 0 0 0,0 0 0 0 0,0 1 0 0 0,0 0 0 0 0,0 0 0 0 0,-1 0 0 0 0,2 0 0 0 0,-1 0-1 0 0,0 1 1 0 0,-6 3 0 0 0,9-5-296 0 0,0 1-1 0 0,1-1 1 0 0,-1 0-1 0 0,0 1 1 0 0,1-1-1 0 0,-1 1 1 0 0,1-1-1 0 0,-1 1 1 0 0,1 0-1 0 0,-1-1 1 0 0,1 1-1 0 0,0-1 0 0 0,-1 1 1 0 0,1 0-1 0 0,0 0 1 0 0,-1-1-1 0 0,1 2 1 0 0,-2 2 90 0 0,0 0-26 0 0,-5 5 357 0 0,2 1 1 0 0,-1-1 0 0 0,1 1-1 0 0,1 0 1 0 0,-1 0-1 0 0,2 1 1 0 0,0-1 0 0 0,-3 14-1 0 0,4-4 1066 0 0,1 31 1 0 0,1-46-1244 0 0,0 0 1 0 0,1 0 0 0 0,0-1-1 0 0,-1 1 1 0 0,2 0 0 0 0,-1-1 0 0 0,0 1-1 0 0,1-1 1 0 0,0 1 0 0 0,0-1-1 0 0,1 0 1 0 0,2 5 0 0 0,-3-7 427 0 0,-1 0-5 0 0,10 10 669 0 0,-9-10-850 0 0,0-2-67 0 0,0 0-379 0 0,0 1 1 0 0,0-1-1 0 0,1 0 0 0 0,-1 0 0 0 0,0 0 1 0 0,0 0-1 0 0,1 0 0 0 0,-1 0 0 0 0,0-1 1 0 0,0 1-1 0 0,0-1 0 0 0,1 0 1 0 0,-1 1-1 0 0,0-1 0 0 0,0 0 0 0 0,0 0 1 0 0,0-1-1 0 0,0 1 0 0 0,-1 0 0 0 0,1 0 1 0 0,2-3-1 0 0,0 0 16 0 0,-1 1 0 0 0,0-1 1 0 0,0 0-1 0 0,0 0 0 0 0,0 0 0 0 0,-1-1 0 0 0,0 1 1 0 0,0 0-1 0 0,3-7 0 0 0,0-4 97 0 0,9-35 92 0 0,-6 15-194 0 0,3-24-3 0 0,-7 22-38 0 0,4-31 120 0 0,-1-108 1 0 0,-4 66-88 0 0,-2 94-54 0 0,-1 10 92 0 0,1 1 0 0 0,-1-1 1 0 0,-1 1-1 0 0,0-11 0 0 0,-7 32 37 0 0,2-7-106 0 0,2 3 13 0 0,1 0 1 0 0,0 0-1 0 0,1 1 1 0 0,0-1-1 0 0,1 0 0 0 0,0 1 1 0 0,1-1-1 0 0,1 16 0 0 0,0 5 193 0 0,10 98 697 0 0,0-18 152 0 0,-11-98-1027 0 0,1 0 0 0 0,1-1-1 0 0,1 1 1 0 0,6 24 0 0 0,-3-25-77 0 0,1-2 0 0 0,1-2 0 0 0,-7-10-72 0 0,1 1 0 0 0,-1-1 0 0 0,0 0 0 0 0,0 0 0 0 0,1 1 0 0 0,-1-1 0 0 0,0 0 0 0 0,1 0-1 0 0,-1 0 1 0 0,1 0 0 0 0,-1 0 0 0 0,0-1 0 0 0,1 1 0 0 0,-1 0 0 0 0,0-1 0 0 0,0 1 0 0 0,1-1 0 0 0,-1 1 0 0 0,0-1 0 0 0,2 0 0 0 0,-2 1-444 0 0,-1 0 512 0 0,0 0 1 0 0,0 0-1 0 0,0 1 1 0 0,0-1-1 0 0,0 0 0 0 0,0 0 1 0 0,0 1-1 0 0,0-1 0 0 0,0 0 1 0 0,0 0-1 0 0,1 0 0 0 0,-1 0 1 0 0,0 1-1 0 0,0-1 0 0 0,0 0 1 0 0,0 0-1 0 0,0 0 0 0 0,1 0 1 0 0,-1 0-1 0 0,0 1 0 0 0,0-1 1 0 0,0 0-1 0 0,0 0 1 0 0,1 0-1 0 0,-1 0 0 0 0,0 0 1 0 0,0 0-1 0 0,1 0 0 0 0,-1 0 1 0 0,0 0-1 0 0,0 0 0 0 0,1 0 1 0 0,-1 0 6 0 0,0 0-2 0 0,0 0 0 0 0,0 1 1 0 0,1-1-1 0 0,-1 0 0 0 0,0 0 1 0 0,0 0-1 0 0,1 0 0 0 0,-1-1 1 0 0,0 1-1 0 0,0 0 0 0 0,0 0 1 0 0,1 0-1 0 0,-1 0 0 0 0,0 0 1 0 0,0 0-1 0 0,0 0 0 0 0,1 0 1 0 0,-1 0-1 0 0,0 0 0 0 0,0-1 1 0 0,0 1-1 0 0,0 0 0 0 0,1 0 1 0 0,-1 0-1 0 0,0 0 0 0 0,0-1 0 0 0,0 1 1 0 0,0 0-1 0 0,0 0 0 0 0,0 0 1 0 0,1-1-1 0 0,7-9 164 0 0,-3 5-115 0 0,-4 4-38 0 0,1-1 0 0 0,0 0 0 0 0,-1 0 0 0 0,1 0 0 0 0,-1 0 0 0 0,1 0 1 0 0,-1 0-1 0 0,0 0 0 0 0,1-3 0 0 0,-1 2 6 0 0,1 0 0 0 0,-1 0 1 0 0,1 0-1 0 0,0 0 0 0 0,3-3 0 0 0,-3 3 8 0 0,0 0 0 0 0,0 0 0 0 0,0 0-1 0 0,-1-1 1 0 0,3-3 0 0 0,17-52 238 0 0,-6 18-201 0 0,-10 29-9 0 0,0-1 0 0 0,3-16 0 0 0,-7 26-46 0 0,-1 0 0 0 0,1-1 0 0 0,-1 1 0 0 0,0-1 0 0 0,0 1-1 0 0,0-1 1 0 0,0 1 0 0 0,-1-1 0 0 0,1 1 0 0 0,-1 0 0 0 0,0-1 0 0 0,0 1 0 0 0,-2-5 0 0 0,-1 1 72 0 0,3 5-58 0 0,-1 1 1 0 0,1-1-1 0 0,0 0 0 0 0,-1 1 1 0 0,1 0-1 0 0,-1-1 0 0 0,0 1 1 0 0,-2-2-1 0 0,-1-1 49 0 0,3 3 17 0 0,-7 1-42 0 0,7 0-38 0 0,0-1 1 0 0,0 1 0 0 0,0 0 0 0 0,0 0 0 0 0,0 1 0 0 0,0-1-1 0 0,0 0 1 0 0,0 1 0 0 0,0-1 0 0 0,0 1 0 0 0,0-1 0 0 0,0 1-1 0 0,0 0 1 0 0,0 0 0 0 0,0 0 0 0 0,1 0 0 0 0,-1 0 0 0 0,-2 2-1 0 0,1 0-2 0 0,1 1 0 0 0,0-1 0 0 0,0 0 0 0 0,0 1-1 0 0,0 0 1 0 0,1-1 0 0 0,-1 1 0 0 0,1 0 0 0 0,0 0 0 0 0,0 0-1 0 0,0-1 1 0 0,1 1 0 0 0,-1 8 0 0 0,-1 5-13 0 0,-1 7 7 0 0,0 44-1 0 0,2-29 55 0 0,2-31-38 0 0,0 1-1 0 0,0 0 0 0 0,1-1 1 0 0,1 1-1 0 0,-1-1 0 0 0,1 0 1 0 0,8 15-1 0 0,-3-9-15 0 0,-2-11 0 0 0,-3-2 0 0 0,9 5 0 0 0,-7-6 0 0 0,0 0 0 0 0,0 0 0 0 0,0 0 0 0 0,0-1 0 0 0,0 0 0 0 0,0 0 0 0 0,0 0 0 0 0,0 0 0 0 0,0-1 0 0 0,-1 0 0 0 0,1 0 0 0 0,0 0 0 0 0,-1 0 0 0 0,8-6 0 0 0,-1 0 0 0 0,-1 0 0 0 0,0-1 0 0 0,0 0 0 0 0,12-15 0 0 0,117-160 0 0 0,-79 82 0 0 0,-37 47 0 0 0,-9 20 0 0 0,-10 25 0 0 0,-1 1 0 0 0,3-13 0 0 0,0-2 0 0 0,-5 20 0 0 0,-1-7 0 0 0,-1 3 0 0 0,-2-2 0 0 0,-6 2 0 0 0,0 2 0 0 0,0 3 0 0 0,6 2 0 0 0,-2 0 0 0 0,-13 8 0 0 0,14-5 0 0 0,0 0 0 0 0,-1 0 0 0 0,1 1 0 0 0,0 0 0 0 0,0 0 0 0 0,0 0 0 0 0,1 0 0 0 0,-1 0 0 0 0,1 1 0 0 0,-1-1 0 0 0,-3 7 0 0 0,3-3 0 0 0,0 1 0 0 0,0-1 0 0 0,0 1 0 0 0,1 0 0 0 0,-5 16 0 0 0,3 1 0 0 0,1 1 0 0 0,1-1 0 0 0,1 35 0 0 0,1-36 0 0 0,0 1 0 0 0,2-1 0 0 0,2 1 0 0 0,0-1 0 0 0,8 32 0 0 0,-5-35 0 0 0,2 0 0 0 0,9 20 0 0 0,-13-34 0 0 0,0 1 0 0 0,0-1 0 0 0,0 0 0 0 0,1-1 0 0 0,0 1 0 0 0,1-1 0 0 0,-1 0 0 0 0,12 9 0 0 0,-14-13 0 0 0,0 0 0 0 0,0 0 0 0 0,0-1 0 0 0,0 1 0 0 0,1-1 0 0 0,-1 1 0 0 0,0-1 0 0 0,1 0 0 0 0,-1-1 0 0 0,1 1 0 0 0,-1-1 0 0 0,1 1 0 0 0,-1-1 0 0 0,1 0 0 0 0,0 0 0 0 0,-1 0 0 0 0,1-1 0 0 0,-1 0 0 0 0,1 1 0 0 0,-1-1 0 0 0,1 0 0 0 0,-1 0 0 0 0,0-1 0 0 0,0 1 0 0 0,1-1 0 0 0,-1 0 0 0 0,0 0 0 0 0,0 0 0 0 0,0 0 0 0 0,4-5 0 0 0,3-4 0 0 0,0-2 0 0 0,-1 1 0 0 0,-1-1 0 0 0,0-1 0 0 0,-1 1 0 0 0,0-1 0 0 0,-1-1 0 0 0,-1 1 0 0 0,5-16 0 0 0,-4 2 0 0 0,0 1 0 0 0,-2-1 0 0 0,-1 0 0 0 0,-1-32 0 0 0,-2 37-304 0 0,-1 0-1 0 0,-1 0 1 0 0,-1 0 0 0 0,-9-35 0 0 0,7 45-7271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1:11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4319 0 0,'8'19'1127'0'0,"12"41"1"0"0,-15-45 1046 0 0,-1 0 1 0 0,2 0 0 0 0,0 0-1 0 0,14 23 1 0 0,-19-37-1536 0 0,0 1-300 0 0,-1-1-301 0 0,1 0 0 0 0,0 0 1 0 0,-1 0-1 0 0,1 0 0 0 0,0 0 0 0 0,0 0 1 0 0,0-1-1 0 0,0 1 0 0 0,0 0 1 0 0,0 0-1 0 0,0-1 0 0 0,0 1 1 0 0,0-1-1 0 0,0 1 0 0 0,0-1 1 0 0,0 1-1 0 0,0-1 0 0 0,0 0 1 0 0,0 1-1 0 0,1-1 0 0 0,-1 0 1 0 0,2 0-1 0 0,-2 0-702 0 0,8-20-1872 0 0,-2-1 0 0 0,0 1 0 0 0,-1-1 1 0 0,4-31-1 0 0,-5 28 2212 0 0,-4 14 126 0 0,0 7 146 0 0,0-1 1 0 0,0 0 0 0 0,0 0 0 0 0,1 0-1 0 0,-1 1 1 0 0,1-1 0 0 0,0 1 0 0 0,0-1-1 0 0,0 1 1 0 0,5-6 0 0 0,-4 5 116 0 0,1 0 1 0 0,-1 0 0 0 0,1 1-1 0 0,0-1 1 0 0,0 1 0 0 0,0 0-1 0 0,1 0 1 0 0,8-5-1 0 0,-1 2 1187 0 0,1 1-1 0 0,19-6 0 0 0,-20 7 531 0 0,0 1-1 0 0,0 0 1 0 0,0 1 0 0 0,21-1 0 0 0,-32 3-1630 0 0,0 0 0 0 0,0 0 0 0 0,0 1 0 0 0,0-1-1 0 0,1 1 1 0 0,-1-1 0 0 0,0 0 0 0 0,0 1 0 0 0,0 0 0 0 0,-1-1 0 0 0,1 1 0 0 0,0 0 0 0 0,0-1 0 0 0,0 1-1 0 0,0 0 1 0 0,-1 0 0 0 0,1 0 0 0 0,0 0 0 0 0,-1 0 0 0 0,1 0 0 0 0,0 0 0 0 0,-1 0 0 0 0,1 0 0 0 0,-1 0 0 0 0,0 0-1 0 0,1 0 1 0 0,-1 0 0 0 0,0 0 0 0 0,0 2 0 0 0,2 2-169 0 0,-2-1 514 0 0,-7 11 61 0 0,0-1 139 0 0,-13 22 0 0 0,16-30-573 0 0,-2 2-15 0 0,1 0-1 0 0,-1-1 1 0 0,-1 1 0 0 0,1-1-1 0 0,-13 9 1 0 0,-34 25 223 0 0,-53 41 101 0 0,104-80-444 0 0,-7 5 746 0 0,16-7 112 0 0,1-2-959 0 0,12-4 838 0 0,-1-1 0 0 0,0-1 0 0 0,0 0 0 0 0,-1-2 0 0 0,20-12 0 0 0,-10 5-458 0 0,-23 14-254 0 0,16-12-4 0 0,-15 9-191 0 0,-4 5-763 0 0,-19 24-18827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1:12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260 100 2959 0 0,'-1'2'328'0'0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8:59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52 703 2015 0 0,'-52'-35'147'0'0,"55"34"-116"0"0,0 0 0 0 0,0 0 0 0 0,0 1 0 0 0,0 0 0 0 0,0-1 0 0 0,0 1 0 0 0,0 0 0 0 0,3 1 0 0 0,42 0 951 0 0,3 0 1223 0 0,89-10-1 0 0,-49 1 309 0 0,-4 0 471 0 0,44-1 604 0 0,363 21 3981 0 0,-193-7-5459 0 0,-290-5-2058 0 0,110-5 445 0 0,-99 3-361 0 0,0-2-1 0 0,0 0 1 0 0,30-10-1 0 0,-40 11-66 0 0,1 0 0 0 0,-1 1 0 0 0,1 0 0 0 0,0 1 0 0 0,24 1 0 0 0,7-1 82 0 0,470-35 1136 0 0,-96-3 307 0 0,-1-20-483 0 0,-413 58-1101 0 0,49-6 98 0 0,350-65 21 0 0,-85 6 28 0 0,-31 6-38 0 0,51-7-119 0 0,99 14 0 0 0,237 10 0 0 0,76 10 0 0 0,-385 23 0 0 0,-111 6 0 0 0,-33 2 0 0 0,-73 0 0 0 0,59-2 0 0 0,-119-8 0 0 0,-55 7 0 0 0,42-2 0 0 0,157 8 0 0 0,-186-3 0 0 0,204-9 0 0 0,-47 4 0 0 0,-73 5 0 0 0,184-4 0 0 0,-124 7 0 0 0,-41 1 0 0 0,302 6 0 0 0,-354-5 0 0 0,118 8 0 0 0,-61-3 0 0 0,156 13 0 0 0,-281-19 0 0 0,419 33 0 0 0,47 9 0 0 0,-320-30 0 0 0,247 16 0 0 0,-193-15 0 0 0,-104-8 0 0 0,161 18 0 0 0,-237-16 0 0 0,-39-6-1248 0 0,6 0-6532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0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434 27 3711 0 0,'-3'-17'168'0'0,"1"8"-22"0"0,3 26 516 0 0,-1 1-29 0 0,0 0-1 0 0,-1 0 0 0 0,-4 24 0 0 0,-16 58 1283 0 0,13-67-780 0 0,-50 165 2981 0 0,-15-4-2498 0 0,58-156-1304 0 0,-15 33 1049 0 0,-3-2 0 0 0,-72 111 0 0 0,90-159-865 0 0,11-16-267 0 0,0 1 1 0 0,0 0-1 0 0,0 0 1 0 0,1 0-1 0 0,-4 9 1 0 0,7-14-173 0 0,-1 0-1 0 0,1 0 1 0 0,0 0 0 0 0,0 0 0 0 0,-1 0 0 0 0,1 0-1 0 0,-1 0 1 0 0,1 0 0 0 0,-1 0 0 0 0,1 0 0 0 0,-1 0 0 0 0,1 0-1 0 0,-1 0 1 0 0,0 0 0 0 0,0 0 0 0 0,1 0 0 0 0,-1-1-1 0 0,0 1 1 0 0,0 0 0 0 0,0-1 0 0 0,0 1 0 0 0,0 0-1 0 0,0-1 1 0 0,0 1 0 0 0,0-1 0 0 0,0 0 0 0 0,0 1-1 0 0,0-1 1 0 0,0 0 0 0 0,-1 0 0 0 0,1 0 0 0 0,0 1-1 0 0,0-1 1 0 0,0 0 0 0 0,0-1 0 0 0,0 1 0 0 0,-2 0-1 0 0,2 0 177 0 0,-5-1 405 0 0,6 1-625 0 0,0 0-1 0 0,1 1 1 0 0,-1-1-1 0 0,0 0 1 0 0,0 0-1 0 0,1 0 1 0 0,-1 0-1 0 0,0 0 1 0 0,0 0-1 0 0,1 0 1 0 0,-1 1-1 0 0,0-1 1 0 0,1 0-1 0 0,-1 0 1 0 0,0 0-1 0 0,0 0 1 0 0,1 0-1 0 0,-1 0 1 0 0,0 0-1 0 0,1 0 1 0 0,-1-1-1 0 0,0 1 1 0 0,0 0 0 0 0,1 0-1 0 0,-1 0 1 0 0,1 0 2 0 0,-1-1 0 0 0,1 1 0 0 0,0 0 1 0 0,-1 0-1 0 0,1 0 0 0 0,-1 0 0 0 0,1 0 1 0 0,0 0-1 0 0,-1 0 0 0 0,1 0 0 0 0,-1 0 1 0 0,1 0-1 0 0,0 0 0 0 0,-1 0 0 0 0,1 0 1 0 0,-1 0-1 0 0,2 1 0 0 0,6 0 36 0 0,-3 1-5 0 0,1 0-1 0 0,0-1 0 0 0,0 0 1 0 0,0-1-1 0 0,0 1 0 0 0,0-1 1 0 0,9-1-1 0 0,-11 1-14 0 0,0 0 1 0 0,1 0-1 0 0,-1 0 0 0 0,0 1 0 0 0,1 0 0 0 0,-1 0 1 0 0,0 0-1 0 0,5 2 0 0 0,22 5 152 0 0,-10-7-49 0 0,-15-1-77 0 0,0 0 0 0 0,0 0 0 0 0,11 3 0 0 0,-5 1 17 0 0,14 2 145 0 0,36 6 1 0 0,61 10 282 0 0,-112-20-435 0 0,0 0 0 0 0,17 7 1 0 0,-17-6 19 0 0,-1 0 0 0 0,18 3-1 0 0,-8-3 170 0 0,24 8 0 0 0,-1-1 81 0 0,-40-9-235 0 0,24 2 361 0 0,-26-3-306 0 0,-2-2-317 0 0,1 0 0 0 0,-1 1 0 0 0,1-1 1 0 0,-1 1-1 0 0,0-1 0 0 0,0 1 0 0 0,0-1 0 0 0,-1-1 0 0 0,0 0-540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1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2471 0 0,'-8'15'234'0'0,"0"-1"-1"0"0,-1 0 0 0 0,0 0 1 0 0,-21 21-1 0 0,22-25 421 0 0,1 0-1 0 0,0 1 1 0 0,1 0 0 0 0,0 0-1 0 0,0 0 1 0 0,-7 24 0 0 0,4-2 1347 0 0,-8 43 1 0 0,12-49-1023 0 0,-18 121 3138 0 0,20-121-3421 0 0,2 1-1 0 0,1-1 0 0 0,4 40 0 0 0,-3-59-677 0 0,1 0 0 0 0,0-1 1 0 0,0 1-1 0 0,1 0 0 0 0,0 0 0 0 0,0-1 1 0 0,0 0-1 0 0,1 0 0 0 0,1 0 1 0 0,-1 0-1 0 0,1 0 0 0 0,0-1 0 0 0,0 0 1 0 0,1 0-1 0 0,0 0 0 0 0,0-1 0 0 0,0 0 1 0 0,1 0-1 0 0,-1 0 0 0 0,1-1 1 0 0,1 0-1 0 0,-1-1 0 0 0,0 1 0 0 0,1-1 1 0 0,0-1-1 0 0,12 3 0 0 0,16 5-6258 0 0,-18-5 60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1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1 981 6191 0 0,'0'-13'286'0'0,"0"0"-1"0"0,1-1 1 0 0,0 1-1 0 0,1 0 1 0 0,0 0-1 0 0,2 0 1 0 0,5-17-1 0 0,6-7 1734 0 0,21-39 0 0 0,-9 21-869 0 0,133-266 2521 0 0,-125 265-2781 0 0,47-58 1 0 0,-65 93-631 0 0,8-11 210 0 0,2 2-1 0 0,59-51 0 0 0,-82 77-350 0 0,1 1 0 0 0,0-1-1 0 0,0 1 1 0 0,0 0 0 0 0,0 0-1 0 0,0 0 1 0 0,1 1 0 0 0,-1 0-1 0 0,1 0 1 0 0,0 0-1 0 0,-1 1 1 0 0,1 0 0 0 0,0 0-1 0 0,0 0 1 0 0,0 1 0 0 0,9 0-1 0 0,1-1 109 0 0,4 2 96 0 0,-19 0-113 0 0,1 1 13 0 0,3 7-141 0 0,0 0 0 0 0,0 0 0 0 0,-1 0 0 0 0,0 1-1 0 0,-1 0 1 0 0,0-1 0 0 0,-1 1 0 0 0,0 0 0 0 0,0 0 0 0 0,-1 1 0 0 0,0-1 0 0 0,-1 0-1 0 0,0 0 1 0 0,-3 16 0 0 0,-2 5 150 0 0,-1 0 1 0 0,-2-1-1 0 0,-17 47 0 0 0,9-34-76 0 0,-1 0 0 0 0,-3-1 0 0 0,-1-2-1 0 0,-46 68 1 0 0,47-84-19 0 0,0-1 0 0 0,-1 0 1 0 0,-1-2-1 0 0,-1-1 0 0 0,-1 0 0 0 0,-38 23 0 0 0,56-39-70 0 0,-1-2 1 0 0,1 1-1 0 0,-1 0 0 0 0,1-1 0 0 0,-1 0 1 0 0,0-1-1 0 0,1 0 0 0 0,-1 0 0 0 0,0 0 1 0 0,0-1-1 0 0,0 0 0 0 0,-9-1 0 0 0,-3 1 170 0 0,14-2-68 0 0,2-1-111 0 0,0 1 1 0 0,0-1-1 0 0,0-1 0 0 0,1 1 1 0 0,-1 0-1 0 0,1-1 0 0 0,0 1 0 0 0,0-1 1 0 0,0 1-1 0 0,0-1 0 0 0,1 0 1 0 0,-1 0-1 0 0,1 0 0 0 0,0 0 1 0 0,0 0-1 0 0,1 0 0 0 0,-1 0 0 0 0,1 0 1 0 0,0-1-1 0 0,0 1 0 0 0,0 0 1 0 0,1 0-1 0 0,-1 0 0 0 0,1 0 0 0 0,0 0 1 0 0,0 0-1 0 0,0 0 0 0 0,4-6 1 0 0,8-18 134 0 0,2 1 1 0 0,1 1-1 0 0,1 0 1 0 0,1 2-1 0 0,29-31 1 0 0,-41 48-130 0 0,0 1 0 0 0,1 1 1 0 0,-1-1-1 0 0,1 1 0 0 0,0 0 0 0 0,0 1 0 0 0,0 0 1 0 0,1 0-1 0 0,0 0 0 0 0,0 1 0 0 0,0 0 0 0 0,0 1 0 0 0,10-2 1 0 0,104-12-8 0 0,-113 13-199 0 0,0 0 0 0 0,-1 0 1 0 0,0-1-1 0 0,9-5 0 0 0,9-3-365 0 0,47-22-5614 0 0,-48 21-391 0 0,1-7-1671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2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691 1 6991 0 0,'1'32'988'0'0,"-1"-1"0"0"0,-7 51 0 0 0,-17 62 6016 0 0,11-75-4292 0 0,-3 25 616 0 0,-15 77 1549 0 0,25-146-4171 0 0,0 0-1 0 0,-11 26 0 0 0,11-39-402 0 0,1 1-1 0 0,-2-1 1 0 0,1-1-1 0 0,-1 1 1 0 0,-16 17-1 0 0,-15 13-62 0 0,-2-2 0 0 0,-2-1 0 0 0,-57 39 0 0 0,5-13-1293 0 0,-73 55-6922 0 0,130-86-2221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6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1 965 5671 0 0,'2'-1'43'0'0,"0"-1"-1"0"0,0 0 0 0 0,0 1 0 0 0,1-1 0 0 0,-1 1 0 0 0,0 0 1 0 0,1-1-1 0 0,0 1 0 0 0,-1 0 0 0 0,1 1 0 0 0,-1-1 0 0 0,1 0 0 0 0,5 0 1 0 0,18-6 164 0 0,28-18 3580 0 0,92-59-1 0 0,40-48-837 0 0,-146 99-2379 0 0,-2 0 1 0 0,56-65-1 0 0,51-91 383 0 0,-111 141-732 0 0,39-60 321 0 0,-65 94-450 0 0,0-1 0 0 0,-1 0-1 0 0,-1 0 1 0 0,-1-1 0 0 0,7-29 0 0 0,-11 38 211 0 0,0 1 1 0 0,-1 0 0 0 0,0-1-1 0 0,-1-8 1 0 0,1 13 259 0 0,-11-20 1034 0 0,10 22-1558 0 0,1-1 0 0 0,-1 1-1 0 0,1 0 1 0 0,0-1 0 0 0,-1 1-1 0 0,1 0 1 0 0,-1 0 0 0 0,1-1 0 0 0,0 1-1 0 0,-1 0 1 0 0,1 0 0 0 0,-1 0-1 0 0,1 0 1 0 0,-1 0 0 0 0,1-1 0 0 0,-1 1-1 0 0,1 0 1 0 0,-1 0 0 0 0,1 0-1 0 0,-1 0 1 0 0,0 1 0 0 0,-1-2 98 0 0,-2 1-19 0 0,0-1-1 0 0,0 1 0 0 0,0 0 1 0 0,0 0-1 0 0,0 0 0 0 0,0 0 0 0 0,0 1 1 0 0,0-1-1 0 0,0 1 0 0 0,0 0 1 0 0,0 0-1 0 0,-6 3 0 0 0,4-1-15 0 0,0 1 0 0 0,0-1 0 0 0,1 1 1 0 0,-1 0-1 0 0,1 1 0 0 0,-9 9 0 0 0,-2 5 40 0 0,1 0 0 0 0,2 1 0 0 0,-16 29 0 0 0,19-30 38 0 0,-23 37 320 0 0,-51 120-1 0 0,57-102-264 0 0,-80 228 2018 0 0,81-181-1602 0 0,25-113-646 0 0,0 9-5 0 0,6 0 0 0 0,-4-16 0 0 0,-1 0 0 0 0,1 0 0 0 0,-1-1 0 0 0,1 1 0 0 0,-1 0 0 0 0,1 0 0 0 0,-1 0 0 0 0,1 0 0 0 0,0-1 0 0 0,0 1 0 0 0,-1 0 0 0 0,2 0 0 0 0,0 0 0 0 0,0 0 0 0 0,-1-1 0 0 0,1 1 0 0 0,0-1 0 0 0,0 0 0 0 0,0 1 0 0 0,0-1 0 0 0,0 0 0 0 0,0 0 0 0 0,0 0 0 0 0,0 0 0 0 0,0 0 0 0 0,0-1 0 0 0,0 1 0 0 0,0-1 0 0 0,-1 1 0 0 0,4-2 0 0 0,32-17 0 0 0,-27 14 0 0 0,15-10 0 0 0,-1-2 0 0 0,33-27 0 0 0,-19 13 0 0 0,-16 14 0 0 0,71-52 0 0 0,-79 59 0 0 0,1 2 0 0 0,1 0 0 0 0,-1 0 0 0 0,27-8 0 0 0,-17 6 0 0 0,-15 8 0 0 0,-10 2 0 0 0,1 0 0 0 0,0 0 0 0 0,-1-1 0 0 0,1 1 0 0 0,-1 0 0 0 0,1 0 0 0 0,0 0 0 0 0,-1 1 0 0 0,1-1 0 0 0,0 0 0 0 0,-1 0 0 0 0,1 0 0 0 0,-1 0 0 0 0,1 1 0 0 0,0-1 0 0 0,-1 0 0 0 0,1 0 0 0 0,-1 1 0 0 0,1-1 0 0 0,-1 0 0 0 0,1 1 0 0 0,1 5 0 0 0,-3-6 0 0 0,3 11-13 0 0,-2-1-26 0 0,-1 0 0 0 0,-4 16 0 0 0,3-12 8 0 0,-1 1 1 0 0,1 29 0 0 0,2-43 25 0 0,0 0 0 0 0,0 0 1 0 0,0 1-1 0 0,0-1 1 0 0,0 0-1 0 0,0 0 0 0 0,1 0 1 0 0,-1 0-1 0 0,1 1 1 0 0,-1-1-1 0 0,1 0 0 0 0,-1 0 1 0 0,2 1-1 0 0,0 3 3 0 0,7 11 2 0 0,-7-13 2 0 0,1-1-1 0 0,-1 0 1 0 0,1 0-1 0 0,-1 0 1 0 0,1 0 0 0 0,0 0-1 0 0,0-1 1 0 0,0 1-1 0 0,0-1 1 0 0,0 0 0 0 0,0 1-1 0 0,0-2 1 0 0,0 1-1 0 0,0 0 1 0 0,1-1 0 0 0,-1 1-1 0 0,0-1 1 0 0,0 0-1 0 0,4 0 1 0 0,2-1 14 0 0,0 1 1 0 0,-1-1-1 0 0,1-1 1 0 0,-1 0-1 0 0,0 0 0 0 0,10-4 1 0 0,1-3 3 0 0,0 0 0 0 0,0-2 0 0 0,-1 0 0 0 0,0-1 1 0 0,-1-1-1 0 0,21-20 0 0 0,-17 15-20 0 0,-12 11 0 0 0,0-1 0 0 0,0 0 0 0 0,-1-1 0 0 0,0 0 0 0 0,0 0 0 0 0,10-17 0 0 0,-6 5 0 0 0,-7 13 0 0 0,0 0 0 0 0,0-1 0 0 0,-1 0 0 0 0,6-17 0 0 0,-10 23 0 0 0,1 0 0 0 0,-1 0 0 0 0,0 0 0 0 0,1 0 0 0 0,-1 0 0 0 0,0 0 0 0 0,-1 0 0 0 0,1 0 0 0 0,0 0 0 0 0,-1 1 0 0 0,0-1 0 0 0,0 0 0 0 0,0 0 0 0 0,0 0 0 0 0,0 1 0 0 0,0-1 0 0 0,-1 0 0 0 0,1 1 0 0 0,-1-1 0 0 0,-3-3 0 0 0,3 4 0 0 0,0 0 0 0 0,1 1 0 0 0,-1-1 0 0 0,0 0 0 0 0,0 1 0 0 0,0 0 0 0 0,0-1 0 0 0,0 1 0 0 0,0 0 0 0 0,0 0 0 0 0,0 0 0 0 0,-1 0 0 0 0,1 0 0 0 0,0 1 0 0 0,-5-1 0 0 0,3 0 0 0 0,1 1 0 0 0,-1 0 0 0 0,0 1 0 0 0,1-1 0 0 0,-1 1 0 0 0,0 0 0 0 0,1 0 0 0 0,-1 0 0 0 0,-4 2 0 0 0,-6 4 0 0 0,1 0 0 0 0,0 1 0 0 0,1 1 0 0 0,-13 11 0 0 0,16-13 0 0 0,-17 14 0 0 0,1 1 0 0 0,0 1 0 0 0,-32 40 0 0 0,53-57 0 0 0,0 0 0 0 0,1 0 0 0 0,0 1 0 0 0,0-1 0 0 0,1 1 0 0 0,0-1 0 0 0,-3 10 0 0 0,6-4 0 0 0,-1-11 0 0 0,1 1 0 0 0,-1-1 0 0 0,1 1 0 0 0,0-1 0 0 0,0 1 0 0 0,0-1 0 0 0,0 0 0 0 0,0 1 0 0 0,0-1 0 0 0,0 0 0 0 0,0 0 0 0 0,0 0 0 0 0,1 1 0 0 0,-1-1 0 0 0,0-1 0 0 0,1 1 0 0 0,-1 0 0 0 0,1 0 0 0 0,-1 0 0 0 0,1-1 0 0 0,0 1 0 0 0,-1-1 0 0 0,1 1 0 0 0,-1-1 0 0 0,1 0 0 0 0,0 0 0 0 0,-1 1 0 0 0,3-1 0 0 0,6-1 0 0 0,-1 1 0 0 0,0-1 0 0 0,18-4 0 0 0,-16 3 0 0 0,10-3 0 0 0,-1-2 0 0 0,0 1 0 0 0,19-11 0 0 0,-11 5 0 0 0,-12 5-4 0 0,0-2-1 0 0,0 1 1 0 0,-1-2-1 0 0,0 0 1 0 0,-1-1 0 0 0,15-15-1 0 0,-25 21-193 0 0,0 0 0 0 0,0 0-1 0 0,-1-1 1 0 0,0 0-1 0 0,0 0 1 0 0,3-9 0 0 0,-5 14 153 0 0,-1-1-275 0 0,1 1-285 0 0,-1-3 597 0 0,-7 21-3237 0 0,0-1 3030 0 0,-1-1 0 0 0,-19 28 0 0 0,10-15 211 0 0,-8 14-101 0 0,2 1-1 0 0,-30 79 0 0 0,15-10 183 0 0,7-18 63 0 0,-68 143 0 0 0,80-202-58 0 0,-1-1-1 0 0,-2-1 0 0 0,-1-1 1 0 0,-36 39-1 0 0,52-64-22 0 0,-1 0 0 0 0,1 0 0 0 0,-1 0 0 0 0,0-1 0 0 0,-16 9-1 0 0,22-14-35 0 0,1 0-1 0 0,-1-1 1 0 0,1 0-1 0 0,-1 1 1 0 0,1-1-1 0 0,-1 0 1 0 0,1 0-1 0 0,-1 1 1 0 0,1-1-1 0 0,-1-1 1 0 0,1 1-1 0 0,-1 0 1 0 0,1 0-1 0 0,-1 0 1 0 0,0-1-1 0 0,1 1 1 0 0,0-1-1 0 0,-1 1 0 0 0,1-1 1 0 0,-1 0-1 0 0,1 1 1 0 0,0-1-1 0 0,-1 0 1 0 0,1 0-1 0 0,0 0 1 0 0,0 0-1 0 0,0 0 1 0 0,0 0-1 0 0,-1-1 1 0 0,2 1-1 0 0,-1 0 1 0 0,0 0-1 0 0,-1-2 1 0 0,-2-4 80 0 0,1 1 0 0 0,-1-1 0 0 0,1 0 0 0 0,0 0 0 0 0,-2-11 0 0 0,-1-7 23 0 0,1-1-1 0 0,2 1 1 0 0,1 0-1 0 0,0-1 1 0 0,2 0-1 0 0,4-33 1 0 0,1 27-26 0 0,0-1 1 0 0,2 1 0 0 0,2 1 0 0 0,19-48 0 0 0,-19 58 36 0 0,1 1-1 0 0,1 1 1 0 0,1 0 0 0 0,0 0 0 0 0,2 1 0 0 0,0 1 0 0 0,1 0 0 0 0,1 1 0 0 0,0 1 0 0 0,1 0-1 0 0,1 2 1 0 0,0-1 0 0 0,1 2 0 0 0,25-12 0 0 0,-17 12-114 0 0,2 1 1 0 0,-1 1-1 0 0,1 2 1 0 0,31-5-1 0 0,16 4-9401 0 0,-37 9-441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107 645 3335 0 0,'34'-31'887'0'0,"-2"-3"-1"0"0,-2 0 0 0 0,41-60 1 0 0,67-141 6552 0 0,-82 135-3557 0 0,-45 82-3277 0 0,-6 10-237 0 0,0 0 0 0 0,0 0 0 0 0,-1-1 0 0 0,0 0 0 0 0,-1 0 0 0 0,0 0 0 0 0,2-10 0 0 0,-5 19-297 0 0,0-1-1 0 0,1 0 1 0 0,-1 1-1 0 0,0-1 1 0 0,0 0 0 0 0,0 1-1 0 0,0-1 1 0 0,0 0-1 0 0,0 1 1 0 0,-1-1 0 0 0,1 0-1 0 0,0 1 1 0 0,0-1-1 0 0,0 1 1 0 0,-1-1-1 0 0,1 0 1 0 0,0 1 0 0 0,0-1-1 0 0,-1 1 1 0 0,1-1-1 0 0,-1 1 1 0 0,1-1-1 0 0,0 1 1 0 0,-1-1 0 0 0,0 0-1 0 0,0 1-7 0 0,0-1 0 0 0,0 1 0 0 0,0-1 0 0 0,-1 1 0 0 0,1 0 0 0 0,0-1-1 0 0,0 1 1 0 0,0 0 0 0 0,0 0 0 0 0,0 0 0 0 0,-1 0 0 0 0,1 0 0 0 0,-1 0 0 0 0,-4 1 173 0 0,-1 1 1 0 0,1-1-1 0 0,-11 5 1 0 0,17-6-187 0 0,-12 6 197 0 0,1 0 0 0 0,1 1 0 0 0,-1 0 0 0 0,1 1 0 0 0,0 0 0 0 0,-16 17 0 0 0,6-6-13 0 0,1 0-59 0 0,1 0 0 0 0,1 2 0 0 0,1 0 0 0 0,-21 34 1 0 0,-43 99 1061 0 0,52-96-481 0 0,-75 182 1681 0 0,96-222-2421 0 0,-8 35 0 0 0,13-44-16 0 0,1-1 1 0 0,0 1-1 0 0,0 0 1 0 0,1 0-1 0 0,0 0 1 0 0,2 11-1 0 0,4-2 0 0 0,-5-16 0 0 0,1 1 0 0 0,0-1 0 0 0,0 0 0 0 0,0 1 0 0 0,0-1 0 0 0,0 0 0 0 0,0 0 0 0 0,0 0 0 0 0,1-1 0 0 0,-1 1 0 0 0,1-1 0 0 0,-1 1 0 0 0,1-1 0 0 0,0 0 0 0 0,0 0 0 0 0,-1 0 0 0 0,1 0 0 0 0,0 0 0 0 0,0-1 0 0 0,0 1 0 0 0,0-1 0 0 0,0 0 0 0 0,5 0 0 0 0,3-1 0 0 0,-1 0 0 0 0,1 0 0 0 0,0-1 0 0 0,-1-1 0 0 0,14-5 0 0 0,-17 5 0 0 0,-1 0 0 0 0,0-1 0 0 0,0 0 0 0 0,0 0 0 0 0,0 0 0 0 0,-1-1 0 0 0,8-8 0 0 0,8-6 0 0 0,-13 12-404 0 0,-1 0 1 0 0,-1 0-1 0 0,1 0 1 0 0,-1-1-1 0 0,7-12 1 0 0,22-45-5086 0 0,-25 43 2052 0 0,22-33-1 0 0,-18 35-4377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7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162 120 6215 0 0,'0'4'479'0'0,"-1"6"-335"0"0,-1 0-1 0 0,0-1 0 0 0,-3 12 1 0 0,0-6 1307 0 0,-1-1 0 0 0,-1 1 1 0 0,-8 13-1 0 0,-8 9 4096 0 0,-31 36 0 0 0,18-15-2171 0 0,31-46-2747 0 0,5-9-514 0 0,-1-1 192 0 0,1-1-350 0 0,1-1 1 0 0,-1 0 0 0 0,1 1-1 0 0,-1-1 1 0 0,1 0-1 0 0,-1 1 1 0 0,0-1 0 0 0,1 0-1 0 0,-1 0 1 0 0,1 0-1 0 0,-1 1 1 0 0,1-1 0 0 0,-1 0-1 0 0,1 0 1 0 0,-1 0-1 0 0,1 0 1 0 0,-1 0 0 0 0,1 0-1 0 0,0 0 1 0 0,26-10-2893 0 0,-8 0-3595 0 0,0 0-1368 0 0</inkml:trace>
  <inkml:trace contextRef="#ctx0" brushRef="#br0" timeOffset="1">359 24 3311 0 0,'3'-5'288'0'0,"1"2"-224"0"0,-1-2-64 0 0,-2 2 0 0 0,-1-5-2168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2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3767 0 0,'8'10'279'0'0,"-1"0"-1"0"0,0 0 1 0 0,-1 1-1 0 0,0 0 1 0 0,0 0-1 0 0,-1 0 1 0 0,5 19-1 0 0,-3-6 1337 0 0,0 0-1 0 0,3 34 0 0 0,-10-57-997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7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2503 0 0,'1'1'61'0'0,"-1"1"-1"0"0,1 0 1 0 0,-1 0-1 0 0,1 0 0 0 0,-1 0 1 0 0,0-1-1 0 0,0 1 1 0 0,0 0-1 0 0,0 0 0 0 0,0 0 1 0 0,0 0-1 0 0,-1 0 1 0 0,1 0-1 0 0,-1 0 0 0 0,1-1 1 0 0,-2 4-1 0 0,-25 66 3792 0 0,-4 11 1992 0 0,-55 161 5547 0 0,42-123-7622 0 0,31-84-2617 0 0,2 0 0 0 0,-9 58 0 0 0,20-92-875 0 0</inkml:trace>
  <inkml:trace contextRef="#ctx0" brushRef="#br0" timeOffset="1">355 430 4319 0 0,'-1'0'332'0'0,"-28"12"1092"0"0,-48 26 0 0 0,30-13 1330 0 0,-37 22 4185 0 0,72-39-5170 0 0,0 1 0 0 0,1 0 0 0 0,0 0 1 0 0,-17 19-1 0 0,27-26-1627 0 0,0-1 0 0 0,0 0 0 0 0,-1 1 0 0 0,1-1 0 0 0,0 1 0 0 0,1-1 0 0 0,-1 1-1 0 0,0 0 1 0 0,0-1 0 0 0,1 1 0 0 0,-1 0 0 0 0,1 0 0 0 0,-1-1 0 0 0,1 1 0 0 0,0 0 0 0 0,0 0 0 0 0,0 0 0 0 0,0 2 0 0 0,6 3-17 0 0,-3-6-132 0 0,1 1 0 0 0,-1-1 0 0 0,1 0 0 0 0,-1 0 0 0 0,1-1-1 0 0,-1 1 1 0 0,1-1 0 0 0,6 0 0 0 0,32-4-537 0 0,-17 1-608 0 0,-13 2-1458 0 0,22-6 0 0 0,-21 3-1861 0 0,8 0-3059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8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2303 0 0,'6'4'222'0'0,"-2"-2"2388"0"0,1-1-2062 0 0,1 1 0 0 0,0-1-1 0 0,-1 0 1 0 0,1-1 0 0 0,0 1-1 0 0,0-1 1 0 0,-1 0-1 0 0,1-1 1 0 0,0 1 0 0 0,0-1-1 0 0,-1 0 1 0 0,8-3 0 0 0,11-4 167 0 0,36-16 1 0 0,-24 8 340 0 0,-29 13-932 0 0,14-5 295 0 0,19-11 0 0 0,-35 16-336 0 0,1-1 0 0 0,-1 1 0 0 0,0-1 0 0 0,0 0 0 0 0,0-1 0 0 0,0 1-1 0 0,7-10 1 0 0,-11 13-23 0 0,0 0 0 0 0,0 0 0 0 0,-1 1 0 0 0,1-1-1 0 0,-1 0 1 0 0,1 0 0 0 0,-1 0 0 0 0,1 0 0 0 0,-1 1-1 0 0,1-1 1 0 0,-1 0 0 0 0,0 0 0 0 0,0 0 0 0 0,1 0 0 0 0,-1 0-1 0 0,0 0 1 0 0,0 0 0 0 0,0 0 0 0 0,0 0 0 0 0,0 0-1 0 0,0 0 1 0 0,0 0 0 0 0,0 0 0 0 0,-1 0 0 0 0,1 0 0 0 0,0 0-1 0 0,-1 0 1 0 0,1 0 0 0 0,0 0 0 0 0,-1 0 0 0 0,1 0-1 0 0,-1 1 1 0 0,0-1 0 0 0,1 0 0 0 0,-1 0 0 0 0,1 1 0 0 0,-1-1-1 0 0,0 0 1 0 0,0 1 0 0 0,1-1 0 0 0,-1 0 0 0 0,-2 0 0 0 0,0-1 124 0 0,0 1 1 0 0,0 0 0 0 0,-1-1 0 0 0,1 1 0 0 0,0 0 0 0 0,-1 1 0 0 0,1-1 0 0 0,-1 1 0 0 0,0-1 0 0 0,-4 1 0 0 0,0 1 129 0 0,1 0 0 0 0,0 0 1 0 0,0 1-1 0 0,0 0 0 0 0,0 0 1 0 0,0 1-1 0 0,-9 4 0 0 0,5-2 53 0 0,-3 1 179 0 0,-1 1-1 0 0,1 1 0 0 0,-13 9 1 0 0,24-14-360 0 0,-1-1 0 0 0,0 1 0 0 0,1 0 0 0 0,0 0 1 0 0,0 0-1 0 0,0 0 0 0 0,0 1 0 0 0,0-1 0 0 0,1 1 0 0 0,0 0 0 0 0,-1 0 0 0 0,1 0 1 0 0,1 0-1 0 0,-1 0 0 0 0,-1 7 0 0 0,2-10 266 0 0,5 13 360 0 0,2-2-409 0 0,-5-10 10 0 0,2-1 3 0 0,4 3-314 0 0,1-1 0 0 0,-1 0 0 0 0,1-1 0 0 0,0 0-1 0 0,-1 0 1 0 0,1 0 0 0 0,0-1 0 0 0,0-1 0 0 0,0 1 0 0 0,0-1 0 0 0,16-2 0 0 0,116-12-1834 0 0,-120 13-390 0 0,-1 0-5117 0 0,0 1-2091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8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1 528 2415 0 0,'19'-17'98'0'0,"0"-1"0"0"0,-2-1-1 0 0,17-22 1 0 0,39-67 1033 0 0,-2 11-481 0 0,-43 62-584 0 0,-7 9 288 0 0,25-21-1 0 0,-28 29 790 0 0,0 0 0 0 0,28-41 0 0 0,-33 43 2429 0 0,-13 15-3360 0 0,0 1 0 0 0,0-1-1 0 0,-1 1 1 0 0,1 0 0 0 0,0-1 0 0 0,0 1 0 0 0,0-1 0 0 0,-1 1 0 0 0,1-1 0 0 0,0 1 0 0 0,-1 0 0 0 0,1-1 0 0 0,0 1 0 0 0,-1 0 0 0 0,1-1 0 0 0,-1 1 0 0 0,1 0-1 0 0,0 0 1 0 0,-1-1 0 0 0,1 1 0 0 0,-1 0 0 0 0,-5 0 145 0 0,1 0-1 0 0,-1 1 0 0 0,0-1 1 0 0,1 1-1 0 0,-1 1 0 0 0,1-1 1 0 0,0 1-1 0 0,-1 0 0 0 0,1 0 1 0 0,0 0-1 0 0,0 1 0 0 0,0 0 1 0 0,0 0-1 0 0,1 0 1 0 0,-7 7-1 0 0,-4 2 73 0 0,1 2 0 0 0,1 0 0 0 0,-16 20-1 0 0,10-7-14 0 0,2 0 0 0 0,-23 45-1 0 0,-18 63 1064 0 0,13-31-253 0 0,-15 42 1073 0 0,57-137-2090 0 0,1 0 0 0 0,0 0 0 0 0,1 0 0 0 0,-1 13 1 0 0,2-17-127 0 0,0-1 1 0 0,0 1 0 0 0,0-1-1 0 0,1 1 1 0 0,0-1 0 0 0,0 0 0 0 0,0 1-1 0 0,0-1 1 0 0,1 0 0 0 0,3 7 0 0 0,-4-10-72 0 0,0 0 0 0 0,0 1 0 0 0,0-1 0 0 0,0 0-1 0 0,0 0 1 0 0,0 0 0 0 0,0 0 0 0 0,0 0 0 0 0,1 0 0 0 0,-1 0 0 0 0,0-1 0 0 0,1 1 0 0 0,-1 0 0 0 0,3 0 0 0 0,-3 0-10 0 0,0-1 0 0 0,0 1 1 0 0,0-1-1 0 0,0 1 0 0 0,0-1 0 0 0,0 1 1 0 0,0-1-1 0 0,0 0 0 0 0,0 0 0 0 0,0 1 1 0 0,0-1-1 0 0,1 0 0 0 0,-1 0 0 0 0,0 0 1 0 0,0 0-1 0 0,0 0 0 0 0,0 0 0 0 0,2-1 1 0 0,1 0-2 0 0,3 0-243 0 0,1-1 0 0 0,-1 1-1 0 0,1-2 1 0 0,-1 1 0 0 0,0-1 0 0 0,0 0-1 0 0,0 0 1 0 0,0-1 0 0 0,-1 0 0 0 0,1 0-1 0 0,5-6 1 0 0,15-7-1752 0 0,-9 5-5017 0 0,2-4-1983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8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217 111 5727 0 0,'-1'2'53'0'0,"1"0"-1"0"0,-1 1 1 0 0,0-1-1 0 0,0 0 1 0 0,-1 1-1 0 0,1-1 1 0 0,0 0-1 0 0,-1 0 0 0 0,1 0 1 0 0,-3 2-1 0 0,-2 3-21 0 0,-12 15 2420 0 0,-2 0-1 0 0,-1-2 0 0 0,0 0 0 0 0,-33 22 1 0 0,4-2 129 0 0,39-28-1914 0 0</inkml:trace>
  <inkml:trace contextRef="#ctx0" brushRef="#br0" timeOffset="1">312 5 4895 0 0,'0'0'520'0'0,"-5"-3"200"0"0,-3 4-320 0 0,2-4-4208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9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 3679 0 0,'0'0'284'0'0,"1"2"-186"0"0,1 8 703 0 0,0 0 0 0 0,0 0 1 0 0,-1 0-1 0 0,-1 0 0 0 0,1 0 0 0 0,-2 0 1 0 0,1 0-1 0 0,-2 1 0 0 0,-3 14 0 0 0,-4 12 2128 0 0,-19 44 0 0 0,2-6-525 0 0,-33 98 861 0 0,26-79-1619 0 0,6-22-236 0 0,-10 36 348 0 0,36-106-1452 0 0,0 2 13 0 0,-9 22 212 0 0,5-14 7 0 0,4-11-95 0 0,2-5 157 0 0,-1 3-280 0 0,1 0-283 0 0,-1 0 0 0 0,0 0 0 0 0,0 0 0 0 0,1 0 0 0 0,-1 0 0 0 0,1 0-1 0 0,-1 1 1 0 0,1-1 0 0 0,-1 0 0 0 0,1 0 0 0 0,0-1 0 0 0,3-2 27 0 0,67-112 434 0 0,-13 24-207 0 0,61-91-371 0 0,-110 171 106 0 0,1 1 0 0 0,12-12-1 0 0,-8 11-22 0 0,-10 11-3 0 0,0 0 0 0 0,5-3 0 0 0,-8 4 0 0 0,0 1 0 0 0,-1-1 0 0 0,1 0 0 0 0,-1 0 0 0 0,1 0 0 0 0,0 1 0 0 0,-1-1 0 0 0,1 0 0 0 0,-1 1 0 0 0,1-1 0 0 0,-1 1 0 0 0,1-1 0 0 0,-1 0 0 0 0,0 1 0 0 0,1-1 0 0 0,-1 1 0 0 0,1-1 0 0 0,0 2 0 0 0,2 4 0 0 0,0 1 0 0 0,0-1 0 0 0,-1 1 0 0 0,1-1 0 0 0,-1 1 0 0 0,-1 0 0 0 0,2 13 0 0 0,1 54 0 0 0,-3-40 0 0 0,0 18 0 0 0,-2-46 0 0 0,1-1 0 0 0,4 17 0 0 0,6 12 0 0 0,0-11 0 0 0,-10-21 0 0 0,1-1 0 0 0,-1 0 0 0 0,1 0 0 0 0,-1 0 0 0 0,1 0 0 0 0,0 1 0 0 0,0-1 0 0 0,0 0 0 0 0,-1 0 0 0 0,1 0 0 0 0,0 0 0 0 0,0-1 0 0 0,0 1 0 0 0,0 0 0 0 0,1 0 0 0 0,0 0 0 0 0,2 1 0 0 0,17 11-2784 0 0,-16-11 1170 0 0,0 0 0 0 0,0 0-1 0 0,0 0 1 0 0,0-1 0 0 0,6 2 0 0 0,2-4-7157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09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14 2815 0 0,'-2'1'49'0'0,"0"0"0"0"0,0 0-1 0 0,0 0 1 0 0,0-1-1 0 0,0 1 1 0 0,0 0-1 0 0,0-1 1 0 0,0 0-1 0 0,-4 1 1 0 0,-5 0 549 0 0,3 2 116 0 0,-1 1-1 0 0,1 0 0 0 0,0 0 0 0 0,0 0 0 0 0,0 1 1 0 0,1 1-1 0 0,-8 5 0 0 0,0 2 1618 0 0,1 1 0 0 0,-15 19 0 0 0,22-25-1241 0 0,2 0-1 0 0,-1 0 1 0 0,2 1 0 0 0,-1 0-1 0 0,1 0 1 0 0,-4 13 0 0 0,7-20-438 0 0,4 17 705 0 0,-2-19-1310 0 0,0 1 0 0 0,-1-1-1 0 0,1 1 1 0 0,0-1 0 0 0,0 0-1 0 0,-1 1 1 0 0,1-1 0 0 0,0 0 0 0 0,0 1-1 0 0,0-1 1 0 0,0 0 0 0 0,-1 0 0 0 0,1 0-1 0 0,0 0 1 0 0,0 0 0 0 0,0 0-1 0 0,0 0 1 0 0,-1 0 0 0 0,1 0 0 0 0,0 0-1 0 0,0-1 1 0 0,0 1 0 0 0,0 0-1 0 0,-1 0 1 0 0,3-2 0 0 0,-1 2-39 0 0,12-4 119 0 0,0-1 1 0 0,-1 0 0 0 0,0-1 0 0 0,0 0-1 0 0,0-1 1 0 0,-1 0 0 0 0,0-1 0 0 0,-1-1-1 0 0,22-19 1 0 0,-29 25-128 0 0,13-22 0 0 0,-9 12 0 0 0,-3-1-19 0 0,-5 10-73 0 0,0-1-1 0 0,-1 1 0 0 0,0 0 0 0 0,1 0 0 0 0,-1 0 1 0 0,-1-1-1 0 0,1 1 0 0 0,-1 0 0 0 0,1 1 0 0 0,-1-1 1 0 0,0 0-1 0 0,-1 0 0 0 0,1 1 0 0 0,-6-6 0 0 0,1-3-1007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1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3367 0 0,'0'0'258'0'0,"1"1"-166"0"0,2 5 692 0 0,0 0 0 0 0,0-1-1 0 0,0 1 1 0 0,-1 1 0 0 0,0-1 0 0 0,0 0 0 0 0,-1 0 0 0 0,1 1 0 0 0,-2-1 0 0 0,1 1 0 0 0,-1-1-1 0 0,0 10 1 0 0,0 3 404 0 0,-1 20 425 0 0,2-35-1452 0 0,-1-1 0 0 0,0 0-1 0 0,1 0 1 0 0,-1 1 0 0 0,1-1 0 0 0,0 0 0 0 0,0 0-1 0 0,2 4 1 0 0,-2-6 337 0 0,5 10 584 0 0,-5-11-1019 0 0,0 1 0 0 0,0 0-1 0 0,-1 0 1 0 0,1-1 0 0 0,0 1 0 0 0,0-1-1 0 0,0 1 1 0 0,0-1 0 0 0,0 1 0 0 0,0-1-1 0 0,0 1 1 0 0,0-1 0 0 0,1 0-1 0 0,-1 0 1 0 0,0 1 0 0 0,0-1 0 0 0,0 0-1 0 0,0 0 1 0 0,0 0 0 0 0,0 0 0 0 0,0 0-1 0 0,1-1 1 0 0,-1 1 0 0 0,0 0-1 0 0,0 0 1 0 0,0-1 0 0 0,0 1 0 0 0,0-1-1 0 0,0 1 1 0 0,0-1 0 0 0,1 0 0 0 0,5-3 333 0 0,0 0 1 0 0,0 0-1 0 0,6-6 0 0 0,-4 2 59 0 0,0 0 0 0 0,-1-1-1 0 0,0 0 1 0 0,0 0 0 0 0,-1-1-1 0 0,11-20 1 0 0,-14 22-325 0 0,-1 0-1 0 0,1 0 1 0 0,-2 0-1 0 0,1 0 1 0 0,-1-1-1 0 0,1-15 0 0 0,-2 18-49 0 0,-1 0 0 0 0,0 0 0 0 0,0 0 0 0 0,-1-1 0 0 0,1 1 0 0 0,-1 0 0 0 0,-1 0 0 0 0,1 0 0 0 0,-1 0 0 0 0,-4-8-1 0 0,5 12-75 0 0,0 0 1 0 0,-1 0-1 0 0,1-1 0 0 0,-1 1 0 0 0,1 0 0 0 0,-1 1 0 0 0,0-1 0 0 0,0 0 0 0 0,0 0 0 0 0,0 1 0 0 0,0-1 0 0 0,0 1 0 0 0,-1 0 0 0 0,1 0 0 0 0,0 0 0 0 0,-1 0 0 0 0,1 0 1 0 0,-1 0-1 0 0,1 1 0 0 0,-1-1 0 0 0,1 1 0 0 0,-1-1 0 0 0,1 1 0 0 0,-1 0 0 0 0,0 0 0 0 0,1 0 0 0 0,-4 1 0 0 0,3-1-280 0 0,-1 1 1 0 0,0 0-1 0 0,0 0 0 0 0,1 0 0 0 0,-1 0 0 0 0,0 1 1 0 0,1 0-1 0 0,-1-1 0 0 0,1 1 0 0 0,0 0 0 0 0,-1 1 1 0 0,1-1-1 0 0,0 0 0 0 0,0 1 0 0 0,1 0 0 0 0,-1 0 1 0 0,-3 4-1 0 0,0 5-5664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10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31 821 3247 0 0,'1'0'251'0'0,"3"-1"-135"0"0,-1 0 0 0 0,1 0 0 0 0,-1 0 0 0 0,0 0 0 0 0,1-1 0 0 0,-1 1 0 0 0,5-4 0 0 0,-2 1 693 0 0,-5 3 101 0 0,0 0 42 0 0,1 0-567 0 0,-1 0 0 0 0,0 0 0 0 0,0 0 1 0 0,1-1-1 0 0,-1 1 0 0 0,0 0 0 0 0,0 0 1 0 0,0-1-1 0 0,-1 1 0 0 0,1 0 0 0 0,0-1 1 0 0,0 1-1 0 0,-1-1 0 0 0,1 1 0 0 0,-1-1 1 0 0,1-3 944 0 0,-1 5-1290 0 0,0 0-1 0 0,0 0 0 0 0,0 0 0 0 0,1-1 1 0 0,-1 1-1 0 0,0 0 0 0 0,0 0 1 0 0,0 0-1 0 0,0-1 0 0 0,0 1 0 0 0,0 0 1 0 0,0 0-1 0 0,0 0 0 0 0,0 0 1 0 0,0-1-1 0 0,0 1 0 0 0,0 0 1 0 0,0 0-1 0 0,-1 0 0 0 0,1-1 0 0 0,0 1 1 0 0,0 0-1 0 0,0 0 0 0 0,0 0 1 0 0,0 0-1 0 0,0-1 0 0 0,0 1 0 0 0,0 0 1 0 0,-1 0-1 0 0,1 0 0 0 0,0 0 1 0 0,0 0-1 0 0,0 0 0 0 0,0-1 1 0 0,-1 1-1 0 0,1 0 0 0 0,0 0 0 0 0,0 0 1 0 0,0 0-1 0 0,0 0 0 0 0,-1 0 1 0 0,1 0-1 0 0,0 0 0 0 0,0 0 0 0 0,0 0 1 0 0,-1 0-1 0 0,1 0 0 0 0,0 0 1 0 0,0 0-1 0 0,0 0 0 0 0,-10-2 359 0 0,7 2-308 0 0,-1 1 1 0 0,1 0-1 0 0,-1 0 1 0 0,1 0-1 0 0,0 0 1 0 0,-1 1-1 0 0,1-1 1 0 0,0 1-1 0 0,0 0 1 0 0,0 0-1 0 0,0 0 1 0 0,0 0 0 0 0,1 1-1 0 0,-1-1 1 0 0,0 1-1 0 0,-2 3 1 0 0,3-3 27 0 0,0-1 1 0 0,0 1 0 0 0,0 0-1 0 0,1 0 1 0 0,-1 0-1 0 0,1 0 1 0 0,-1 0 0 0 0,1 0-1 0 0,0 0 1 0 0,0 0 0 0 0,1 1-1 0 0,-1-1 1 0 0,1 0 0 0 0,-1 1-1 0 0,1-1 1 0 0,0 0 0 0 0,1 6-1 0 0,-1-8 138 0 0,13 6 196 0 0,-9-6-345 0 0,0 1 1 0 0,-1-1-1 0 0,1-1 0 0 0,0 1 1 0 0,0 0-1 0 0,0-1 0 0 0,1 0 1 0 0,-1 0-1 0 0,0 0 0 0 0,0-1 1 0 0,0 1-1 0 0,0-1 0 0 0,0 0 0 0 0,-1 0 1 0 0,7-3-1 0 0,5-2 232 0 0,-1 0 1 0 0,23-15-1 0 0,-14 8-179 0 0,-1-2 0 0 0,-1-1 0 0 0,-1 0 0 0 0,0-2 0 0 0,-1 0 0 0 0,19-24 0 0 0,-10 5-23 0 0,-1-2 1 0 0,-2 0-1 0 0,-2-2 1 0 0,34-84-1 0 0,-31 53 194 0 0,-3-2 1 0 0,15-92-1 0 0,-19 65 1797 0 0,-19 99-1176 0 0,0 5-640 0 0,-31 170 1048 0 0,-32 230-263 0 0,53-260-1088 0 0,11-125-10 0 0,0 0 1 0 0,0 1 0 0 0,2-1 0 0 0,0 0-1 0 0,10 30 1 0 0,-8-36 0 0 0,0 1 0 0 0,8 12 0 0 0,-12-22 0 0 0,1 0 0 0 0,0 1 0 0 0,1-1 0 0 0,-1 0 0 0 0,1-1 0 0 0,-1 1 0 0 0,1 0 0 0 0,0-1 0 0 0,0 1 0 0 0,0-1 0 0 0,6 4 0 0 0,11 4 0 0 0,-17-7 0 0 0,1-1 0 0 0,0 0 0 0 0,1 0 0 0 0,-1 0 0 0 0,0 0 0 0 0,9 1 0 0 0,8 4 0 0 0,-19-6 0 0 0,-1-1 0 0 0,1 1 0 0 0,0 0 0 0 0,0 0 0 0 0,0-1 0 0 0,0 1 0 0 0,0-1 0 0 0,0 0 0 0 0,0 0 0 0 0,0 0 0 0 0,0 0 0 0 0,0 0 0 0 0,0 0 0 0 0,0 0 0 0 0,3-1 0 0 0,19-4-1467 0 0,-21 4 728 0 0,1 1-1 0 0,-1-1 1 0 0,1 0 0 0 0,-1 0-1 0 0,1 0 1 0 0,-1 0 0 0 0,0-1-1 0 0,0 1 1 0 0,1-1 0 0 0,-1 0-1 0 0,0 0 1 0 0,2-2 0 0 0,7-8-8607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29:11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8895 0 0,'7'-3'792'0'0,"4"4"-632"0"0,3 6-160 0 0,2-3 0 0 0,-2-2 3008 0 0,1-1 568 0 0,-1 6 112 0 0,0-3 24 0 0,0-2-2440 0 0,-1-1-496 0 0,-1 9-96 0 0,-1 4-7672 0 0,0 0-1536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3:52:26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1541 1009 3767 0 0,'0'5'291'0'0,"0"-4"-287"0"0,0 0 0 0 0,0 0 0 0 0,0 0 0 0 0,0 0 1 0 0,0 0-1 0 0,0 0 0 0 0,-1 0 0 0 0,1 0 0 0 0,0 0 0 0 0,-1 0 0 0 0,1 0 0 0 0,0 0 0 0 0,-1 0 0 0 0,1 0 1 0 0,-1-1-1 0 0,0 1 0 0 0,1 0 0 0 0,-1 0 0 0 0,1 0 0 0 0,-1-1 0 0 0,0 1 0 0 0,0 0 0 0 0,0-1 0 0 0,-1 1 0 0 0,-1 1 6 0 0,-1-1 0 0 0,0 0 0 0 0,0-1-1 0 0,0 1 1 0 0,0-1 0 0 0,-7 1 0 0 0,-131-2 2075 0 0,7 1-250 0 0,91 3-853 0 0,-69 15 0 0 0,58-9 322 0 0,31-3-833 0 0,-1 0 1 0 0,2 1 0 0 0,-1 1 0 0 0,1 2 0 0 0,0 0-1 0 0,1 1 1 0 0,-33 22 0 0 0,16-5-81 0 0,2 1 0 0 0,0 2 0 0 0,-32 36 0 0 0,35-32 17 0 0,2 1-1 0 0,2 2 0 0 0,1 1 1 0 0,2 1-1 0 0,-43 87 0 0 0,31-38 305 0 0,-33 112-1 0 0,12-33-22 0 0,20-62-465 0 0,22-53-100 0 0,-52 157 835 0 0,41-107 58 0 0,-22 161 0 0 0,49-237-919 0 0,1 1 0 0 0,1-1-1 0 0,2 1 1 0 0,8 47-1 0 0,16 25 18 0 0,-14-58-59 0 0,-2-13-19 0 0,0 0 0 0 0,2-1 1 0 0,1 0-1 0 0,1-1 0 0 0,22 31 0 0 0,98 118 388 0 0,-103-138-273 0 0,12 14 27 0 0,37 46 41 0 0,-71-88-207 0 0,0 0 1 0 0,1-1-1 0 0,0 0 1 0 0,1 0-1 0 0,0-1 0 0 0,0-1 1 0 0,14 7-1 0 0,3 3 34 0 0,259 134 389 0 0,-191-105-329 0 0,-48-19-62 0 0,57 41 0 0 0,-81-51-11 0 0,237 134 814 0 0,-203-120-839 0 0,64 34 290 0 0,197 73 0 0 0,-114-76 5 0 0,-176-54-251 0 0,148 29 277 0 0,-97-23-161 0 0,417 54 1148 0 0,-178-60-1233 0 0,-239-13-42 0 0,155-27 0 0 0,522-168-1217 0 0,-737 195 1142 0 0,307-61-1089 0 0,-306 62 1036 0 0,171-14-185 0 0,-66 9 222 0 0,124-4-494 0 0,-105 7 207 0 0,-7 4-94 0 0,17-1 23 0 0,56-12 424 0 0,251-23 178 0 0,138 1-195 0 0,-238 26-73 0 0,-333 8 34 0 0,1-2 0 0 0,-1-1 1 0 0,0-1-1 0 0,43-17 0 0 0,103-60-326 0 0,-130 57 285 0 0,-1-3 0 0 0,41-35-1 0 0,-85 64 79 0 0,23-18 8 0 0,-2-1-1 0 0,0-2 0 0 0,-1 0 1 0 0,-2-1-1 0 0,18-27 0 0 0,68-133-70 0 0,-74 119-220 0 0,-2 0 0 0 0,-4-2 0 0 0,33-137 0 0 0,-33 91-176 0 0,46-280-1179 0 0,-66 312 1783 0 0,-2 0 0 0 0,-14-117 0 0 0,5 151 53 0 0,-25-87 0 0 0,22 105-93 0 0,-1 1-1 0 0,-23-41 1 0 0,-1-3 21 0 0,8 12-68 0 0,-42-67 0 0 0,49 94-58 0 0,-2 1 0 0 0,-1 1 0 0 0,-41-42 0 0 0,38 47 8 0 0,-1-2 24 0 0,-1 0 0 0 0,-58-41 0 0 0,60 49 67 0 0,-27-24 0 0 0,-24-18 68 0 0,47 38-126 0 0,1-1 1 0 0,-31-33-1 0 0,30 27-1 0 0,-51-39-1 0 0,43 42-36 0 0,-142-99 20 0 0,132 96-5 0 0,-97-44-1 0 0,97 53 10 0 0,0 3 0 0 0,-97-23 0 0 0,79 30-20 0 0,-48-10 43 0 0,46 1-37 0 0,-53-12 5 0 0,39 19 43 0 0,-41-9 26 0 0,-113-48 68 0 0,179 52-114 0 0,-210-82 133 0 0,141 51-152 0 0,-26-13-17 0 0,-117-40 130 0 0,-434-84 227 0 0,168 84-244 0 0,360 79-288 0 0,-195 0-1 0 0,-91 40-1771 0 0,153 20-5243 0 0,128-6 19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23:04:33.6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1 100 2615 0 0,'1'-2'194'0'0,"5"-6"989"0"0,1 1 1 0 0,0-1-1 0 0,0 1 0 0 0,0 0 1 0 0,16-11-1 0 0,-17 14-581 0 0,1-1 417 0 0,-1 0-1 0 0,1 1 1 0 0,1 0-1 0 0,-1 0 1 0 0,1 1-1 0 0,-1-1 1 0 0,1 2-1 0 0,13-4 1 0 0,-19 6-367 0 0,-2 0-579 0 0,1-1 1 0 0,0 1 0 0 0,-1 0-1 0 0,1 0 1 0 0,0 0 0 0 0,-1 0-1 0 0,1 0 1 0 0,0 0 0 0 0,-1 0-1 0 0,1 0 1 0 0,0 0 0 0 0,-1 0-1 0 0,1 0 1 0 0,0 1-1 0 0,-1-1 1 0 0,1 0 0 0 0,0 0-1 0 0,-1 1 1 0 0,1-1 0 0 0,0 0-1 0 0,-1 1 1 0 0,1-1 0 0 0,-1 1-1 0 0,1-1 1 0 0,-1 1 0 0 0,1 0-1 0 0,11 14 1383 0 0,-10-13-1393 0 0,-1 1 1 0 0,0 0-1 0 0,1 0 0 0 0,-1 0 1 0 0,0 0-1 0 0,-1 0 1 0 0,1 1-1 0 0,0-1 0 0 0,-1 0 1 0 0,0 0-1 0 0,0 0 1 0 0,0 6-1 0 0,-1 0 65 0 0,-1-1 1 0 0,0 1-1 0 0,-4 9 0 0 0,-1 7 40 0 0,4-15-63 0 0,-1-1 0 0 0,0 1 0 0 0,-1 0 0 0 0,-11 16 0 0 0,-5 10 201 0 0,14-25-207 0 0,4-5-66 0 0,0-1 0 0 0,0 1 0 0 0,0 1 1 0 0,-4 11-1 0 0,4-9-45 0 0,28-40-520 0 0,-9 12-1158 0 0,-14 16 1515 0 0,0 1-471 0 0,0 1-955 0 0,16-14-60 0 0,-16 14 876 0 0,1 0-296 0 0,-3 1 1042 0 0,1-1 0 0 0,-1 1-1 0 0,0 0 1 0 0,0 0 0 0 0,0 0 0 0 0,0 0 0 0 0,1 0 0 0 0,-1-1-1 0 0,0 1 1 0 0,0 0 0 0 0,0 0 0 0 0,1 0 0 0 0,-1 0 0 0 0,0 0-1 0 0,0 0 1 0 0,1 0 0 0 0,-1 0 0 0 0,0 0 0 0 0,0 0 0 0 0,0 0 0 0 0,1 0-1 0 0,-1 0 1 0 0,0 0 0 0 0,0 0 0 0 0,1 0 0 0 0,-1 0 0 0 0,0 0-1 0 0,0 0 1 0 0,0 0 0 0 0,1 0 0 0 0,-1 0 0 0 0,0 0 0 0 0,0 0-1 0 0,0 0 1 0 0,1 1 0 0 0,-1-1 0 0 0,0 0 0 0 0,0 0 0 0 0,2 6 102 0 0,-1 0 0 0 0,-1 0 1 0 0,1 0-1 0 0,-1 0 0 0 0,0-1 1 0 0,0 1-1 0 0,-1 0 0 0 0,-1 11 1 0 0,-17 51 1513 0 0,9-36-502 0 0,-29 91 2397 0 0,39-122-3196 0 0,0 0-787 0 0,1-1 448 0 0,-1 0 0 0 0,0 0 1 0 0,0 0-1 0 0,0 0 0 0 0,0 0 0 0 0,1 0 1 0 0,-1 0-1 0 0,0 0 0 0 0,0 0 0 0 0,0 0 0 0 0,0 0 1 0 0,1 0-1 0 0,-1 0 0 0 0,0 0 0 0 0,0 0 0 0 0,0 0 1 0 0,0-1-1 0 0,0 1 0 0 0,1 0 0 0 0,-1 0 1 0 0,0 0-1 0 0,0 0 0 0 0,0 0 0 0 0,0 0 0 0 0,0 0 1 0 0,1-1-1 0 0,-1 1 0 0 0,0 0 0 0 0,0 0 0 0 0,0 0 1 0 0,0 0-1 0 0,0 0 0 0 0,0-1 0 0 0,0 1 1 0 0,0 0-1 0 0,0 0 0 0 0,6-7-1379 0 0,10-19-2407 0 0,-15 25 3790 0 0,-1 0 0 0 0,1 0 0 0 0,-1 1 1 0 0,1-1-1 0 0,-1 0 0 0 0,1 1 0 0 0,0-1 0 0 0,-1 0 1 0 0,1 1-1 0 0,0-1 0 0 0,-1 1 0 0 0,1-1 0 0 0,0 1 1 0 0,0-1-1 0 0,0 1 0 0 0,1-1 0 0 0,1 0-114 0 0,-1-1 123 0 0,0 0 0 0 0,0 0-1 0 0,1 1 1 0 0,-1-1 0 0 0,0 1 0 0 0,1 0 0 0 0,-1 0 0 0 0,1 0 0 0 0,4-2 0 0 0,0 2 61 0 0,23-9 1959 0 0,-28 10-588 0 0,1 1-678 0 0,2 0-239 0 0,1 1 1 0 0,-1 0-1 0 0,0 0 0 0 0,0 1 0 0 0,0-1 0 0 0,0 1 0 0 0,0 0 1 0 0,6 6-1 0 0,-10-8-73 0 0,5 5-2 0 0,1-1 256 0 0,-5-2-670 0 0,0 0-1 0 0,0 0 1 0 0,0 0 0 0 0,-1 0 0 0 0,3 6-1 0 0,-3-8-196 0 0,1 6-322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3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11 3599 0 0,'-14'-2'60'0'0,"-33"-6"98"0"0,37 9-85 0 0,10-1-69 0 0,0 1 0 0 0,1-1 0 0 0,-1 1 1 0 0,0-1-1 0 0,1 1 0 0 0,-1-1 0 0 0,0 1 0 0 0,1-1 0 0 0,-1 0 0 0 0,1 1 1 0 0,-1-1-1 0 0,0 1 0 0 0,1-1 0 0 0,-1 0 0 0 0,1 0 0 0 0,-1 1 0 0 0,1-1 1 0 0,-1 0-1 0 0,2 1 0 0 0,186 90 2262 0 0,-48-27 2215 0 0,-104-45-1766 0 0,61 43 0 0 0,-46-24-442 0 0,61 32 1 0 0,68 40 1461 0 0,165 114 2372 0 0,-326-212-5809 0 0,0 0 0 0 0,1-1 0 0 0,0-1 0 0 0,41 14 1 0 0,90 17-46 0 0,-141-39-824 0 0,49 10-566 0 0,-20-9-8019 0 0,-21-4-80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3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 5439 0 0,'0'0'416'0'0,"14"-3"-116"0"0,-1-3 2750 0 0,0 0-1 0 0,16-11 0 0 0,-18 10-2084 0 0,-1-1-1 0 0,0 0 0 0 0,0 0 0 0 0,-1-1 0 0 0,12-14 1 0 0,-6 6-157 0 0,20-18 0 0 0,-13 14-437 0 0,59-56 391 0 0,-81 77-718 0 0,0-1 1 0 0,1 1-1 0 0,-1 0 0 0 0,0-1 1 0 0,1 1-1 0 0,-1 0 1 0 0,0-1-1 0 0,1 1 1 0 0,-1 0-1 0 0,1-1 0 0 0,-1 1 1 0 0,1 0-1 0 0,-1 0 1 0 0,0-1-1 0 0,1 1 0 0 0,-1 0 1 0 0,1 0-1 0 0,-1 0 1 0 0,1 0-1 0 0,-1 0 0 0 0,1 0 1 0 0,-1 0-1 0 0,1 0 1 0 0,-1 0-1 0 0,1 0 1 0 0,-1 0-1 0 0,1 0 0 0 0,-1 0 1 0 0,1 0-1 0 0,0 1-6 0 0,0-1 0 0 0,-1 1 0 0 0,1 0 1 0 0,-1-1-1 0 0,1 1 0 0 0,-1 0 0 0 0,1 0 0 0 0,-1-1 0 0 0,1 1 0 0 0,-1 0 0 0 0,0 0 0 0 0,0 0 0 0 0,1 0 1 0 0,-1-1-1 0 0,0 2 0 0 0,1 7 100 0 0,0 0 0 0 0,0 15 0 0 0,-1-20-30 0 0,0 59 486 0 0,-11 239 1345 0 0,-3-231-1286 0 0,0-2-87 0 0,14-67-680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3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1 443 2303 0 0,'0'1'11'0'0,"1"0"-1"0"0,0 0 0 0 0,-1 0 0 0 0,1 0 1 0 0,0-1-1 0 0,0 1 0 0 0,-1 0 0 0 0,1 0 0 0 0,0 0 1 0 0,0-1-1 0 0,0 1 0 0 0,0 0 0 0 0,0-1 1 0 0,0 1-1 0 0,1-1 0 0 0,-1 1 0 0 0,2 0 0 0 0,2 0 6 0 0,69 43 6907 0 0,-55-34-3613 0 0,17 13 0 0 0,3 1 997 0 0,-26-16-3550 0 0,1-1 1 0 0,0-1 0 0 0,0 0 0 0 0,1 0-1 0 0,24 5 1 0 0,-36-11-925 0 0,-1 0 0 0 0,1 0-1 0 0,0 0 1 0 0,-1-1 0 0 0,1 1 0 0 0,0 0-1 0 0,0-1 1 0 0,3-1 0 0 0,8-4-5848 0 0,-5 0-1461 0 0</inkml:trace>
  <inkml:trace contextRef="#ctx0" brushRef="#br0" timeOffset="1">176 236 7631 0 0,'7'-10'1017'0'0,"0"0"-1"0"0,0 1 1 0 0,1 0 0 0 0,0 0-1 0 0,1 0 1 0 0,9-7-1 0 0,62-38 8361 0 0,-16 10-7913 0 0,-51 33-1712 0 0,23-24-1 0 0,-17 16-7323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3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3247 0 0,'66'67'1308'0'0,"-11"-13"1669"0"0,1 0-206 0 0,-12-2-74 0 0,-1 3 0 0 0,59 100 0 0 0,-82-120-2127 0 0,61 115 1203 0 0,-79-145-1626 0 0,0 1 1 0 0,0-1-1 0 0,0 1 1 0 0,-1-1-1 0 0,0 1 1 0 0,0 0-1 0 0,0-1 1 0 0,-1 1-1 0 0,0 10 1 0 0,0-14-74 0 0,0 0 1 0 0,-1 0-1 0 0,1 0 1 0 0,0 0-1 0 0,-1 0 1 0 0,0 0-1 0 0,1 0 0 0 0,-1-1 1 0 0,0 1-1 0 0,0 0 1 0 0,0 0-1 0 0,0 0 1 0 0,0-1-1 0 0,0 1 0 0 0,0-1 1 0 0,-1 1-1 0 0,1-1 1 0 0,-1 1-1 0 0,1-1 1 0 0,-1 0-1 0 0,1 0 0 0 0,-1 0 1 0 0,0 0-1 0 0,0 0 1 0 0,0 0-1 0 0,1 0 0 0 0,-1 0 1 0 0,0-1-1 0 0,0 1 1 0 0,-2 0-1 0 0,-6-1 49 0 0,0 1 0 0 0,1-1 1 0 0,-1 0-1 0 0,0-1 0 0 0,1 0 0 0 0,-1-1 0 0 0,1 0 0 0 0,-1 0 0 0 0,1-1 1 0 0,0 0-1 0 0,0-1 0 0 0,0 0 0 0 0,1 0 0 0 0,-16-11 0 0 0,15 9-104 0 0,0 0 1 0 0,1-1-1 0 0,0 0 0 0 0,0 0 0 0 0,1-1 0 0 0,0 0 1 0 0,0 0-1 0 0,0-1 0 0 0,1 0 0 0 0,1 0 0 0 0,0-1 1 0 0,0 1-1 0 0,-4-13 0 0 0,8 18 5 0 0,0 0-1 0 0,1 0 1 0 0,-1 0-1 0 0,1 0 1 0 0,0 0-1 0 0,0-1 1 0 0,0 1-1 0 0,1 0 1 0 0,-1 0 0 0 0,1 0-1 0 0,0 0 1 0 0,3-6-1 0 0,2-6-179 0 0,16-26-1 0 0,-5 8-1309 0 0,-12 22 340 0 0,5-9-5391 0 0,0 1-1035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4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12583 0 0,'0'0'971'0'0,"3"-1"-635"0"0,20-18 266 0 0,-16 13 504 0 0,0 1-1 0 0,13-9 1 0 0,30-18 1819 0 0,2 1-2124 0 0,-36 23-1049 0 0,13-5-607 0 0,-11 8-4811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4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0 377 6679 0 0,'6'-11'827'0'0,"0"0"0"0"0,1 1 1 0 0,0 0-1 0 0,1 1 0 0 0,0-1 0 0 0,15-12 0 0 0,6-8 2198 0 0,-12 13-2307 0 0,1 0-1 0 0,0 1 1 0 0,23-14 0 0 0,65-37 6492 0 0,20-4-6026 0 0,-104 57-1329 0 0,5-1-1708 0 0,-11 4-5341 0 0,-6 5-390 0 0</inkml:trace>
  <inkml:trace contextRef="#ctx0" brushRef="#br0" timeOffset="1">241 58 6911 0 0,'86'68'2060'0'0,"-52"-37"2681"0"0,47 56 1 0 0,-64-65-2513 0 0,-1 0 0 0 0,-1 0 0 0 0,23 49 0 0 0,-35-63-1822 0 0,0 0 1 0 0,-1 1 0 0 0,0-1-1 0 0,0 12 1 0 0,0-6-50 0 0,-1-6-144 0 0,-1-1 0 0 0,0 0 0 0 0,-2 12 0 0 0,1-3 79 0 0,0-12-308 0 0,0-1 1 0 0,0 1-1 0 0,0-1 0 0 0,-1 0 1 0 0,1 0-1 0 0,-1 0 0 0 0,0 1 1 0 0,0-2-1 0 0,0 1 0 0 0,-4 5 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4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5959 0 0,'33'-46'669'0'0,"-5"8"1503"0"0,-9 12 2015 0 0,56-61 7380 0 0,-36 47-9781 0 0,46-36 0 0 0,-82 74-2561 0 0,6-5 880 0 0</inkml:trace>
  <inkml:trace contextRef="#ctx0" brushRef="#br0" timeOffset="1">96 20 7455 0 0,'1'1'575'0'0,"33"33"1142"0"0,-13-8 4112 0 0,24 40-1 0 0,-22-30-3957 0 0,-19-28-1505 0 0,-1-5-265 0 0,0 1 0 0 0,-1 0 0 0 0,1 0 0 0 0,1-1 0 0 0,-1 0 0 0 0,5 4 0 0 0,0-1-4171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6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3599 0 0,'0'0'278'0'0,"12"1"159"0"0,2-5 162 0 0,1-2 0 0 0,19-10-1 0 0,9-3 246 0 0,-35 16-767 0 0,-1 0 1 0 0,0 1-1 0 0,1 0 1 0 0,0 0-1 0 0,-1 1 0 0 0,10-1 1 0 0,-15 2 15 0 0,1 0 0 0 0,0 0 0 0 0,0 1 0 0 0,-1-1 0 0 0,1 1 0 0 0,0-1 0 0 0,-1 1 0 0 0,1 0 0 0 0,0 0 0 0 0,-1 0 0 0 0,1 0 0 0 0,-1 0 0 0 0,0 1 0 0 0,1-1 0 0 0,-1 1 0 0 0,0 0 0 0 0,0-1 0 0 0,0 1 0 0 0,0 0 0 0 0,3 4 0 0 0,7 14 1701 0 0,0 0 0 0 0,-1 1 1 0 0,-2 0-1 0 0,13 38 1 0 0,-10-26-526 0 0,21 77 1955 0 0,-12-50-1841 0 0,-13-33-582 0 0,13 28 0 0 0,-17-47-666 0 0,1 1 0 0 0,-1-1 1 0 0,2 0-1 0 0,-1 0 0 0 0,1 0 0 0 0,0-1 0 0 0,8 8 0 0 0,12 6 164 0 0,-24-20-352 0 0,-15 5-2950 0 0,-19 1 2535 0 0,-1-2-1 0 0,-49 2 0 0 0,68-6 427 0 0,4 0 34 0 0,-11 0 26 0 0,-32-1 0 0 0,48 0-15 0 0,0 0-1 0 0,0-1 1 0 0,0 0 0 0 0,0 0 0 0 0,1 0 0 0 0,-1-1-1 0 0,0 1 1 0 0,1-1 0 0 0,0 0 0 0 0,-1-1 0 0 0,1 1-1 0 0,-7-6 1 0 0,10 7-8 0 0,-1-1 1 0 0,1 1-1 0 0,-1-1 0 0 0,1 0 1 0 0,0 0-1 0 0,-1 0 0 0 0,1 0 1 0 0,0 0-1 0 0,0 0 0 0 0,1 0 1 0 0,-1 0-1 0 0,0 0 0 0 0,1 0 0 0 0,-1 0 1 0 0,1-3-1 0 0,-1 1 21 0 0,1 0-1 0 0,0-1 1 0 0,1 1 0 0 0,-1-1-1 0 0,1 1 1 0 0,0 0 0 0 0,1-6-1 0 0,4-5 68 0 0,0 1-1 0 0,1-1 0 0 0,11-16 0 0 0,-14 24-73 0 0,9-13 219 0 0,1 0 1 0 0,0 1-1 0 0,29-29 0 0 0,-11 18 1128 0 0,38-29 0 0 0,-59 50-995 0 0,-6 5-177 0 0,1-1 1 0 0,0 1-1 0 0,1 0 1 0 0,7-3-1 0 0,-13 6-341 0 0,0 0 0 0 0,0 0-1 0 0,1 0 1 0 0,-1 0 0 0 0,-1 0-1 0 0,1 0 1 0 0,0 0 0 0 0,0 0 0 0 0,0-1-1 0 0,0 1 1 0 0,-1 0 0 0 0,1 0 0 0 0,-1-1-1 0 0,1 1 1 0 0,-1-1 0 0 0,1 1-1 0 0,-1 0 1 0 0,0-1 0 0 0,0 1 0 0 0,0-1-1 0 0,0 1 1 0 0,0-2 0 0 0,0-7-1670 0 0,-1 1 1 0 0,-2-15 0 0 0,0 1-2327 0 0,1-1-175 0 0,1 6 2135 0 0,0-29-1 0 0,2 42 2228 0 0,-1 0 0 0 0,1 1 0 0 0,0-1 0 0 0,0 0 0 0 0,0 1 1 0 0,1-1-1 0 0,0 1 0 0 0,-1-1 0 0 0,2 1 0 0 0,4-8 0 0 0,-5 10 210 0 0,1 0 0 0 0,-1 0 0 0 0,1 1 1 0 0,-1-1-1 0 0,1 1 0 0 0,0 0 0 0 0,0-1 0 0 0,0 1 0 0 0,0 1 0 0 0,0-1 0 0 0,0 0 0 0 0,0 1 0 0 0,0-1 1 0 0,0 1-1 0 0,3 0 0 0 0,4-1 278 0 0,-6 0-206 0 0,31-5 4781 0 0,51-1 0 0 0,-84 7-4962 0 0,0 0-1 0 0,0 1 0 0 0,0-1 0 0 0,0 1 0 0 0,0-1 0 0 0,0 1 0 0 0,0 0 0 0 0,-1 0 0 0 0,1 0 1 0 0,0 0-1 0 0,0 0 0 0 0,-1 0 0 0 0,1 0 0 0 0,0 1 0 0 0,-1-1 0 0 0,1 0 0 0 0,-1 1 0 0 0,0 0 1 0 0,1-1-1 0 0,-1 1 0 0 0,2 3 0 0 0,-1-1 55 0 0,0 0 1 0 0,0 0 0 0 0,0 1-1 0 0,-1-1 1 0 0,1 1-1 0 0,-1-1 1 0 0,2 10-1 0 0,-2 9 547 0 0,0 0 0 0 0,-4 45 0 0 0,0-45-427 0 0,-1 1 0 0 0,-11 39 0 0 0,-1-10-199 0 0,7-21 64 0 0,-1-1 1 0 0,-16 32-1 0 0,22-55-237 0 0,0 0 0 0 0,-1 0 0 0 0,1-1 1 0 0,-2 0-1 0 0,1 1 0 0 0,-1-2 0 0 0,0 1 1 0 0,-1-1-1 0 0,1 0 0 0 0,-1 0 1 0 0,0 0-1 0 0,-11 5 0 0 0,16-10-83 0 0,0 0 0 0 0,0 0-1 0 0,0 0 1 0 0,-1-1 0 0 0,1 1 0 0 0,0 0 0 0 0,0-1-1 0 0,0 0 1 0 0,-1 0 0 0 0,1 1 0 0 0,0-1-1 0 0,0-1 1 0 0,0 1 0 0 0,-1 0 0 0 0,-3-1 0 0 0,3 0-243 0 0,-1-1 1 0 0,1 1-1 0 0,-1-1 0 0 0,1 0 1 0 0,0 0-1 0 0,0 0 1 0 0,0 0-1 0 0,-6-5 1 0 0,3 1-246 0 0,0-1 0 0 0,1 1 1 0 0,-1-1-1 0 0,1-1 0 0 0,1 1 0 0 0,-1-1 0 0 0,-3-10 1 0 0,6 15 650 0 0,1 1 1 0 0,0 0 0 0 0,0-1 0 0 0,0 0 0 0 0,1 1-1 0 0,-1-1 1 0 0,1 1 0 0 0,-1-1 0 0 0,1 0 0 0 0,0 0 0 0 0,0 1-1 0 0,0-1 1 0 0,0 0 0 0 0,1 1 0 0 0,-1-1 0 0 0,1 0-1 0 0,-1 1 1 0 0,1-1 0 0 0,0 1 0 0 0,0-1 0 0 0,0 1-1 0 0,1-1 1 0 0,-1 1 0 0 0,0 0 0 0 0,1 0 0 0 0,0-1 0 0 0,-1 1-1 0 0,1 0 1 0 0,0 1 0 0 0,0-1 0 0 0,0 0 0 0 0,0 0-1 0 0,0 1 1 0 0,1-1 0 0 0,-1 1 0 0 0,0 0 0 0 0,4-2-1 0 0,7-2 707 0 0,1 0-1 0 0,0 1 0 0 0,0 0 0 0 0,0 1 0 0 0,21-2 0 0 0,20-1 1228 0 0,0 2 0 0 0,0 2 0 0 0,0 3 0 0 0,63 9 0 0 0,-113-10-2247 0 0,-1 1 0 0 0,0-1-1 0 0,1 0 1 0 0,-1 1 0 0 0,0-2 0 0 0,0 1 0 0 0,1-1 0 0 0,7-1-1 0 0,-9 0-601 0 0,1 1 0 0 0,-1-1 0 0 0,0 0-1 0 0,0 0 1 0 0,0 0 0 0 0,0-1-1 0 0,3-3 1 0 0,-5 6 678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6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1 255 4199 0 0,'0'0'326'0'0,"0"-2"-216"0"0,1-3 1175 0 0,-1-1 0 0 0,2 0 0 0 0,-1 1 0 0 0,1-1 0 0 0,0 1 0 0 0,0-1-1 0 0,0 1 1 0 0,1 0 0 0 0,0 0 0 0 0,0 0 0 0 0,0 0 0 0 0,7-8 0 0 0,8-7 1745 0 0,26-24 0 0 0,-41 41-3051 0 0,19-16 781 0 0,34-22 0 0 0,-15 12-736 0 0,-21 16-2997 0 0,-6 7-5245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04:33:46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3679 0 0,'1'1'284'0'0,"9"9"193"0"0,0 0 0 0 0,-1 1 0 0 0,-1 0 0 0 0,0 1 0 0 0,12 22 0 0 0,1 2 1043 0 0,-4-7 528 0 0,-1 1 0 0 0,-2 0 0 0 0,14 41 0 0 0,-18-46-47 0 0,19 33-1 0 0,-19-41-904 0 0,-2 0 0 0 0,1 0 0 0 0,-2 1 0 0 0,7 25 0 0 0,-10-29-405 0 0,-3-13-572 0 0,0 1 1 0 0,0 0-1 0 0,-1-1 0 0 0,1 1 0 0 0,-1 0 0 0 0,1 0 1 0 0,-1 0-1 0 0,0-1 0 0 0,1 1 0 0 0,-1 0 1 0 0,0 0-1 0 0,0 0 0 0 0,0 0 0 0 0,-1 0 0 0 0,1-1 1 0 0,0 1-1 0 0,-2 2 0 0 0,2-3-19 0 0,-1 0-1 0 0,0 0 1 0 0,0 0 0 0 0,0 0-1 0 0,0-1 1 0 0,0 1 0 0 0,0 0-1 0 0,0-1 1 0 0,0 1-1 0 0,0-1 1 0 0,0 1 0 0 0,0-1-1 0 0,0 1 1 0 0,0-1 0 0 0,-2 1-1 0 0,-21 3 459 0 0,14-4-584 0 0,1 1-1 0 0,-1-1 1 0 0,0-1-1 0 0,-15-2 1 0 0,20 2-372 0 0,0 0 0 0 0,0 0 1 0 0,1 0-1 0 0,-1-1 0 0 0,0 0 0 0 0,1 0 1 0 0,-1 0-1 0 0,1-1 0 0 0,0 1 0 0 0,-1-1 1 0 0,-4-5-1 0 0,-4-4-6183 0 0,-3-2-1853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3" tIns="48361" rIns="96723" bIns="4836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6"/>
            <a:ext cx="5516880" cy="4514850"/>
          </a:xfrm>
          <a:prstGeom prst="rect">
            <a:avLst/>
          </a:prstGeom>
        </p:spPr>
        <p:txBody>
          <a:bodyPr vert="horz" lIns="96723" tIns="48361" rIns="96723" bIns="4836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customXml" Target="../ink/ink175.xml"/><Relationship Id="rId26" Type="http://schemas.openxmlformats.org/officeDocument/2006/relationships/customXml" Target="../ink/ink179.xml"/><Relationship Id="rId39" Type="http://schemas.openxmlformats.org/officeDocument/2006/relationships/image" Target="../media/image199.png"/><Relationship Id="rId21" Type="http://schemas.openxmlformats.org/officeDocument/2006/relationships/image" Target="../media/image190.png"/><Relationship Id="rId34" Type="http://schemas.openxmlformats.org/officeDocument/2006/relationships/customXml" Target="../ink/ink183.xml"/><Relationship Id="rId42" Type="http://schemas.openxmlformats.org/officeDocument/2006/relationships/customXml" Target="../ink/ink187.xml"/><Relationship Id="rId47" Type="http://schemas.openxmlformats.org/officeDocument/2006/relationships/image" Target="../media/image203.png"/><Relationship Id="rId7" Type="http://schemas.openxmlformats.org/officeDocument/2006/relationships/image" Target="../media/image183.png"/><Relationship Id="rId2" Type="http://schemas.openxmlformats.org/officeDocument/2006/relationships/image" Target="../media/image180.png"/><Relationship Id="rId16" Type="http://schemas.openxmlformats.org/officeDocument/2006/relationships/customXml" Target="../ink/ink174.xml"/><Relationship Id="rId29" Type="http://schemas.openxmlformats.org/officeDocument/2006/relationships/image" Target="../media/image194.png"/><Relationship Id="rId11" Type="http://schemas.openxmlformats.org/officeDocument/2006/relationships/image" Target="../media/image185.png"/><Relationship Id="rId24" Type="http://schemas.openxmlformats.org/officeDocument/2006/relationships/customXml" Target="../ink/ink178.xml"/><Relationship Id="rId32" Type="http://schemas.openxmlformats.org/officeDocument/2006/relationships/customXml" Target="../ink/ink182.xml"/><Relationship Id="rId37" Type="http://schemas.openxmlformats.org/officeDocument/2006/relationships/image" Target="../media/image198.png"/><Relationship Id="rId40" Type="http://schemas.openxmlformats.org/officeDocument/2006/relationships/customXml" Target="../ink/ink186.xml"/><Relationship Id="rId45" Type="http://schemas.openxmlformats.org/officeDocument/2006/relationships/image" Target="../media/image202.png"/><Relationship Id="rId5" Type="http://schemas.openxmlformats.org/officeDocument/2006/relationships/image" Target="../media/image182.png"/><Relationship Id="rId15" Type="http://schemas.openxmlformats.org/officeDocument/2006/relationships/image" Target="../media/image187.png"/><Relationship Id="rId23" Type="http://schemas.openxmlformats.org/officeDocument/2006/relationships/image" Target="../media/image191.png"/><Relationship Id="rId28" Type="http://schemas.openxmlformats.org/officeDocument/2006/relationships/customXml" Target="../ink/ink180.xml"/><Relationship Id="rId36" Type="http://schemas.openxmlformats.org/officeDocument/2006/relationships/customXml" Target="../ink/ink184.xml"/><Relationship Id="rId49" Type="http://schemas.openxmlformats.org/officeDocument/2006/relationships/image" Target="../media/image204.png"/><Relationship Id="rId10" Type="http://schemas.openxmlformats.org/officeDocument/2006/relationships/customXml" Target="../ink/ink171.xml"/><Relationship Id="rId19" Type="http://schemas.openxmlformats.org/officeDocument/2006/relationships/image" Target="../media/image189.png"/><Relationship Id="rId31" Type="http://schemas.openxmlformats.org/officeDocument/2006/relationships/image" Target="../media/image195.png"/><Relationship Id="rId44" Type="http://schemas.openxmlformats.org/officeDocument/2006/relationships/customXml" Target="../ink/ink188.xml"/><Relationship Id="rId4" Type="http://schemas.openxmlformats.org/officeDocument/2006/relationships/customXml" Target="../ink/ink168.xml"/><Relationship Id="rId9" Type="http://schemas.openxmlformats.org/officeDocument/2006/relationships/image" Target="../media/image184.png"/><Relationship Id="rId14" Type="http://schemas.openxmlformats.org/officeDocument/2006/relationships/customXml" Target="../ink/ink173.xml"/><Relationship Id="rId22" Type="http://schemas.openxmlformats.org/officeDocument/2006/relationships/customXml" Target="../ink/ink177.xml"/><Relationship Id="rId27" Type="http://schemas.openxmlformats.org/officeDocument/2006/relationships/image" Target="../media/image193.png"/><Relationship Id="rId30" Type="http://schemas.openxmlformats.org/officeDocument/2006/relationships/customXml" Target="../ink/ink181.xml"/><Relationship Id="rId35" Type="http://schemas.openxmlformats.org/officeDocument/2006/relationships/image" Target="../media/image197.png"/><Relationship Id="rId43" Type="http://schemas.openxmlformats.org/officeDocument/2006/relationships/image" Target="../media/image201.png"/><Relationship Id="rId48" Type="http://schemas.openxmlformats.org/officeDocument/2006/relationships/customXml" Target="../ink/ink190.xml"/><Relationship Id="rId8" Type="http://schemas.openxmlformats.org/officeDocument/2006/relationships/customXml" Target="../ink/ink170.xml"/><Relationship Id="rId3" Type="http://schemas.openxmlformats.org/officeDocument/2006/relationships/image" Target="../media/image181.png"/><Relationship Id="rId12" Type="http://schemas.openxmlformats.org/officeDocument/2006/relationships/customXml" Target="../ink/ink172.xml"/><Relationship Id="rId17" Type="http://schemas.openxmlformats.org/officeDocument/2006/relationships/image" Target="../media/image188.png"/><Relationship Id="rId25" Type="http://schemas.openxmlformats.org/officeDocument/2006/relationships/image" Target="../media/image192.png"/><Relationship Id="rId33" Type="http://schemas.openxmlformats.org/officeDocument/2006/relationships/image" Target="../media/image196.png"/><Relationship Id="rId38" Type="http://schemas.openxmlformats.org/officeDocument/2006/relationships/customXml" Target="../ink/ink185.xml"/><Relationship Id="rId46" Type="http://schemas.openxmlformats.org/officeDocument/2006/relationships/customXml" Target="../ink/ink189.xml"/><Relationship Id="rId20" Type="http://schemas.openxmlformats.org/officeDocument/2006/relationships/customXml" Target="../ink/ink176.xml"/><Relationship Id="rId41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2.xml"/><Relationship Id="rId21" Type="http://schemas.openxmlformats.org/officeDocument/2006/relationships/image" Target="../media/image6610.png"/><Relationship Id="rId42" Type="http://schemas.openxmlformats.org/officeDocument/2006/relationships/customXml" Target="../ink/ink210.xml"/><Relationship Id="rId47" Type="http://schemas.openxmlformats.org/officeDocument/2006/relationships/image" Target="../media/image7910.png"/><Relationship Id="rId63" Type="http://schemas.openxmlformats.org/officeDocument/2006/relationships/image" Target="../media/image8710.png"/><Relationship Id="rId68" Type="http://schemas.openxmlformats.org/officeDocument/2006/relationships/customXml" Target="../ink/ink223.xml"/><Relationship Id="rId84" Type="http://schemas.openxmlformats.org/officeDocument/2006/relationships/customXml" Target="../ink/ink231.xml"/><Relationship Id="rId89" Type="http://schemas.openxmlformats.org/officeDocument/2006/relationships/image" Target="../media/image10010.png"/><Relationship Id="rId16" Type="http://schemas.openxmlformats.org/officeDocument/2006/relationships/customXml" Target="../ink/ink197.xml"/><Relationship Id="rId11" Type="http://schemas.openxmlformats.org/officeDocument/2006/relationships/image" Target="../media/image6110.png"/><Relationship Id="rId32" Type="http://schemas.openxmlformats.org/officeDocument/2006/relationships/customXml" Target="../ink/ink205.xml"/><Relationship Id="rId37" Type="http://schemas.openxmlformats.org/officeDocument/2006/relationships/image" Target="../media/image7410.png"/><Relationship Id="rId53" Type="http://schemas.openxmlformats.org/officeDocument/2006/relationships/image" Target="../media/image8210.png"/><Relationship Id="rId58" Type="http://schemas.openxmlformats.org/officeDocument/2006/relationships/customXml" Target="../ink/ink218.xml"/><Relationship Id="rId74" Type="http://schemas.openxmlformats.org/officeDocument/2006/relationships/customXml" Target="../ink/ink226.xml"/><Relationship Id="rId79" Type="http://schemas.openxmlformats.org/officeDocument/2006/relationships/image" Target="../media/image9510.png"/><Relationship Id="rId5" Type="http://schemas.openxmlformats.org/officeDocument/2006/relationships/customXml" Target="../ink/ink191.xml"/><Relationship Id="rId14" Type="http://schemas.openxmlformats.org/officeDocument/2006/relationships/customXml" Target="../ink/ink196.xml"/><Relationship Id="rId22" Type="http://schemas.openxmlformats.org/officeDocument/2006/relationships/customXml" Target="../ink/ink200.xml"/><Relationship Id="rId27" Type="http://schemas.openxmlformats.org/officeDocument/2006/relationships/image" Target="../media/image6910.png"/><Relationship Id="rId30" Type="http://schemas.openxmlformats.org/officeDocument/2006/relationships/customXml" Target="../ink/ink204.xml"/><Relationship Id="rId35" Type="http://schemas.openxmlformats.org/officeDocument/2006/relationships/image" Target="../media/image7310.png"/><Relationship Id="rId43" Type="http://schemas.openxmlformats.org/officeDocument/2006/relationships/image" Target="../media/image7710.png"/><Relationship Id="rId48" Type="http://schemas.openxmlformats.org/officeDocument/2006/relationships/customXml" Target="../ink/ink213.xml"/><Relationship Id="rId56" Type="http://schemas.openxmlformats.org/officeDocument/2006/relationships/customXml" Target="../ink/ink217.xml"/><Relationship Id="rId64" Type="http://schemas.openxmlformats.org/officeDocument/2006/relationships/customXml" Target="../ink/ink221.xml"/><Relationship Id="rId69" Type="http://schemas.openxmlformats.org/officeDocument/2006/relationships/image" Target="../media/image9010.png"/><Relationship Id="rId77" Type="http://schemas.openxmlformats.org/officeDocument/2006/relationships/image" Target="../media/image9410.png"/><Relationship Id="rId8" Type="http://schemas.openxmlformats.org/officeDocument/2006/relationships/image" Target="../media/image6010.png"/><Relationship Id="rId51" Type="http://schemas.openxmlformats.org/officeDocument/2006/relationships/image" Target="../media/image8110.png"/><Relationship Id="rId72" Type="http://schemas.openxmlformats.org/officeDocument/2006/relationships/customXml" Target="../ink/ink225.xml"/><Relationship Id="rId80" Type="http://schemas.openxmlformats.org/officeDocument/2006/relationships/customXml" Target="../ink/ink229.xml"/><Relationship Id="rId85" Type="http://schemas.openxmlformats.org/officeDocument/2006/relationships/image" Target="../media/image9810.png"/><Relationship Id="rId3" Type="http://schemas.openxmlformats.org/officeDocument/2006/relationships/image" Target="../media/image206.png"/><Relationship Id="rId12" Type="http://schemas.openxmlformats.org/officeDocument/2006/relationships/customXml" Target="../ink/ink195.xml"/><Relationship Id="rId17" Type="http://schemas.openxmlformats.org/officeDocument/2006/relationships/image" Target="../media/image6410.png"/><Relationship Id="rId25" Type="http://schemas.openxmlformats.org/officeDocument/2006/relationships/image" Target="../media/image6810.png"/><Relationship Id="rId33" Type="http://schemas.openxmlformats.org/officeDocument/2006/relationships/image" Target="../media/image7210.png"/><Relationship Id="rId38" Type="http://schemas.openxmlformats.org/officeDocument/2006/relationships/customXml" Target="../ink/ink208.xml"/><Relationship Id="rId46" Type="http://schemas.openxmlformats.org/officeDocument/2006/relationships/customXml" Target="../ink/ink212.xml"/><Relationship Id="rId59" Type="http://schemas.openxmlformats.org/officeDocument/2006/relationships/image" Target="../media/image8510.png"/><Relationship Id="rId67" Type="http://schemas.openxmlformats.org/officeDocument/2006/relationships/image" Target="../media/image8910.png"/><Relationship Id="rId20" Type="http://schemas.openxmlformats.org/officeDocument/2006/relationships/customXml" Target="../ink/ink199.xml"/><Relationship Id="rId41" Type="http://schemas.openxmlformats.org/officeDocument/2006/relationships/image" Target="../media/image7610.png"/><Relationship Id="rId54" Type="http://schemas.openxmlformats.org/officeDocument/2006/relationships/customXml" Target="../ink/ink216.xml"/><Relationship Id="rId62" Type="http://schemas.openxmlformats.org/officeDocument/2006/relationships/customXml" Target="../ink/ink220.xml"/><Relationship Id="rId70" Type="http://schemas.openxmlformats.org/officeDocument/2006/relationships/customXml" Target="../ink/ink224.xml"/><Relationship Id="rId75" Type="http://schemas.openxmlformats.org/officeDocument/2006/relationships/image" Target="../media/image9310.png"/><Relationship Id="rId83" Type="http://schemas.openxmlformats.org/officeDocument/2006/relationships/image" Target="../media/image9710.png"/><Relationship Id="rId88" Type="http://schemas.openxmlformats.org/officeDocument/2006/relationships/customXml" Target="../ink/ink2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0.png"/><Relationship Id="rId15" Type="http://schemas.openxmlformats.org/officeDocument/2006/relationships/image" Target="../media/image6310.png"/><Relationship Id="rId23" Type="http://schemas.openxmlformats.org/officeDocument/2006/relationships/image" Target="../media/image6710.png"/><Relationship Id="rId28" Type="http://schemas.openxmlformats.org/officeDocument/2006/relationships/customXml" Target="../ink/ink203.xml"/><Relationship Id="rId36" Type="http://schemas.openxmlformats.org/officeDocument/2006/relationships/customXml" Target="../ink/ink207.xml"/><Relationship Id="rId49" Type="http://schemas.openxmlformats.org/officeDocument/2006/relationships/image" Target="../media/image8010.png"/><Relationship Id="rId57" Type="http://schemas.openxmlformats.org/officeDocument/2006/relationships/image" Target="../media/image8410.png"/><Relationship Id="rId10" Type="http://schemas.openxmlformats.org/officeDocument/2006/relationships/customXml" Target="../ink/ink194.xml"/><Relationship Id="rId31" Type="http://schemas.openxmlformats.org/officeDocument/2006/relationships/image" Target="../media/image7110.png"/><Relationship Id="rId44" Type="http://schemas.openxmlformats.org/officeDocument/2006/relationships/customXml" Target="../ink/ink211.xml"/><Relationship Id="rId52" Type="http://schemas.openxmlformats.org/officeDocument/2006/relationships/customXml" Target="../ink/ink215.xml"/><Relationship Id="rId60" Type="http://schemas.openxmlformats.org/officeDocument/2006/relationships/customXml" Target="../ink/ink219.xml"/><Relationship Id="rId65" Type="http://schemas.openxmlformats.org/officeDocument/2006/relationships/image" Target="../media/image8810.png"/><Relationship Id="rId73" Type="http://schemas.openxmlformats.org/officeDocument/2006/relationships/image" Target="../media/image9210.png"/><Relationship Id="rId78" Type="http://schemas.openxmlformats.org/officeDocument/2006/relationships/customXml" Target="../ink/ink228.xml"/><Relationship Id="rId81" Type="http://schemas.openxmlformats.org/officeDocument/2006/relationships/image" Target="../media/image9610.png"/><Relationship Id="rId86" Type="http://schemas.openxmlformats.org/officeDocument/2006/relationships/customXml" Target="../ink/ink232.xml"/><Relationship Id="rId4" Type="http://schemas.openxmlformats.org/officeDocument/2006/relationships/image" Target="../media/image207.png"/><Relationship Id="rId9" Type="http://schemas.openxmlformats.org/officeDocument/2006/relationships/customXml" Target="../ink/ink193.xml"/><Relationship Id="rId13" Type="http://schemas.openxmlformats.org/officeDocument/2006/relationships/image" Target="../media/image6210.png"/><Relationship Id="rId18" Type="http://schemas.openxmlformats.org/officeDocument/2006/relationships/customXml" Target="../ink/ink198.xml"/><Relationship Id="rId39" Type="http://schemas.openxmlformats.org/officeDocument/2006/relationships/image" Target="../media/image7510.png"/><Relationship Id="rId34" Type="http://schemas.openxmlformats.org/officeDocument/2006/relationships/customXml" Target="../ink/ink206.xml"/><Relationship Id="rId50" Type="http://schemas.openxmlformats.org/officeDocument/2006/relationships/customXml" Target="../ink/ink214.xml"/><Relationship Id="rId55" Type="http://schemas.openxmlformats.org/officeDocument/2006/relationships/image" Target="../media/image8310.png"/><Relationship Id="rId76" Type="http://schemas.openxmlformats.org/officeDocument/2006/relationships/customXml" Target="../ink/ink227.xml"/><Relationship Id="rId7" Type="http://schemas.openxmlformats.org/officeDocument/2006/relationships/customXml" Target="../ink/ink192.xml"/><Relationship Id="rId71" Type="http://schemas.openxmlformats.org/officeDocument/2006/relationships/image" Target="../media/image9110.png"/><Relationship Id="rId2" Type="http://schemas.openxmlformats.org/officeDocument/2006/relationships/image" Target="../media/image205.png"/><Relationship Id="rId29" Type="http://schemas.openxmlformats.org/officeDocument/2006/relationships/image" Target="../media/image7010.png"/><Relationship Id="rId24" Type="http://schemas.openxmlformats.org/officeDocument/2006/relationships/customXml" Target="../ink/ink201.xml"/><Relationship Id="rId40" Type="http://schemas.openxmlformats.org/officeDocument/2006/relationships/customXml" Target="../ink/ink209.xml"/><Relationship Id="rId45" Type="http://schemas.openxmlformats.org/officeDocument/2006/relationships/image" Target="../media/image7810.png"/><Relationship Id="rId66" Type="http://schemas.openxmlformats.org/officeDocument/2006/relationships/customXml" Target="../ink/ink222.xml"/><Relationship Id="rId87" Type="http://schemas.openxmlformats.org/officeDocument/2006/relationships/image" Target="../media/image9910.png"/><Relationship Id="rId61" Type="http://schemas.openxmlformats.org/officeDocument/2006/relationships/image" Target="../media/image8610.png"/><Relationship Id="rId82" Type="http://schemas.openxmlformats.org/officeDocument/2006/relationships/customXml" Target="../ink/ink230.xml"/><Relationship Id="rId19" Type="http://schemas.openxmlformats.org/officeDocument/2006/relationships/image" Target="../media/image651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6.png"/><Relationship Id="rId21" Type="http://schemas.openxmlformats.org/officeDocument/2006/relationships/image" Target="../media/image218.png"/><Relationship Id="rId324" Type="http://schemas.openxmlformats.org/officeDocument/2006/relationships/customXml" Target="../ink/ink394.xml"/><Relationship Id="rId531" Type="http://schemas.openxmlformats.org/officeDocument/2006/relationships/image" Target="../media/image473.png"/><Relationship Id="rId170" Type="http://schemas.openxmlformats.org/officeDocument/2006/relationships/customXml" Target="../ink/ink317.xml"/><Relationship Id="rId268" Type="http://schemas.openxmlformats.org/officeDocument/2006/relationships/customXml" Target="../ink/ink366.xml"/><Relationship Id="rId475" Type="http://schemas.openxmlformats.org/officeDocument/2006/relationships/image" Target="../media/image445.png"/><Relationship Id="rId32" Type="http://schemas.openxmlformats.org/officeDocument/2006/relationships/customXml" Target="../ink/ink248.xml"/><Relationship Id="rId128" Type="http://schemas.openxmlformats.org/officeDocument/2006/relationships/customXml" Target="../ink/ink296.xml"/><Relationship Id="rId335" Type="http://schemas.openxmlformats.org/officeDocument/2006/relationships/image" Target="../media/image375.png"/><Relationship Id="rId542" Type="http://schemas.openxmlformats.org/officeDocument/2006/relationships/customXml" Target="../ink/ink503.xml"/><Relationship Id="rId181" Type="http://schemas.openxmlformats.org/officeDocument/2006/relationships/image" Target="../media/image298.png"/><Relationship Id="rId402" Type="http://schemas.openxmlformats.org/officeDocument/2006/relationships/customXml" Target="../ink/ink433.xml"/><Relationship Id="rId279" Type="http://schemas.openxmlformats.org/officeDocument/2006/relationships/image" Target="../media/image347.png"/><Relationship Id="rId486" Type="http://schemas.openxmlformats.org/officeDocument/2006/relationships/customXml" Target="../ink/ink475.xml"/><Relationship Id="rId43" Type="http://schemas.openxmlformats.org/officeDocument/2006/relationships/image" Target="../media/image229.png"/><Relationship Id="rId139" Type="http://schemas.openxmlformats.org/officeDocument/2006/relationships/image" Target="../media/image277.png"/><Relationship Id="rId346" Type="http://schemas.openxmlformats.org/officeDocument/2006/relationships/customXml" Target="../ink/ink405.xml"/><Relationship Id="rId85" Type="http://schemas.openxmlformats.org/officeDocument/2006/relationships/image" Target="../media/image250.png"/><Relationship Id="rId150" Type="http://schemas.openxmlformats.org/officeDocument/2006/relationships/customXml" Target="../ink/ink307.xml"/><Relationship Id="rId192" Type="http://schemas.openxmlformats.org/officeDocument/2006/relationships/customXml" Target="../ink/ink328.xml"/><Relationship Id="rId206" Type="http://schemas.openxmlformats.org/officeDocument/2006/relationships/customXml" Target="../ink/ink335.xml"/><Relationship Id="rId413" Type="http://schemas.openxmlformats.org/officeDocument/2006/relationships/image" Target="../media/image414.png"/><Relationship Id="rId248" Type="http://schemas.openxmlformats.org/officeDocument/2006/relationships/customXml" Target="../ink/ink356.xml"/><Relationship Id="rId455" Type="http://schemas.openxmlformats.org/officeDocument/2006/relationships/image" Target="../media/image435.png"/><Relationship Id="rId497" Type="http://schemas.openxmlformats.org/officeDocument/2006/relationships/image" Target="../media/image456.png"/><Relationship Id="rId12" Type="http://schemas.openxmlformats.org/officeDocument/2006/relationships/customXml" Target="../ink/ink238.xml"/><Relationship Id="rId108" Type="http://schemas.openxmlformats.org/officeDocument/2006/relationships/customXml" Target="../ink/ink286.xml"/><Relationship Id="rId315" Type="http://schemas.openxmlformats.org/officeDocument/2006/relationships/image" Target="../media/image365.png"/><Relationship Id="rId357" Type="http://schemas.openxmlformats.org/officeDocument/2006/relationships/image" Target="../media/image386.png"/><Relationship Id="rId522" Type="http://schemas.openxmlformats.org/officeDocument/2006/relationships/customXml" Target="../ink/ink493.xml"/><Relationship Id="rId54" Type="http://schemas.openxmlformats.org/officeDocument/2006/relationships/customXml" Target="../ink/ink259.xml"/><Relationship Id="rId96" Type="http://schemas.openxmlformats.org/officeDocument/2006/relationships/customXml" Target="../ink/ink280.xml"/><Relationship Id="rId161" Type="http://schemas.openxmlformats.org/officeDocument/2006/relationships/image" Target="../media/image288.png"/><Relationship Id="rId217" Type="http://schemas.openxmlformats.org/officeDocument/2006/relationships/image" Target="../media/image316.png"/><Relationship Id="rId399" Type="http://schemas.openxmlformats.org/officeDocument/2006/relationships/image" Target="../media/image407.png"/><Relationship Id="rId259" Type="http://schemas.openxmlformats.org/officeDocument/2006/relationships/image" Target="../media/image337.png"/><Relationship Id="rId424" Type="http://schemas.openxmlformats.org/officeDocument/2006/relationships/customXml" Target="../ink/ink444.xml"/><Relationship Id="rId466" Type="http://schemas.openxmlformats.org/officeDocument/2006/relationships/customXml" Target="../ink/ink465.xml"/><Relationship Id="rId23" Type="http://schemas.openxmlformats.org/officeDocument/2006/relationships/image" Target="../media/image219.png"/><Relationship Id="rId119" Type="http://schemas.openxmlformats.org/officeDocument/2006/relationships/image" Target="../media/image267.png"/><Relationship Id="rId270" Type="http://schemas.openxmlformats.org/officeDocument/2006/relationships/customXml" Target="../ink/ink367.xml"/><Relationship Id="rId326" Type="http://schemas.openxmlformats.org/officeDocument/2006/relationships/customXml" Target="../ink/ink395.xml"/><Relationship Id="rId533" Type="http://schemas.openxmlformats.org/officeDocument/2006/relationships/image" Target="../media/image474.png"/><Relationship Id="rId65" Type="http://schemas.openxmlformats.org/officeDocument/2006/relationships/image" Target="../media/image240.png"/><Relationship Id="rId130" Type="http://schemas.openxmlformats.org/officeDocument/2006/relationships/customXml" Target="../ink/ink297.xml"/><Relationship Id="rId368" Type="http://schemas.openxmlformats.org/officeDocument/2006/relationships/customXml" Target="../ink/ink416.xml"/><Relationship Id="rId172" Type="http://schemas.openxmlformats.org/officeDocument/2006/relationships/customXml" Target="../ink/ink318.xml"/><Relationship Id="rId228" Type="http://schemas.openxmlformats.org/officeDocument/2006/relationships/customXml" Target="../ink/ink346.xml"/><Relationship Id="rId435" Type="http://schemas.openxmlformats.org/officeDocument/2006/relationships/image" Target="../media/image425.png"/><Relationship Id="rId477" Type="http://schemas.openxmlformats.org/officeDocument/2006/relationships/image" Target="../media/image446.png"/><Relationship Id="rId281" Type="http://schemas.openxmlformats.org/officeDocument/2006/relationships/image" Target="../media/image348.png"/><Relationship Id="rId337" Type="http://schemas.openxmlformats.org/officeDocument/2006/relationships/image" Target="../media/image376.png"/><Relationship Id="rId502" Type="http://schemas.openxmlformats.org/officeDocument/2006/relationships/customXml" Target="../ink/ink483.xml"/><Relationship Id="rId34" Type="http://schemas.openxmlformats.org/officeDocument/2006/relationships/customXml" Target="../ink/ink249.xml"/><Relationship Id="rId76" Type="http://schemas.openxmlformats.org/officeDocument/2006/relationships/customXml" Target="../ink/ink270.xml"/><Relationship Id="rId141" Type="http://schemas.openxmlformats.org/officeDocument/2006/relationships/image" Target="../media/image278.png"/><Relationship Id="rId379" Type="http://schemas.openxmlformats.org/officeDocument/2006/relationships/image" Target="../media/image397.png"/><Relationship Id="rId7" Type="http://schemas.openxmlformats.org/officeDocument/2006/relationships/image" Target="../media/image211.png"/><Relationship Id="rId183" Type="http://schemas.openxmlformats.org/officeDocument/2006/relationships/image" Target="../media/image299.png"/><Relationship Id="rId239" Type="http://schemas.openxmlformats.org/officeDocument/2006/relationships/image" Target="../media/image327.png"/><Relationship Id="rId390" Type="http://schemas.openxmlformats.org/officeDocument/2006/relationships/customXml" Target="../ink/ink427.xml"/><Relationship Id="rId404" Type="http://schemas.openxmlformats.org/officeDocument/2006/relationships/customXml" Target="../ink/ink434.xml"/><Relationship Id="rId446" Type="http://schemas.openxmlformats.org/officeDocument/2006/relationships/customXml" Target="../ink/ink455.xml"/><Relationship Id="rId250" Type="http://schemas.openxmlformats.org/officeDocument/2006/relationships/customXml" Target="../ink/ink357.xml"/><Relationship Id="rId292" Type="http://schemas.openxmlformats.org/officeDocument/2006/relationships/customXml" Target="../ink/ink378.xml"/><Relationship Id="rId306" Type="http://schemas.openxmlformats.org/officeDocument/2006/relationships/customXml" Target="../ink/ink385.xml"/><Relationship Id="rId488" Type="http://schemas.openxmlformats.org/officeDocument/2006/relationships/customXml" Target="../ink/ink476.xml"/><Relationship Id="rId45" Type="http://schemas.openxmlformats.org/officeDocument/2006/relationships/image" Target="../media/image230.png"/><Relationship Id="rId87" Type="http://schemas.openxmlformats.org/officeDocument/2006/relationships/image" Target="../media/image251.png"/><Relationship Id="rId110" Type="http://schemas.openxmlformats.org/officeDocument/2006/relationships/customXml" Target="../ink/ink287.xml"/><Relationship Id="rId348" Type="http://schemas.openxmlformats.org/officeDocument/2006/relationships/customXml" Target="../ink/ink406.xml"/><Relationship Id="rId513" Type="http://schemas.openxmlformats.org/officeDocument/2006/relationships/image" Target="../media/image464.png"/><Relationship Id="rId152" Type="http://schemas.openxmlformats.org/officeDocument/2006/relationships/customXml" Target="../ink/ink308.xml"/><Relationship Id="rId194" Type="http://schemas.openxmlformats.org/officeDocument/2006/relationships/customXml" Target="../ink/ink329.xml"/><Relationship Id="rId208" Type="http://schemas.openxmlformats.org/officeDocument/2006/relationships/customXml" Target="../ink/ink336.xml"/><Relationship Id="rId415" Type="http://schemas.openxmlformats.org/officeDocument/2006/relationships/image" Target="../media/image415.png"/><Relationship Id="rId457" Type="http://schemas.openxmlformats.org/officeDocument/2006/relationships/image" Target="../media/image436.png"/><Relationship Id="rId261" Type="http://schemas.openxmlformats.org/officeDocument/2006/relationships/image" Target="../media/image338.png"/><Relationship Id="rId499" Type="http://schemas.openxmlformats.org/officeDocument/2006/relationships/image" Target="../media/image457.png"/><Relationship Id="rId14" Type="http://schemas.openxmlformats.org/officeDocument/2006/relationships/customXml" Target="../ink/ink239.xml"/><Relationship Id="rId56" Type="http://schemas.openxmlformats.org/officeDocument/2006/relationships/customXml" Target="../ink/ink260.xml"/><Relationship Id="rId317" Type="http://schemas.openxmlformats.org/officeDocument/2006/relationships/image" Target="../media/image366.png"/><Relationship Id="rId359" Type="http://schemas.openxmlformats.org/officeDocument/2006/relationships/image" Target="../media/image387.png"/><Relationship Id="rId524" Type="http://schemas.openxmlformats.org/officeDocument/2006/relationships/customXml" Target="../ink/ink494.xml"/><Relationship Id="rId98" Type="http://schemas.openxmlformats.org/officeDocument/2006/relationships/customXml" Target="../ink/ink281.xml"/><Relationship Id="rId121" Type="http://schemas.openxmlformats.org/officeDocument/2006/relationships/image" Target="../media/image268.png"/><Relationship Id="rId163" Type="http://schemas.openxmlformats.org/officeDocument/2006/relationships/image" Target="../media/image289.png"/><Relationship Id="rId219" Type="http://schemas.openxmlformats.org/officeDocument/2006/relationships/image" Target="../media/image317.png"/><Relationship Id="rId370" Type="http://schemas.openxmlformats.org/officeDocument/2006/relationships/customXml" Target="../ink/ink417.xml"/><Relationship Id="rId426" Type="http://schemas.openxmlformats.org/officeDocument/2006/relationships/customXml" Target="../ink/ink445.xml"/><Relationship Id="rId230" Type="http://schemas.openxmlformats.org/officeDocument/2006/relationships/customXml" Target="../ink/ink347.xml"/><Relationship Id="rId468" Type="http://schemas.openxmlformats.org/officeDocument/2006/relationships/customXml" Target="../ink/ink466.xml"/><Relationship Id="rId25" Type="http://schemas.openxmlformats.org/officeDocument/2006/relationships/image" Target="../media/image220.png"/><Relationship Id="rId67" Type="http://schemas.openxmlformats.org/officeDocument/2006/relationships/image" Target="../media/image241.png"/><Relationship Id="rId272" Type="http://schemas.openxmlformats.org/officeDocument/2006/relationships/customXml" Target="../ink/ink368.xml"/><Relationship Id="rId328" Type="http://schemas.openxmlformats.org/officeDocument/2006/relationships/customXml" Target="../ink/ink396.xml"/><Relationship Id="rId535" Type="http://schemas.openxmlformats.org/officeDocument/2006/relationships/image" Target="../media/image475.png"/><Relationship Id="rId132" Type="http://schemas.openxmlformats.org/officeDocument/2006/relationships/customXml" Target="../ink/ink298.xml"/><Relationship Id="rId174" Type="http://schemas.openxmlformats.org/officeDocument/2006/relationships/customXml" Target="../ink/ink319.xml"/><Relationship Id="rId381" Type="http://schemas.openxmlformats.org/officeDocument/2006/relationships/image" Target="../media/image398.png"/><Relationship Id="rId241" Type="http://schemas.openxmlformats.org/officeDocument/2006/relationships/image" Target="../media/image328.png"/><Relationship Id="rId437" Type="http://schemas.openxmlformats.org/officeDocument/2006/relationships/image" Target="../media/image426.png"/><Relationship Id="rId479" Type="http://schemas.openxmlformats.org/officeDocument/2006/relationships/image" Target="../media/image447.png"/><Relationship Id="rId36" Type="http://schemas.openxmlformats.org/officeDocument/2006/relationships/customXml" Target="../ink/ink250.xml"/><Relationship Id="rId283" Type="http://schemas.openxmlformats.org/officeDocument/2006/relationships/image" Target="../media/image349.png"/><Relationship Id="rId339" Type="http://schemas.openxmlformats.org/officeDocument/2006/relationships/image" Target="../media/image377.png"/><Relationship Id="rId490" Type="http://schemas.openxmlformats.org/officeDocument/2006/relationships/customXml" Target="../ink/ink477.xml"/><Relationship Id="rId504" Type="http://schemas.openxmlformats.org/officeDocument/2006/relationships/customXml" Target="../ink/ink484.xml"/><Relationship Id="rId78" Type="http://schemas.openxmlformats.org/officeDocument/2006/relationships/customXml" Target="../ink/ink271.xml"/><Relationship Id="rId101" Type="http://schemas.openxmlformats.org/officeDocument/2006/relationships/image" Target="../media/image258.png"/><Relationship Id="rId143" Type="http://schemas.openxmlformats.org/officeDocument/2006/relationships/image" Target="../media/image279.png"/><Relationship Id="rId185" Type="http://schemas.openxmlformats.org/officeDocument/2006/relationships/image" Target="../media/image300.png"/><Relationship Id="rId350" Type="http://schemas.openxmlformats.org/officeDocument/2006/relationships/customXml" Target="../ink/ink407.xml"/><Relationship Id="rId406" Type="http://schemas.openxmlformats.org/officeDocument/2006/relationships/customXml" Target="../ink/ink435.xml"/><Relationship Id="rId9" Type="http://schemas.openxmlformats.org/officeDocument/2006/relationships/image" Target="../media/image212.png"/><Relationship Id="rId210" Type="http://schemas.openxmlformats.org/officeDocument/2006/relationships/customXml" Target="../ink/ink337.xml"/><Relationship Id="rId392" Type="http://schemas.openxmlformats.org/officeDocument/2006/relationships/customXml" Target="../ink/ink428.xml"/><Relationship Id="rId448" Type="http://schemas.openxmlformats.org/officeDocument/2006/relationships/customXml" Target="../ink/ink456.xml"/><Relationship Id="rId252" Type="http://schemas.openxmlformats.org/officeDocument/2006/relationships/customXml" Target="../ink/ink358.xml"/><Relationship Id="rId294" Type="http://schemas.openxmlformats.org/officeDocument/2006/relationships/customXml" Target="../ink/ink379.xml"/><Relationship Id="rId308" Type="http://schemas.openxmlformats.org/officeDocument/2006/relationships/customXml" Target="../ink/ink386.xml"/><Relationship Id="rId515" Type="http://schemas.openxmlformats.org/officeDocument/2006/relationships/image" Target="../media/image465.png"/><Relationship Id="rId47" Type="http://schemas.openxmlformats.org/officeDocument/2006/relationships/image" Target="../media/image231.png"/><Relationship Id="rId89" Type="http://schemas.openxmlformats.org/officeDocument/2006/relationships/image" Target="../media/image252.png"/><Relationship Id="rId112" Type="http://schemas.openxmlformats.org/officeDocument/2006/relationships/customXml" Target="../ink/ink288.xml"/><Relationship Id="rId154" Type="http://schemas.openxmlformats.org/officeDocument/2006/relationships/customXml" Target="../ink/ink309.xml"/><Relationship Id="rId361" Type="http://schemas.openxmlformats.org/officeDocument/2006/relationships/image" Target="../media/image388.png"/><Relationship Id="rId196" Type="http://schemas.openxmlformats.org/officeDocument/2006/relationships/customXml" Target="../ink/ink330.xml"/><Relationship Id="rId417" Type="http://schemas.openxmlformats.org/officeDocument/2006/relationships/image" Target="../media/image416.png"/><Relationship Id="rId459" Type="http://schemas.openxmlformats.org/officeDocument/2006/relationships/image" Target="../media/image437.png"/><Relationship Id="rId16" Type="http://schemas.openxmlformats.org/officeDocument/2006/relationships/customXml" Target="../ink/ink240.xml"/><Relationship Id="rId221" Type="http://schemas.openxmlformats.org/officeDocument/2006/relationships/image" Target="../media/image318.png"/><Relationship Id="rId263" Type="http://schemas.openxmlformats.org/officeDocument/2006/relationships/image" Target="../media/image339.png"/><Relationship Id="rId319" Type="http://schemas.openxmlformats.org/officeDocument/2006/relationships/image" Target="../media/image367.png"/><Relationship Id="rId470" Type="http://schemas.openxmlformats.org/officeDocument/2006/relationships/customXml" Target="../ink/ink467.xml"/><Relationship Id="rId526" Type="http://schemas.openxmlformats.org/officeDocument/2006/relationships/customXml" Target="../ink/ink495.xml"/><Relationship Id="rId58" Type="http://schemas.openxmlformats.org/officeDocument/2006/relationships/customXml" Target="../ink/ink261.xml"/><Relationship Id="rId123" Type="http://schemas.openxmlformats.org/officeDocument/2006/relationships/image" Target="../media/image269.png"/><Relationship Id="rId330" Type="http://schemas.openxmlformats.org/officeDocument/2006/relationships/customXml" Target="../ink/ink397.xml"/><Relationship Id="rId165" Type="http://schemas.openxmlformats.org/officeDocument/2006/relationships/image" Target="../media/image290.png"/><Relationship Id="rId372" Type="http://schemas.openxmlformats.org/officeDocument/2006/relationships/customXml" Target="../ink/ink418.xml"/><Relationship Id="rId428" Type="http://schemas.openxmlformats.org/officeDocument/2006/relationships/customXml" Target="../ink/ink446.xml"/><Relationship Id="rId232" Type="http://schemas.openxmlformats.org/officeDocument/2006/relationships/customXml" Target="../ink/ink348.xml"/><Relationship Id="rId274" Type="http://schemas.openxmlformats.org/officeDocument/2006/relationships/customXml" Target="../ink/ink369.xml"/><Relationship Id="rId481" Type="http://schemas.openxmlformats.org/officeDocument/2006/relationships/image" Target="../media/image448.png"/><Relationship Id="rId27" Type="http://schemas.openxmlformats.org/officeDocument/2006/relationships/image" Target="../media/image221.png"/><Relationship Id="rId69" Type="http://schemas.openxmlformats.org/officeDocument/2006/relationships/image" Target="../media/image242.png"/><Relationship Id="rId134" Type="http://schemas.openxmlformats.org/officeDocument/2006/relationships/customXml" Target="../ink/ink299.xml"/><Relationship Id="rId537" Type="http://schemas.openxmlformats.org/officeDocument/2006/relationships/image" Target="../media/image476.png"/><Relationship Id="rId80" Type="http://schemas.openxmlformats.org/officeDocument/2006/relationships/customXml" Target="../ink/ink272.xml"/><Relationship Id="rId176" Type="http://schemas.openxmlformats.org/officeDocument/2006/relationships/customXml" Target="../ink/ink320.xml"/><Relationship Id="rId341" Type="http://schemas.openxmlformats.org/officeDocument/2006/relationships/image" Target="../media/image378.png"/><Relationship Id="rId383" Type="http://schemas.openxmlformats.org/officeDocument/2006/relationships/image" Target="../media/image399.png"/><Relationship Id="rId439" Type="http://schemas.openxmlformats.org/officeDocument/2006/relationships/image" Target="../media/image427.png"/><Relationship Id="rId201" Type="http://schemas.openxmlformats.org/officeDocument/2006/relationships/image" Target="../media/image308.png"/><Relationship Id="rId243" Type="http://schemas.openxmlformats.org/officeDocument/2006/relationships/image" Target="../media/image329.png"/><Relationship Id="rId285" Type="http://schemas.openxmlformats.org/officeDocument/2006/relationships/image" Target="../media/image350.png"/><Relationship Id="rId450" Type="http://schemas.openxmlformats.org/officeDocument/2006/relationships/customXml" Target="../ink/ink457.xml"/><Relationship Id="rId506" Type="http://schemas.openxmlformats.org/officeDocument/2006/relationships/customXml" Target="../ink/ink485.xml"/><Relationship Id="rId38" Type="http://schemas.openxmlformats.org/officeDocument/2006/relationships/customXml" Target="../ink/ink251.xml"/><Relationship Id="rId103" Type="http://schemas.openxmlformats.org/officeDocument/2006/relationships/image" Target="../media/image259.png"/><Relationship Id="rId310" Type="http://schemas.openxmlformats.org/officeDocument/2006/relationships/customXml" Target="../ink/ink387.xml"/><Relationship Id="rId492" Type="http://schemas.openxmlformats.org/officeDocument/2006/relationships/customXml" Target="../ink/ink478.xml"/><Relationship Id="rId91" Type="http://schemas.openxmlformats.org/officeDocument/2006/relationships/image" Target="../media/image253.png"/><Relationship Id="rId145" Type="http://schemas.openxmlformats.org/officeDocument/2006/relationships/image" Target="../media/image280.png"/><Relationship Id="rId187" Type="http://schemas.openxmlformats.org/officeDocument/2006/relationships/image" Target="../media/image301.png"/><Relationship Id="rId352" Type="http://schemas.openxmlformats.org/officeDocument/2006/relationships/customXml" Target="../ink/ink408.xml"/><Relationship Id="rId394" Type="http://schemas.openxmlformats.org/officeDocument/2006/relationships/customXml" Target="../ink/ink429.xml"/><Relationship Id="rId408" Type="http://schemas.openxmlformats.org/officeDocument/2006/relationships/customXml" Target="../ink/ink436.xml"/><Relationship Id="rId212" Type="http://schemas.openxmlformats.org/officeDocument/2006/relationships/customXml" Target="../ink/ink338.xml"/><Relationship Id="rId254" Type="http://schemas.openxmlformats.org/officeDocument/2006/relationships/customXml" Target="../ink/ink359.xml"/><Relationship Id="rId49" Type="http://schemas.openxmlformats.org/officeDocument/2006/relationships/image" Target="../media/image232.png"/><Relationship Id="rId114" Type="http://schemas.openxmlformats.org/officeDocument/2006/relationships/customXml" Target="../ink/ink289.xml"/><Relationship Id="rId296" Type="http://schemas.openxmlformats.org/officeDocument/2006/relationships/customXml" Target="../ink/ink380.xml"/><Relationship Id="rId461" Type="http://schemas.openxmlformats.org/officeDocument/2006/relationships/image" Target="../media/image438.png"/><Relationship Id="rId517" Type="http://schemas.openxmlformats.org/officeDocument/2006/relationships/image" Target="../media/image466.png"/><Relationship Id="rId60" Type="http://schemas.openxmlformats.org/officeDocument/2006/relationships/customXml" Target="../ink/ink262.xml"/><Relationship Id="rId156" Type="http://schemas.openxmlformats.org/officeDocument/2006/relationships/customXml" Target="../ink/ink310.xml"/><Relationship Id="rId198" Type="http://schemas.openxmlformats.org/officeDocument/2006/relationships/customXml" Target="../ink/ink331.xml"/><Relationship Id="rId321" Type="http://schemas.openxmlformats.org/officeDocument/2006/relationships/image" Target="../media/image368.png"/><Relationship Id="rId363" Type="http://schemas.openxmlformats.org/officeDocument/2006/relationships/image" Target="../media/image389.png"/><Relationship Id="rId419" Type="http://schemas.openxmlformats.org/officeDocument/2006/relationships/image" Target="../media/image417.png"/><Relationship Id="rId223" Type="http://schemas.openxmlformats.org/officeDocument/2006/relationships/image" Target="../media/image319.png"/><Relationship Id="rId430" Type="http://schemas.openxmlformats.org/officeDocument/2006/relationships/customXml" Target="../ink/ink447.xml"/><Relationship Id="rId18" Type="http://schemas.openxmlformats.org/officeDocument/2006/relationships/customXml" Target="../ink/ink241.xml"/><Relationship Id="rId265" Type="http://schemas.openxmlformats.org/officeDocument/2006/relationships/image" Target="../media/image340.png"/><Relationship Id="rId472" Type="http://schemas.openxmlformats.org/officeDocument/2006/relationships/customXml" Target="../ink/ink468.xml"/><Relationship Id="rId528" Type="http://schemas.openxmlformats.org/officeDocument/2006/relationships/customXml" Target="../ink/ink496.xml"/><Relationship Id="rId125" Type="http://schemas.openxmlformats.org/officeDocument/2006/relationships/image" Target="../media/image270.png"/><Relationship Id="rId167" Type="http://schemas.openxmlformats.org/officeDocument/2006/relationships/image" Target="../media/image291.png"/><Relationship Id="rId332" Type="http://schemas.openxmlformats.org/officeDocument/2006/relationships/customXml" Target="../ink/ink398.xml"/><Relationship Id="rId374" Type="http://schemas.openxmlformats.org/officeDocument/2006/relationships/customXml" Target="../ink/ink419.xml"/><Relationship Id="rId71" Type="http://schemas.openxmlformats.org/officeDocument/2006/relationships/image" Target="../media/image243.png"/><Relationship Id="rId234" Type="http://schemas.openxmlformats.org/officeDocument/2006/relationships/customXml" Target="../ink/ink349.xml"/><Relationship Id="rId2" Type="http://schemas.openxmlformats.org/officeDocument/2006/relationships/image" Target="../media/image208.png"/><Relationship Id="rId29" Type="http://schemas.openxmlformats.org/officeDocument/2006/relationships/image" Target="../media/image222.png"/><Relationship Id="rId276" Type="http://schemas.openxmlformats.org/officeDocument/2006/relationships/customXml" Target="../ink/ink370.xml"/><Relationship Id="rId441" Type="http://schemas.openxmlformats.org/officeDocument/2006/relationships/image" Target="../media/image428.png"/><Relationship Id="rId483" Type="http://schemas.openxmlformats.org/officeDocument/2006/relationships/image" Target="../media/image449.png"/><Relationship Id="rId539" Type="http://schemas.openxmlformats.org/officeDocument/2006/relationships/image" Target="../media/image477.png"/><Relationship Id="rId40" Type="http://schemas.openxmlformats.org/officeDocument/2006/relationships/customXml" Target="../ink/ink252.xml"/><Relationship Id="rId136" Type="http://schemas.openxmlformats.org/officeDocument/2006/relationships/customXml" Target="../ink/ink300.xml"/><Relationship Id="rId178" Type="http://schemas.openxmlformats.org/officeDocument/2006/relationships/customXml" Target="../ink/ink321.xml"/><Relationship Id="rId301" Type="http://schemas.openxmlformats.org/officeDocument/2006/relationships/image" Target="../media/image358.png"/><Relationship Id="rId343" Type="http://schemas.openxmlformats.org/officeDocument/2006/relationships/image" Target="../media/image379.png"/><Relationship Id="rId82" Type="http://schemas.openxmlformats.org/officeDocument/2006/relationships/customXml" Target="../ink/ink273.xml"/><Relationship Id="rId203" Type="http://schemas.openxmlformats.org/officeDocument/2006/relationships/image" Target="../media/image309.png"/><Relationship Id="rId385" Type="http://schemas.openxmlformats.org/officeDocument/2006/relationships/image" Target="../media/image400.png"/><Relationship Id="rId245" Type="http://schemas.openxmlformats.org/officeDocument/2006/relationships/image" Target="../media/image330.png"/><Relationship Id="rId287" Type="http://schemas.openxmlformats.org/officeDocument/2006/relationships/image" Target="../media/image351.png"/><Relationship Id="rId410" Type="http://schemas.openxmlformats.org/officeDocument/2006/relationships/customXml" Target="../ink/ink437.xml"/><Relationship Id="rId452" Type="http://schemas.openxmlformats.org/officeDocument/2006/relationships/customXml" Target="../ink/ink458.xml"/><Relationship Id="rId494" Type="http://schemas.openxmlformats.org/officeDocument/2006/relationships/customXml" Target="../ink/ink479.xml"/><Relationship Id="rId508" Type="http://schemas.openxmlformats.org/officeDocument/2006/relationships/customXml" Target="../ink/ink486.xml"/><Relationship Id="rId105" Type="http://schemas.openxmlformats.org/officeDocument/2006/relationships/image" Target="../media/image260.png"/><Relationship Id="rId147" Type="http://schemas.openxmlformats.org/officeDocument/2006/relationships/image" Target="../media/image281.png"/><Relationship Id="rId312" Type="http://schemas.openxmlformats.org/officeDocument/2006/relationships/customXml" Target="../ink/ink388.xml"/><Relationship Id="rId354" Type="http://schemas.openxmlformats.org/officeDocument/2006/relationships/customXml" Target="../ink/ink409.xml"/><Relationship Id="rId51" Type="http://schemas.openxmlformats.org/officeDocument/2006/relationships/image" Target="../media/image233.png"/><Relationship Id="rId93" Type="http://schemas.openxmlformats.org/officeDocument/2006/relationships/image" Target="../media/image254.png"/><Relationship Id="rId189" Type="http://schemas.openxmlformats.org/officeDocument/2006/relationships/image" Target="../media/image302.png"/><Relationship Id="rId396" Type="http://schemas.openxmlformats.org/officeDocument/2006/relationships/customXml" Target="../ink/ink430.xml"/><Relationship Id="rId214" Type="http://schemas.openxmlformats.org/officeDocument/2006/relationships/customXml" Target="../ink/ink339.xml"/><Relationship Id="rId256" Type="http://schemas.openxmlformats.org/officeDocument/2006/relationships/customXml" Target="../ink/ink360.xml"/><Relationship Id="rId298" Type="http://schemas.openxmlformats.org/officeDocument/2006/relationships/customXml" Target="../ink/ink381.xml"/><Relationship Id="rId421" Type="http://schemas.openxmlformats.org/officeDocument/2006/relationships/image" Target="../media/image418.png"/><Relationship Id="rId463" Type="http://schemas.openxmlformats.org/officeDocument/2006/relationships/image" Target="../media/image439.png"/><Relationship Id="rId519" Type="http://schemas.openxmlformats.org/officeDocument/2006/relationships/image" Target="../media/image467.png"/><Relationship Id="rId116" Type="http://schemas.openxmlformats.org/officeDocument/2006/relationships/customXml" Target="../ink/ink290.xml"/><Relationship Id="rId158" Type="http://schemas.openxmlformats.org/officeDocument/2006/relationships/customXml" Target="../ink/ink311.xml"/><Relationship Id="rId323" Type="http://schemas.openxmlformats.org/officeDocument/2006/relationships/image" Target="../media/image369.png"/><Relationship Id="rId530" Type="http://schemas.openxmlformats.org/officeDocument/2006/relationships/customXml" Target="../ink/ink497.xml"/><Relationship Id="rId20" Type="http://schemas.openxmlformats.org/officeDocument/2006/relationships/customXml" Target="../ink/ink242.xml"/><Relationship Id="rId62" Type="http://schemas.openxmlformats.org/officeDocument/2006/relationships/customXml" Target="../ink/ink263.xml"/><Relationship Id="rId365" Type="http://schemas.openxmlformats.org/officeDocument/2006/relationships/image" Target="../media/image390.png"/><Relationship Id="rId225" Type="http://schemas.openxmlformats.org/officeDocument/2006/relationships/image" Target="../media/image320.png"/><Relationship Id="rId267" Type="http://schemas.openxmlformats.org/officeDocument/2006/relationships/image" Target="../media/image341.png"/><Relationship Id="rId432" Type="http://schemas.openxmlformats.org/officeDocument/2006/relationships/customXml" Target="../ink/ink448.xml"/><Relationship Id="rId474" Type="http://schemas.openxmlformats.org/officeDocument/2006/relationships/customXml" Target="../ink/ink469.xml"/><Relationship Id="rId127" Type="http://schemas.openxmlformats.org/officeDocument/2006/relationships/image" Target="../media/image271.png"/><Relationship Id="rId31" Type="http://schemas.openxmlformats.org/officeDocument/2006/relationships/image" Target="../media/image223.png"/><Relationship Id="rId73" Type="http://schemas.openxmlformats.org/officeDocument/2006/relationships/image" Target="../media/image244.png"/><Relationship Id="rId169" Type="http://schemas.openxmlformats.org/officeDocument/2006/relationships/image" Target="../media/image292.png"/><Relationship Id="rId334" Type="http://schemas.openxmlformats.org/officeDocument/2006/relationships/customXml" Target="../ink/ink399.xml"/><Relationship Id="rId376" Type="http://schemas.openxmlformats.org/officeDocument/2006/relationships/customXml" Target="../ink/ink420.xml"/><Relationship Id="rId541" Type="http://schemas.openxmlformats.org/officeDocument/2006/relationships/image" Target="../media/image478.png"/><Relationship Id="rId4" Type="http://schemas.openxmlformats.org/officeDocument/2006/relationships/customXml" Target="../ink/ink234.xml"/><Relationship Id="rId180" Type="http://schemas.openxmlformats.org/officeDocument/2006/relationships/customXml" Target="../ink/ink322.xml"/><Relationship Id="rId236" Type="http://schemas.openxmlformats.org/officeDocument/2006/relationships/customXml" Target="../ink/ink350.xml"/><Relationship Id="rId278" Type="http://schemas.openxmlformats.org/officeDocument/2006/relationships/customXml" Target="../ink/ink371.xml"/><Relationship Id="rId401" Type="http://schemas.openxmlformats.org/officeDocument/2006/relationships/image" Target="../media/image408.png"/><Relationship Id="rId443" Type="http://schemas.openxmlformats.org/officeDocument/2006/relationships/image" Target="../media/image429.png"/><Relationship Id="rId303" Type="http://schemas.openxmlformats.org/officeDocument/2006/relationships/image" Target="../media/image359.png"/><Relationship Id="rId485" Type="http://schemas.openxmlformats.org/officeDocument/2006/relationships/image" Target="../media/image450.png"/><Relationship Id="rId42" Type="http://schemas.openxmlformats.org/officeDocument/2006/relationships/customXml" Target="../ink/ink253.xml"/><Relationship Id="rId84" Type="http://schemas.openxmlformats.org/officeDocument/2006/relationships/customXml" Target="../ink/ink274.xml"/><Relationship Id="rId138" Type="http://schemas.openxmlformats.org/officeDocument/2006/relationships/customXml" Target="../ink/ink301.xml"/><Relationship Id="rId345" Type="http://schemas.openxmlformats.org/officeDocument/2006/relationships/image" Target="../media/image380.png"/><Relationship Id="rId387" Type="http://schemas.openxmlformats.org/officeDocument/2006/relationships/image" Target="../media/image401.png"/><Relationship Id="rId510" Type="http://schemas.openxmlformats.org/officeDocument/2006/relationships/customXml" Target="../ink/ink487.xml"/><Relationship Id="rId191" Type="http://schemas.openxmlformats.org/officeDocument/2006/relationships/image" Target="../media/image303.png"/><Relationship Id="rId205" Type="http://schemas.openxmlformats.org/officeDocument/2006/relationships/image" Target="../media/image310.png"/><Relationship Id="rId247" Type="http://schemas.openxmlformats.org/officeDocument/2006/relationships/image" Target="../media/image331.png"/><Relationship Id="rId412" Type="http://schemas.openxmlformats.org/officeDocument/2006/relationships/customXml" Target="../ink/ink438.xml"/><Relationship Id="rId107" Type="http://schemas.openxmlformats.org/officeDocument/2006/relationships/image" Target="../media/image261.png"/><Relationship Id="rId289" Type="http://schemas.openxmlformats.org/officeDocument/2006/relationships/image" Target="../media/image352.png"/><Relationship Id="rId454" Type="http://schemas.openxmlformats.org/officeDocument/2006/relationships/customXml" Target="../ink/ink459.xml"/><Relationship Id="rId496" Type="http://schemas.openxmlformats.org/officeDocument/2006/relationships/customXml" Target="../ink/ink480.xml"/><Relationship Id="rId11" Type="http://schemas.openxmlformats.org/officeDocument/2006/relationships/image" Target="../media/image213.png"/><Relationship Id="rId53" Type="http://schemas.openxmlformats.org/officeDocument/2006/relationships/image" Target="../media/image234.png"/><Relationship Id="rId149" Type="http://schemas.openxmlformats.org/officeDocument/2006/relationships/image" Target="../media/image282.png"/><Relationship Id="rId314" Type="http://schemas.openxmlformats.org/officeDocument/2006/relationships/customXml" Target="../ink/ink389.xml"/><Relationship Id="rId356" Type="http://schemas.openxmlformats.org/officeDocument/2006/relationships/customXml" Target="../ink/ink410.xml"/><Relationship Id="rId398" Type="http://schemas.openxmlformats.org/officeDocument/2006/relationships/customXml" Target="../ink/ink431.xml"/><Relationship Id="rId521" Type="http://schemas.openxmlformats.org/officeDocument/2006/relationships/image" Target="../media/image468.png"/><Relationship Id="rId95" Type="http://schemas.openxmlformats.org/officeDocument/2006/relationships/image" Target="../media/image255.png"/><Relationship Id="rId160" Type="http://schemas.openxmlformats.org/officeDocument/2006/relationships/customXml" Target="../ink/ink312.xml"/><Relationship Id="rId216" Type="http://schemas.openxmlformats.org/officeDocument/2006/relationships/customXml" Target="../ink/ink340.xml"/><Relationship Id="rId423" Type="http://schemas.openxmlformats.org/officeDocument/2006/relationships/image" Target="../media/image419.png"/><Relationship Id="rId258" Type="http://schemas.openxmlformats.org/officeDocument/2006/relationships/customXml" Target="../ink/ink361.xml"/><Relationship Id="rId465" Type="http://schemas.openxmlformats.org/officeDocument/2006/relationships/image" Target="../media/image440.png"/><Relationship Id="rId22" Type="http://schemas.openxmlformats.org/officeDocument/2006/relationships/customXml" Target="../ink/ink243.xml"/><Relationship Id="rId64" Type="http://schemas.openxmlformats.org/officeDocument/2006/relationships/customXml" Target="../ink/ink264.xml"/><Relationship Id="rId118" Type="http://schemas.openxmlformats.org/officeDocument/2006/relationships/customXml" Target="../ink/ink291.xml"/><Relationship Id="rId325" Type="http://schemas.openxmlformats.org/officeDocument/2006/relationships/image" Target="../media/image370.png"/><Relationship Id="rId367" Type="http://schemas.openxmlformats.org/officeDocument/2006/relationships/image" Target="../media/image391.png"/><Relationship Id="rId532" Type="http://schemas.openxmlformats.org/officeDocument/2006/relationships/customXml" Target="../ink/ink498.xml"/><Relationship Id="rId171" Type="http://schemas.openxmlformats.org/officeDocument/2006/relationships/image" Target="../media/image293.png"/><Relationship Id="rId227" Type="http://schemas.openxmlformats.org/officeDocument/2006/relationships/image" Target="../media/image321.png"/><Relationship Id="rId269" Type="http://schemas.openxmlformats.org/officeDocument/2006/relationships/image" Target="../media/image342.png"/><Relationship Id="rId434" Type="http://schemas.openxmlformats.org/officeDocument/2006/relationships/customXml" Target="../ink/ink449.xml"/><Relationship Id="rId476" Type="http://schemas.openxmlformats.org/officeDocument/2006/relationships/customXml" Target="../ink/ink470.xml"/><Relationship Id="rId33" Type="http://schemas.openxmlformats.org/officeDocument/2006/relationships/image" Target="../media/image224.png"/><Relationship Id="rId129" Type="http://schemas.openxmlformats.org/officeDocument/2006/relationships/image" Target="../media/image272.png"/><Relationship Id="rId280" Type="http://schemas.openxmlformats.org/officeDocument/2006/relationships/customXml" Target="../ink/ink372.xml"/><Relationship Id="rId336" Type="http://schemas.openxmlformats.org/officeDocument/2006/relationships/customXml" Target="../ink/ink400.xml"/><Relationship Id="rId501" Type="http://schemas.openxmlformats.org/officeDocument/2006/relationships/image" Target="../media/image458.png"/><Relationship Id="rId543" Type="http://schemas.openxmlformats.org/officeDocument/2006/relationships/image" Target="../media/image479.png"/><Relationship Id="rId75" Type="http://schemas.openxmlformats.org/officeDocument/2006/relationships/image" Target="../media/image245.png"/><Relationship Id="rId140" Type="http://schemas.openxmlformats.org/officeDocument/2006/relationships/customXml" Target="../ink/ink302.xml"/><Relationship Id="rId182" Type="http://schemas.openxmlformats.org/officeDocument/2006/relationships/customXml" Target="../ink/ink323.xml"/><Relationship Id="rId378" Type="http://schemas.openxmlformats.org/officeDocument/2006/relationships/customXml" Target="../ink/ink421.xml"/><Relationship Id="rId403" Type="http://schemas.openxmlformats.org/officeDocument/2006/relationships/image" Target="../media/image409.png"/><Relationship Id="rId6" Type="http://schemas.openxmlformats.org/officeDocument/2006/relationships/customXml" Target="../ink/ink235.xml"/><Relationship Id="rId238" Type="http://schemas.openxmlformats.org/officeDocument/2006/relationships/customXml" Target="../ink/ink351.xml"/><Relationship Id="rId445" Type="http://schemas.openxmlformats.org/officeDocument/2006/relationships/image" Target="../media/image430.png"/><Relationship Id="rId487" Type="http://schemas.openxmlformats.org/officeDocument/2006/relationships/image" Target="../media/image451.png"/><Relationship Id="rId291" Type="http://schemas.openxmlformats.org/officeDocument/2006/relationships/image" Target="../media/image353.png"/><Relationship Id="rId305" Type="http://schemas.openxmlformats.org/officeDocument/2006/relationships/image" Target="../media/image360.png"/><Relationship Id="rId347" Type="http://schemas.openxmlformats.org/officeDocument/2006/relationships/image" Target="../media/image381.png"/><Relationship Id="rId512" Type="http://schemas.openxmlformats.org/officeDocument/2006/relationships/customXml" Target="../ink/ink488.xml"/><Relationship Id="rId44" Type="http://schemas.openxmlformats.org/officeDocument/2006/relationships/customXml" Target="../ink/ink254.xml"/><Relationship Id="rId86" Type="http://schemas.openxmlformats.org/officeDocument/2006/relationships/customXml" Target="../ink/ink275.xml"/><Relationship Id="rId151" Type="http://schemas.openxmlformats.org/officeDocument/2006/relationships/image" Target="../media/image283.png"/><Relationship Id="rId389" Type="http://schemas.openxmlformats.org/officeDocument/2006/relationships/image" Target="../media/image402.png"/><Relationship Id="rId193" Type="http://schemas.openxmlformats.org/officeDocument/2006/relationships/image" Target="../media/image304.png"/><Relationship Id="rId207" Type="http://schemas.openxmlformats.org/officeDocument/2006/relationships/image" Target="../media/image311.png"/><Relationship Id="rId249" Type="http://schemas.openxmlformats.org/officeDocument/2006/relationships/image" Target="../media/image332.png"/><Relationship Id="rId414" Type="http://schemas.openxmlformats.org/officeDocument/2006/relationships/customXml" Target="../ink/ink439.xml"/><Relationship Id="rId456" Type="http://schemas.openxmlformats.org/officeDocument/2006/relationships/customXml" Target="../ink/ink460.xml"/><Relationship Id="rId498" Type="http://schemas.openxmlformats.org/officeDocument/2006/relationships/customXml" Target="../ink/ink481.xml"/><Relationship Id="rId13" Type="http://schemas.openxmlformats.org/officeDocument/2006/relationships/image" Target="../media/image214.png"/><Relationship Id="rId109" Type="http://schemas.openxmlformats.org/officeDocument/2006/relationships/image" Target="../media/image262.png"/><Relationship Id="rId260" Type="http://schemas.openxmlformats.org/officeDocument/2006/relationships/customXml" Target="../ink/ink362.xml"/><Relationship Id="rId316" Type="http://schemas.openxmlformats.org/officeDocument/2006/relationships/customXml" Target="../ink/ink390.xml"/><Relationship Id="rId523" Type="http://schemas.openxmlformats.org/officeDocument/2006/relationships/image" Target="../media/image469.png"/><Relationship Id="rId55" Type="http://schemas.openxmlformats.org/officeDocument/2006/relationships/image" Target="../media/image235.png"/><Relationship Id="rId97" Type="http://schemas.openxmlformats.org/officeDocument/2006/relationships/image" Target="../media/image256.png"/><Relationship Id="rId120" Type="http://schemas.openxmlformats.org/officeDocument/2006/relationships/customXml" Target="../ink/ink292.xml"/><Relationship Id="rId358" Type="http://schemas.openxmlformats.org/officeDocument/2006/relationships/customXml" Target="../ink/ink411.xml"/><Relationship Id="rId162" Type="http://schemas.openxmlformats.org/officeDocument/2006/relationships/customXml" Target="../ink/ink313.xml"/><Relationship Id="rId218" Type="http://schemas.openxmlformats.org/officeDocument/2006/relationships/customXml" Target="../ink/ink341.xml"/><Relationship Id="rId425" Type="http://schemas.openxmlformats.org/officeDocument/2006/relationships/image" Target="../media/image420.png"/><Relationship Id="rId467" Type="http://schemas.openxmlformats.org/officeDocument/2006/relationships/image" Target="../media/image441.png"/><Relationship Id="rId271" Type="http://schemas.openxmlformats.org/officeDocument/2006/relationships/image" Target="../media/image343.png"/><Relationship Id="rId24" Type="http://schemas.openxmlformats.org/officeDocument/2006/relationships/customXml" Target="../ink/ink244.xml"/><Relationship Id="rId66" Type="http://schemas.openxmlformats.org/officeDocument/2006/relationships/customXml" Target="../ink/ink265.xml"/><Relationship Id="rId131" Type="http://schemas.openxmlformats.org/officeDocument/2006/relationships/image" Target="../media/image273.png"/><Relationship Id="rId327" Type="http://schemas.openxmlformats.org/officeDocument/2006/relationships/image" Target="../media/image371.png"/><Relationship Id="rId369" Type="http://schemas.openxmlformats.org/officeDocument/2006/relationships/image" Target="../media/image392.png"/><Relationship Id="rId534" Type="http://schemas.openxmlformats.org/officeDocument/2006/relationships/customXml" Target="../ink/ink499.xml"/><Relationship Id="rId173" Type="http://schemas.openxmlformats.org/officeDocument/2006/relationships/image" Target="../media/image294.png"/><Relationship Id="rId229" Type="http://schemas.openxmlformats.org/officeDocument/2006/relationships/image" Target="../media/image322.png"/><Relationship Id="rId380" Type="http://schemas.openxmlformats.org/officeDocument/2006/relationships/customXml" Target="../ink/ink422.xml"/><Relationship Id="rId436" Type="http://schemas.openxmlformats.org/officeDocument/2006/relationships/customXml" Target="../ink/ink450.xml"/><Relationship Id="rId240" Type="http://schemas.openxmlformats.org/officeDocument/2006/relationships/customXml" Target="../ink/ink352.xml"/><Relationship Id="rId478" Type="http://schemas.openxmlformats.org/officeDocument/2006/relationships/customXml" Target="../ink/ink471.xml"/><Relationship Id="rId35" Type="http://schemas.openxmlformats.org/officeDocument/2006/relationships/image" Target="../media/image225.png"/><Relationship Id="rId77" Type="http://schemas.openxmlformats.org/officeDocument/2006/relationships/image" Target="../media/image246.png"/><Relationship Id="rId100" Type="http://schemas.openxmlformats.org/officeDocument/2006/relationships/customXml" Target="../ink/ink282.xml"/><Relationship Id="rId282" Type="http://schemas.openxmlformats.org/officeDocument/2006/relationships/customXml" Target="../ink/ink373.xml"/><Relationship Id="rId338" Type="http://schemas.openxmlformats.org/officeDocument/2006/relationships/customXml" Target="../ink/ink401.xml"/><Relationship Id="rId503" Type="http://schemas.openxmlformats.org/officeDocument/2006/relationships/image" Target="../media/image459.png"/><Relationship Id="rId8" Type="http://schemas.openxmlformats.org/officeDocument/2006/relationships/customXml" Target="../ink/ink236.xml"/><Relationship Id="rId142" Type="http://schemas.openxmlformats.org/officeDocument/2006/relationships/customXml" Target="../ink/ink303.xml"/><Relationship Id="rId184" Type="http://schemas.openxmlformats.org/officeDocument/2006/relationships/customXml" Target="../ink/ink324.xml"/><Relationship Id="rId391" Type="http://schemas.openxmlformats.org/officeDocument/2006/relationships/image" Target="../media/image403.png"/><Relationship Id="rId405" Type="http://schemas.openxmlformats.org/officeDocument/2006/relationships/image" Target="../media/image410.png"/><Relationship Id="rId447" Type="http://schemas.openxmlformats.org/officeDocument/2006/relationships/image" Target="../media/image431.png"/><Relationship Id="rId251" Type="http://schemas.openxmlformats.org/officeDocument/2006/relationships/image" Target="../media/image333.png"/><Relationship Id="rId489" Type="http://schemas.openxmlformats.org/officeDocument/2006/relationships/image" Target="../media/image452.png"/><Relationship Id="rId46" Type="http://schemas.openxmlformats.org/officeDocument/2006/relationships/customXml" Target="../ink/ink255.xml"/><Relationship Id="rId293" Type="http://schemas.openxmlformats.org/officeDocument/2006/relationships/image" Target="../media/image354.png"/><Relationship Id="rId307" Type="http://schemas.openxmlformats.org/officeDocument/2006/relationships/image" Target="../media/image361.png"/><Relationship Id="rId349" Type="http://schemas.openxmlformats.org/officeDocument/2006/relationships/image" Target="../media/image382.png"/><Relationship Id="rId514" Type="http://schemas.openxmlformats.org/officeDocument/2006/relationships/customXml" Target="../ink/ink489.xml"/><Relationship Id="rId88" Type="http://schemas.openxmlformats.org/officeDocument/2006/relationships/customXml" Target="../ink/ink276.xml"/><Relationship Id="rId111" Type="http://schemas.openxmlformats.org/officeDocument/2006/relationships/image" Target="../media/image263.png"/><Relationship Id="rId153" Type="http://schemas.openxmlformats.org/officeDocument/2006/relationships/image" Target="../media/image284.png"/><Relationship Id="rId195" Type="http://schemas.openxmlformats.org/officeDocument/2006/relationships/image" Target="../media/image305.png"/><Relationship Id="rId209" Type="http://schemas.openxmlformats.org/officeDocument/2006/relationships/image" Target="../media/image312.png"/><Relationship Id="rId360" Type="http://schemas.openxmlformats.org/officeDocument/2006/relationships/customXml" Target="../ink/ink412.xml"/><Relationship Id="rId416" Type="http://schemas.openxmlformats.org/officeDocument/2006/relationships/customXml" Target="../ink/ink440.xml"/><Relationship Id="rId220" Type="http://schemas.openxmlformats.org/officeDocument/2006/relationships/customXml" Target="../ink/ink342.xml"/><Relationship Id="rId458" Type="http://schemas.openxmlformats.org/officeDocument/2006/relationships/customXml" Target="../ink/ink461.xml"/><Relationship Id="rId15" Type="http://schemas.openxmlformats.org/officeDocument/2006/relationships/image" Target="../media/image215.png"/><Relationship Id="rId57" Type="http://schemas.openxmlformats.org/officeDocument/2006/relationships/image" Target="../media/image236.png"/><Relationship Id="rId262" Type="http://schemas.openxmlformats.org/officeDocument/2006/relationships/customXml" Target="../ink/ink363.xml"/><Relationship Id="rId318" Type="http://schemas.openxmlformats.org/officeDocument/2006/relationships/customXml" Target="../ink/ink391.xml"/><Relationship Id="rId525" Type="http://schemas.openxmlformats.org/officeDocument/2006/relationships/image" Target="../media/image470.png"/><Relationship Id="rId99" Type="http://schemas.openxmlformats.org/officeDocument/2006/relationships/image" Target="../media/image257.png"/><Relationship Id="rId122" Type="http://schemas.openxmlformats.org/officeDocument/2006/relationships/customXml" Target="../ink/ink293.xml"/><Relationship Id="rId164" Type="http://schemas.openxmlformats.org/officeDocument/2006/relationships/customXml" Target="../ink/ink314.xml"/><Relationship Id="rId371" Type="http://schemas.openxmlformats.org/officeDocument/2006/relationships/image" Target="../media/image393.png"/><Relationship Id="rId427" Type="http://schemas.openxmlformats.org/officeDocument/2006/relationships/image" Target="../media/image421.png"/><Relationship Id="rId469" Type="http://schemas.openxmlformats.org/officeDocument/2006/relationships/image" Target="../media/image442.png"/><Relationship Id="rId26" Type="http://schemas.openxmlformats.org/officeDocument/2006/relationships/customXml" Target="../ink/ink245.xml"/><Relationship Id="rId231" Type="http://schemas.openxmlformats.org/officeDocument/2006/relationships/image" Target="../media/image323.png"/><Relationship Id="rId273" Type="http://schemas.openxmlformats.org/officeDocument/2006/relationships/image" Target="../media/image344.png"/><Relationship Id="rId329" Type="http://schemas.openxmlformats.org/officeDocument/2006/relationships/image" Target="../media/image372.png"/><Relationship Id="rId480" Type="http://schemas.openxmlformats.org/officeDocument/2006/relationships/customXml" Target="../ink/ink472.xml"/><Relationship Id="rId536" Type="http://schemas.openxmlformats.org/officeDocument/2006/relationships/customXml" Target="../ink/ink500.xml"/><Relationship Id="rId68" Type="http://schemas.openxmlformats.org/officeDocument/2006/relationships/customXml" Target="../ink/ink266.xml"/><Relationship Id="rId133" Type="http://schemas.openxmlformats.org/officeDocument/2006/relationships/image" Target="../media/image274.png"/><Relationship Id="rId175" Type="http://schemas.openxmlformats.org/officeDocument/2006/relationships/image" Target="../media/image295.png"/><Relationship Id="rId340" Type="http://schemas.openxmlformats.org/officeDocument/2006/relationships/customXml" Target="../ink/ink402.xml"/><Relationship Id="rId200" Type="http://schemas.openxmlformats.org/officeDocument/2006/relationships/customXml" Target="../ink/ink332.xml"/><Relationship Id="rId382" Type="http://schemas.openxmlformats.org/officeDocument/2006/relationships/customXml" Target="../ink/ink423.xml"/><Relationship Id="rId438" Type="http://schemas.openxmlformats.org/officeDocument/2006/relationships/customXml" Target="../ink/ink451.xml"/><Relationship Id="rId242" Type="http://schemas.openxmlformats.org/officeDocument/2006/relationships/customXml" Target="../ink/ink353.xml"/><Relationship Id="rId284" Type="http://schemas.openxmlformats.org/officeDocument/2006/relationships/customXml" Target="../ink/ink374.xml"/><Relationship Id="rId491" Type="http://schemas.openxmlformats.org/officeDocument/2006/relationships/image" Target="../media/image453.png"/><Relationship Id="rId505" Type="http://schemas.openxmlformats.org/officeDocument/2006/relationships/image" Target="../media/image460.png"/><Relationship Id="rId37" Type="http://schemas.openxmlformats.org/officeDocument/2006/relationships/image" Target="../media/image226.png"/><Relationship Id="rId79" Type="http://schemas.openxmlformats.org/officeDocument/2006/relationships/image" Target="../media/image247.png"/><Relationship Id="rId102" Type="http://schemas.openxmlformats.org/officeDocument/2006/relationships/customXml" Target="../ink/ink283.xml"/><Relationship Id="rId144" Type="http://schemas.openxmlformats.org/officeDocument/2006/relationships/customXml" Target="../ink/ink304.xml"/><Relationship Id="rId90" Type="http://schemas.openxmlformats.org/officeDocument/2006/relationships/customXml" Target="../ink/ink277.xml"/><Relationship Id="rId186" Type="http://schemas.openxmlformats.org/officeDocument/2006/relationships/customXml" Target="../ink/ink325.xml"/><Relationship Id="rId351" Type="http://schemas.openxmlformats.org/officeDocument/2006/relationships/image" Target="../media/image383.png"/><Relationship Id="rId393" Type="http://schemas.openxmlformats.org/officeDocument/2006/relationships/image" Target="../media/image404.png"/><Relationship Id="rId407" Type="http://schemas.openxmlformats.org/officeDocument/2006/relationships/image" Target="../media/image411.png"/><Relationship Id="rId449" Type="http://schemas.openxmlformats.org/officeDocument/2006/relationships/image" Target="../media/image432.png"/><Relationship Id="rId211" Type="http://schemas.openxmlformats.org/officeDocument/2006/relationships/image" Target="../media/image313.png"/><Relationship Id="rId253" Type="http://schemas.openxmlformats.org/officeDocument/2006/relationships/image" Target="../media/image334.png"/><Relationship Id="rId295" Type="http://schemas.openxmlformats.org/officeDocument/2006/relationships/image" Target="../media/image355.png"/><Relationship Id="rId309" Type="http://schemas.openxmlformats.org/officeDocument/2006/relationships/image" Target="../media/image362.png"/><Relationship Id="rId460" Type="http://schemas.openxmlformats.org/officeDocument/2006/relationships/customXml" Target="../ink/ink462.xml"/><Relationship Id="rId516" Type="http://schemas.openxmlformats.org/officeDocument/2006/relationships/customXml" Target="../ink/ink490.xml"/><Relationship Id="rId48" Type="http://schemas.openxmlformats.org/officeDocument/2006/relationships/customXml" Target="../ink/ink256.xml"/><Relationship Id="rId113" Type="http://schemas.openxmlformats.org/officeDocument/2006/relationships/image" Target="../media/image264.png"/><Relationship Id="rId320" Type="http://schemas.openxmlformats.org/officeDocument/2006/relationships/customXml" Target="../ink/ink392.xml"/><Relationship Id="rId155" Type="http://schemas.openxmlformats.org/officeDocument/2006/relationships/image" Target="../media/image285.png"/><Relationship Id="rId197" Type="http://schemas.openxmlformats.org/officeDocument/2006/relationships/image" Target="../media/image306.png"/><Relationship Id="rId362" Type="http://schemas.openxmlformats.org/officeDocument/2006/relationships/customXml" Target="../ink/ink413.xml"/><Relationship Id="rId418" Type="http://schemas.openxmlformats.org/officeDocument/2006/relationships/customXml" Target="../ink/ink441.xml"/><Relationship Id="rId222" Type="http://schemas.openxmlformats.org/officeDocument/2006/relationships/customXml" Target="../ink/ink343.xml"/><Relationship Id="rId264" Type="http://schemas.openxmlformats.org/officeDocument/2006/relationships/customXml" Target="../ink/ink364.xml"/><Relationship Id="rId471" Type="http://schemas.openxmlformats.org/officeDocument/2006/relationships/image" Target="../media/image443.png"/><Relationship Id="rId17" Type="http://schemas.openxmlformats.org/officeDocument/2006/relationships/image" Target="../media/image216.png"/><Relationship Id="rId59" Type="http://schemas.openxmlformats.org/officeDocument/2006/relationships/image" Target="../media/image237.png"/><Relationship Id="rId124" Type="http://schemas.openxmlformats.org/officeDocument/2006/relationships/customXml" Target="../ink/ink294.xml"/><Relationship Id="rId527" Type="http://schemas.openxmlformats.org/officeDocument/2006/relationships/image" Target="../media/image471.png"/><Relationship Id="rId70" Type="http://schemas.openxmlformats.org/officeDocument/2006/relationships/customXml" Target="../ink/ink267.xml"/><Relationship Id="rId166" Type="http://schemas.openxmlformats.org/officeDocument/2006/relationships/customXml" Target="../ink/ink315.xml"/><Relationship Id="rId331" Type="http://schemas.openxmlformats.org/officeDocument/2006/relationships/image" Target="../media/image373.png"/><Relationship Id="rId373" Type="http://schemas.openxmlformats.org/officeDocument/2006/relationships/image" Target="../media/image394.png"/><Relationship Id="rId429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24.png"/><Relationship Id="rId440" Type="http://schemas.openxmlformats.org/officeDocument/2006/relationships/customXml" Target="../ink/ink452.xml"/><Relationship Id="rId28" Type="http://schemas.openxmlformats.org/officeDocument/2006/relationships/customXml" Target="../ink/ink246.xml"/><Relationship Id="rId275" Type="http://schemas.openxmlformats.org/officeDocument/2006/relationships/image" Target="../media/image345.png"/><Relationship Id="rId300" Type="http://schemas.openxmlformats.org/officeDocument/2006/relationships/customXml" Target="../ink/ink382.xml"/><Relationship Id="rId482" Type="http://schemas.openxmlformats.org/officeDocument/2006/relationships/customXml" Target="../ink/ink473.xml"/><Relationship Id="rId538" Type="http://schemas.openxmlformats.org/officeDocument/2006/relationships/customXml" Target="../ink/ink501.xml"/><Relationship Id="rId81" Type="http://schemas.openxmlformats.org/officeDocument/2006/relationships/image" Target="../media/image248.png"/><Relationship Id="rId135" Type="http://schemas.openxmlformats.org/officeDocument/2006/relationships/image" Target="../media/image275.png"/><Relationship Id="rId177" Type="http://schemas.openxmlformats.org/officeDocument/2006/relationships/image" Target="../media/image296.png"/><Relationship Id="rId342" Type="http://schemas.openxmlformats.org/officeDocument/2006/relationships/customXml" Target="../ink/ink403.xml"/><Relationship Id="rId384" Type="http://schemas.openxmlformats.org/officeDocument/2006/relationships/customXml" Target="../ink/ink424.xml"/><Relationship Id="rId202" Type="http://schemas.openxmlformats.org/officeDocument/2006/relationships/customXml" Target="../ink/ink333.xml"/><Relationship Id="rId244" Type="http://schemas.openxmlformats.org/officeDocument/2006/relationships/customXml" Target="../ink/ink354.xml"/><Relationship Id="rId39" Type="http://schemas.openxmlformats.org/officeDocument/2006/relationships/image" Target="../media/image227.png"/><Relationship Id="rId286" Type="http://schemas.openxmlformats.org/officeDocument/2006/relationships/customXml" Target="../ink/ink375.xml"/><Relationship Id="rId451" Type="http://schemas.openxmlformats.org/officeDocument/2006/relationships/image" Target="../media/image433.png"/><Relationship Id="rId493" Type="http://schemas.openxmlformats.org/officeDocument/2006/relationships/image" Target="../media/image454.png"/><Relationship Id="rId507" Type="http://schemas.openxmlformats.org/officeDocument/2006/relationships/image" Target="../media/image461.png"/><Relationship Id="rId50" Type="http://schemas.openxmlformats.org/officeDocument/2006/relationships/customXml" Target="../ink/ink257.xml"/><Relationship Id="rId104" Type="http://schemas.openxmlformats.org/officeDocument/2006/relationships/customXml" Target="../ink/ink284.xml"/><Relationship Id="rId146" Type="http://schemas.openxmlformats.org/officeDocument/2006/relationships/customXml" Target="../ink/ink305.xml"/><Relationship Id="rId188" Type="http://schemas.openxmlformats.org/officeDocument/2006/relationships/customXml" Target="../ink/ink326.xml"/><Relationship Id="rId311" Type="http://schemas.openxmlformats.org/officeDocument/2006/relationships/image" Target="../media/image363.png"/><Relationship Id="rId353" Type="http://schemas.openxmlformats.org/officeDocument/2006/relationships/image" Target="../media/image384.png"/><Relationship Id="rId395" Type="http://schemas.openxmlformats.org/officeDocument/2006/relationships/image" Target="../media/image405.png"/><Relationship Id="rId409" Type="http://schemas.openxmlformats.org/officeDocument/2006/relationships/image" Target="../media/image412.png"/><Relationship Id="rId92" Type="http://schemas.openxmlformats.org/officeDocument/2006/relationships/customXml" Target="../ink/ink278.xml"/><Relationship Id="rId213" Type="http://schemas.openxmlformats.org/officeDocument/2006/relationships/image" Target="../media/image314.png"/><Relationship Id="rId420" Type="http://schemas.openxmlformats.org/officeDocument/2006/relationships/customXml" Target="../ink/ink442.xml"/><Relationship Id="rId255" Type="http://schemas.openxmlformats.org/officeDocument/2006/relationships/image" Target="../media/image335.png"/><Relationship Id="rId297" Type="http://schemas.openxmlformats.org/officeDocument/2006/relationships/image" Target="../media/image356.png"/><Relationship Id="rId462" Type="http://schemas.openxmlformats.org/officeDocument/2006/relationships/customXml" Target="../ink/ink463.xml"/><Relationship Id="rId518" Type="http://schemas.openxmlformats.org/officeDocument/2006/relationships/customXml" Target="../ink/ink491.xml"/><Relationship Id="rId115" Type="http://schemas.openxmlformats.org/officeDocument/2006/relationships/image" Target="../media/image265.png"/><Relationship Id="rId157" Type="http://schemas.openxmlformats.org/officeDocument/2006/relationships/image" Target="../media/image286.png"/><Relationship Id="rId322" Type="http://schemas.openxmlformats.org/officeDocument/2006/relationships/customXml" Target="../ink/ink393.xml"/><Relationship Id="rId364" Type="http://schemas.openxmlformats.org/officeDocument/2006/relationships/customXml" Target="../ink/ink414.xml"/><Relationship Id="rId61" Type="http://schemas.openxmlformats.org/officeDocument/2006/relationships/image" Target="../media/image238.png"/><Relationship Id="rId199" Type="http://schemas.openxmlformats.org/officeDocument/2006/relationships/image" Target="../media/image307.png"/><Relationship Id="rId19" Type="http://schemas.openxmlformats.org/officeDocument/2006/relationships/image" Target="../media/image217.png"/><Relationship Id="rId224" Type="http://schemas.openxmlformats.org/officeDocument/2006/relationships/customXml" Target="../ink/ink344.xml"/><Relationship Id="rId266" Type="http://schemas.openxmlformats.org/officeDocument/2006/relationships/customXml" Target="../ink/ink365.xml"/><Relationship Id="rId431" Type="http://schemas.openxmlformats.org/officeDocument/2006/relationships/image" Target="../media/image423.png"/><Relationship Id="rId473" Type="http://schemas.openxmlformats.org/officeDocument/2006/relationships/image" Target="../media/image444.png"/><Relationship Id="rId529" Type="http://schemas.openxmlformats.org/officeDocument/2006/relationships/image" Target="../media/image472.png"/><Relationship Id="rId30" Type="http://schemas.openxmlformats.org/officeDocument/2006/relationships/customXml" Target="../ink/ink247.xml"/><Relationship Id="rId126" Type="http://schemas.openxmlformats.org/officeDocument/2006/relationships/customXml" Target="../ink/ink295.xml"/><Relationship Id="rId168" Type="http://schemas.openxmlformats.org/officeDocument/2006/relationships/customXml" Target="../ink/ink316.xml"/><Relationship Id="rId333" Type="http://schemas.openxmlformats.org/officeDocument/2006/relationships/image" Target="../media/image374.png"/><Relationship Id="rId540" Type="http://schemas.openxmlformats.org/officeDocument/2006/relationships/customXml" Target="../ink/ink502.xml"/><Relationship Id="rId72" Type="http://schemas.openxmlformats.org/officeDocument/2006/relationships/customXml" Target="../ink/ink268.xml"/><Relationship Id="rId375" Type="http://schemas.openxmlformats.org/officeDocument/2006/relationships/image" Target="../media/image395.png"/><Relationship Id="rId3" Type="http://schemas.openxmlformats.org/officeDocument/2006/relationships/image" Target="../media/image209.png"/><Relationship Id="rId235" Type="http://schemas.openxmlformats.org/officeDocument/2006/relationships/image" Target="../media/image325.png"/><Relationship Id="rId277" Type="http://schemas.openxmlformats.org/officeDocument/2006/relationships/image" Target="../media/image346.png"/><Relationship Id="rId400" Type="http://schemas.openxmlformats.org/officeDocument/2006/relationships/customXml" Target="../ink/ink432.xml"/><Relationship Id="rId442" Type="http://schemas.openxmlformats.org/officeDocument/2006/relationships/customXml" Target="../ink/ink453.xml"/><Relationship Id="rId484" Type="http://schemas.openxmlformats.org/officeDocument/2006/relationships/customXml" Target="../ink/ink474.xml"/><Relationship Id="rId137" Type="http://schemas.openxmlformats.org/officeDocument/2006/relationships/image" Target="../media/image276.png"/><Relationship Id="rId302" Type="http://schemas.openxmlformats.org/officeDocument/2006/relationships/customXml" Target="../ink/ink383.xml"/><Relationship Id="rId344" Type="http://schemas.openxmlformats.org/officeDocument/2006/relationships/customXml" Target="../ink/ink404.xml"/><Relationship Id="rId41" Type="http://schemas.openxmlformats.org/officeDocument/2006/relationships/image" Target="../media/image228.png"/><Relationship Id="rId83" Type="http://schemas.openxmlformats.org/officeDocument/2006/relationships/image" Target="../media/image249.png"/><Relationship Id="rId179" Type="http://schemas.openxmlformats.org/officeDocument/2006/relationships/image" Target="../media/image297.png"/><Relationship Id="rId386" Type="http://schemas.openxmlformats.org/officeDocument/2006/relationships/customXml" Target="../ink/ink425.xml"/><Relationship Id="rId190" Type="http://schemas.openxmlformats.org/officeDocument/2006/relationships/customXml" Target="../ink/ink327.xml"/><Relationship Id="rId204" Type="http://schemas.openxmlformats.org/officeDocument/2006/relationships/customXml" Target="../ink/ink334.xml"/><Relationship Id="rId246" Type="http://schemas.openxmlformats.org/officeDocument/2006/relationships/customXml" Target="../ink/ink355.xml"/><Relationship Id="rId288" Type="http://schemas.openxmlformats.org/officeDocument/2006/relationships/customXml" Target="../ink/ink376.xml"/><Relationship Id="rId411" Type="http://schemas.openxmlformats.org/officeDocument/2006/relationships/image" Target="../media/image413.png"/><Relationship Id="rId453" Type="http://schemas.openxmlformats.org/officeDocument/2006/relationships/image" Target="../media/image434.png"/><Relationship Id="rId509" Type="http://schemas.openxmlformats.org/officeDocument/2006/relationships/image" Target="../media/image462.png"/><Relationship Id="rId106" Type="http://schemas.openxmlformats.org/officeDocument/2006/relationships/customXml" Target="../ink/ink285.xml"/><Relationship Id="rId313" Type="http://schemas.openxmlformats.org/officeDocument/2006/relationships/image" Target="../media/image364.png"/><Relationship Id="rId495" Type="http://schemas.openxmlformats.org/officeDocument/2006/relationships/image" Target="../media/image455.png"/><Relationship Id="rId10" Type="http://schemas.openxmlformats.org/officeDocument/2006/relationships/customXml" Target="../ink/ink237.xml"/><Relationship Id="rId52" Type="http://schemas.openxmlformats.org/officeDocument/2006/relationships/customXml" Target="../ink/ink258.xml"/><Relationship Id="rId94" Type="http://schemas.openxmlformats.org/officeDocument/2006/relationships/customXml" Target="../ink/ink279.xml"/><Relationship Id="rId148" Type="http://schemas.openxmlformats.org/officeDocument/2006/relationships/customXml" Target="../ink/ink306.xml"/><Relationship Id="rId355" Type="http://schemas.openxmlformats.org/officeDocument/2006/relationships/image" Target="../media/image385.png"/><Relationship Id="rId397" Type="http://schemas.openxmlformats.org/officeDocument/2006/relationships/image" Target="../media/image406.png"/><Relationship Id="rId520" Type="http://schemas.openxmlformats.org/officeDocument/2006/relationships/customXml" Target="../ink/ink492.xml"/><Relationship Id="rId215" Type="http://schemas.openxmlformats.org/officeDocument/2006/relationships/image" Target="../media/image315.png"/><Relationship Id="rId257" Type="http://schemas.openxmlformats.org/officeDocument/2006/relationships/image" Target="../media/image336.png"/><Relationship Id="rId422" Type="http://schemas.openxmlformats.org/officeDocument/2006/relationships/customXml" Target="../ink/ink443.xml"/><Relationship Id="rId464" Type="http://schemas.openxmlformats.org/officeDocument/2006/relationships/customXml" Target="../ink/ink464.xml"/><Relationship Id="rId299" Type="http://schemas.openxmlformats.org/officeDocument/2006/relationships/image" Target="../media/image357.png"/><Relationship Id="rId63" Type="http://schemas.openxmlformats.org/officeDocument/2006/relationships/image" Target="../media/image239.png"/><Relationship Id="rId159" Type="http://schemas.openxmlformats.org/officeDocument/2006/relationships/image" Target="../media/image287.png"/><Relationship Id="rId366" Type="http://schemas.openxmlformats.org/officeDocument/2006/relationships/customXml" Target="../ink/ink415.xml"/><Relationship Id="rId226" Type="http://schemas.openxmlformats.org/officeDocument/2006/relationships/customXml" Target="../ink/ink345.xml"/><Relationship Id="rId433" Type="http://schemas.openxmlformats.org/officeDocument/2006/relationships/image" Target="../media/image424.png"/><Relationship Id="rId74" Type="http://schemas.openxmlformats.org/officeDocument/2006/relationships/customXml" Target="../ink/ink269.xml"/><Relationship Id="rId377" Type="http://schemas.openxmlformats.org/officeDocument/2006/relationships/image" Target="../media/image396.png"/><Relationship Id="rId500" Type="http://schemas.openxmlformats.org/officeDocument/2006/relationships/customXml" Target="../ink/ink482.xml"/><Relationship Id="rId5" Type="http://schemas.openxmlformats.org/officeDocument/2006/relationships/image" Target="../media/image210.png"/><Relationship Id="rId237" Type="http://schemas.openxmlformats.org/officeDocument/2006/relationships/image" Target="../media/image326.png"/><Relationship Id="rId444" Type="http://schemas.openxmlformats.org/officeDocument/2006/relationships/customXml" Target="../ink/ink454.xml"/><Relationship Id="rId290" Type="http://schemas.openxmlformats.org/officeDocument/2006/relationships/customXml" Target="../ink/ink377.xml"/><Relationship Id="rId304" Type="http://schemas.openxmlformats.org/officeDocument/2006/relationships/customXml" Target="../ink/ink384.xml"/><Relationship Id="rId388" Type="http://schemas.openxmlformats.org/officeDocument/2006/relationships/customXml" Target="../ink/ink426.xml"/><Relationship Id="rId511" Type="http://schemas.openxmlformats.org/officeDocument/2006/relationships/image" Target="../media/image463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61.xml"/><Relationship Id="rId299" Type="http://schemas.openxmlformats.org/officeDocument/2006/relationships/customXml" Target="../ink/ink652.xml"/><Relationship Id="rId21" Type="http://schemas.openxmlformats.org/officeDocument/2006/relationships/customXml" Target="../ink/ink513.xml"/><Relationship Id="rId63" Type="http://schemas.openxmlformats.org/officeDocument/2006/relationships/customXml" Target="../ink/ink534.xml"/><Relationship Id="rId159" Type="http://schemas.openxmlformats.org/officeDocument/2006/relationships/customXml" Target="../ink/ink582.xml"/><Relationship Id="rId324" Type="http://schemas.openxmlformats.org/officeDocument/2006/relationships/image" Target="../media/image639.png"/><Relationship Id="rId366" Type="http://schemas.openxmlformats.org/officeDocument/2006/relationships/image" Target="../media/image660.png"/><Relationship Id="rId170" Type="http://schemas.openxmlformats.org/officeDocument/2006/relationships/image" Target="../media/image563.png"/><Relationship Id="rId226" Type="http://schemas.openxmlformats.org/officeDocument/2006/relationships/image" Target="../media/image591.png"/><Relationship Id="rId268" Type="http://schemas.openxmlformats.org/officeDocument/2006/relationships/image" Target="../media/image611.png"/><Relationship Id="rId32" Type="http://schemas.openxmlformats.org/officeDocument/2006/relationships/image" Target="../media/image494.png"/><Relationship Id="rId74" Type="http://schemas.openxmlformats.org/officeDocument/2006/relationships/image" Target="../media/image515.png"/><Relationship Id="rId128" Type="http://schemas.openxmlformats.org/officeDocument/2006/relationships/image" Target="../media/image542.png"/><Relationship Id="rId335" Type="http://schemas.openxmlformats.org/officeDocument/2006/relationships/customXml" Target="../ink/ink670.xml"/><Relationship Id="rId377" Type="http://schemas.openxmlformats.org/officeDocument/2006/relationships/customXml" Target="../ink/ink691.xml"/><Relationship Id="rId5" Type="http://schemas.openxmlformats.org/officeDocument/2006/relationships/customXml" Target="../ink/ink505.xml"/><Relationship Id="rId181" Type="http://schemas.openxmlformats.org/officeDocument/2006/relationships/customXml" Target="../ink/ink593.xml"/><Relationship Id="rId237" Type="http://schemas.openxmlformats.org/officeDocument/2006/relationships/customXml" Target="../ink/ink621.xml"/><Relationship Id="rId279" Type="http://schemas.openxmlformats.org/officeDocument/2006/relationships/customXml" Target="../ink/ink642.xml"/><Relationship Id="rId43" Type="http://schemas.openxmlformats.org/officeDocument/2006/relationships/customXml" Target="../ink/ink524.xml"/><Relationship Id="rId139" Type="http://schemas.openxmlformats.org/officeDocument/2006/relationships/customXml" Target="../ink/ink572.xml"/><Relationship Id="rId290" Type="http://schemas.openxmlformats.org/officeDocument/2006/relationships/image" Target="../media/image622.png"/><Relationship Id="rId304" Type="http://schemas.openxmlformats.org/officeDocument/2006/relationships/image" Target="../media/image629.png"/><Relationship Id="rId346" Type="http://schemas.openxmlformats.org/officeDocument/2006/relationships/image" Target="../media/image650.png"/><Relationship Id="rId85" Type="http://schemas.openxmlformats.org/officeDocument/2006/relationships/customXml" Target="../ink/ink545.xml"/><Relationship Id="rId150" Type="http://schemas.openxmlformats.org/officeDocument/2006/relationships/image" Target="../media/image553.png"/><Relationship Id="rId192" Type="http://schemas.openxmlformats.org/officeDocument/2006/relationships/image" Target="../media/image574.png"/><Relationship Id="rId206" Type="http://schemas.openxmlformats.org/officeDocument/2006/relationships/image" Target="../media/image581.png"/><Relationship Id="rId248" Type="http://schemas.openxmlformats.org/officeDocument/2006/relationships/image" Target="../media/image602.png"/><Relationship Id="rId12" Type="http://schemas.openxmlformats.org/officeDocument/2006/relationships/image" Target="../media/image484.png"/><Relationship Id="rId108" Type="http://schemas.openxmlformats.org/officeDocument/2006/relationships/image" Target="../media/image532.png"/><Relationship Id="rId315" Type="http://schemas.openxmlformats.org/officeDocument/2006/relationships/customXml" Target="../ink/ink660.xml"/><Relationship Id="rId357" Type="http://schemas.openxmlformats.org/officeDocument/2006/relationships/customXml" Target="../ink/ink681.xml"/><Relationship Id="rId54" Type="http://schemas.openxmlformats.org/officeDocument/2006/relationships/image" Target="../media/image505.png"/><Relationship Id="rId96" Type="http://schemas.openxmlformats.org/officeDocument/2006/relationships/image" Target="../media/image526.png"/><Relationship Id="rId161" Type="http://schemas.openxmlformats.org/officeDocument/2006/relationships/customXml" Target="../ink/ink583.xml"/><Relationship Id="rId217" Type="http://schemas.openxmlformats.org/officeDocument/2006/relationships/customXml" Target="../ink/ink611.xml"/><Relationship Id="rId259" Type="http://schemas.openxmlformats.org/officeDocument/2006/relationships/customXml" Target="../ink/ink632.xml"/><Relationship Id="rId23" Type="http://schemas.openxmlformats.org/officeDocument/2006/relationships/customXml" Target="../ink/ink514.xml"/><Relationship Id="rId119" Type="http://schemas.openxmlformats.org/officeDocument/2006/relationships/customXml" Target="../ink/ink562.xml"/><Relationship Id="rId270" Type="http://schemas.openxmlformats.org/officeDocument/2006/relationships/image" Target="../media/image612.png"/><Relationship Id="rId326" Type="http://schemas.openxmlformats.org/officeDocument/2006/relationships/image" Target="../media/image640.png"/><Relationship Id="rId65" Type="http://schemas.openxmlformats.org/officeDocument/2006/relationships/customXml" Target="../ink/ink535.xml"/><Relationship Id="rId130" Type="http://schemas.openxmlformats.org/officeDocument/2006/relationships/image" Target="../media/image543.png"/><Relationship Id="rId368" Type="http://schemas.openxmlformats.org/officeDocument/2006/relationships/image" Target="../media/image661.png"/><Relationship Id="rId172" Type="http://schemas.openxmlformats.org/officeDocument/2006/relationships/image" Target="../media/image564.png"/><Relationship Id="rId228" Type="http://schemas.openxmlformats.org/officeDocument/2006/relationships/image" Target="../media/image592.png"/><Relationship Id="rId281" Type="http://schemas.openxmlformats.org/officeDocument/2006/relationships/customXml" Target="../ink/ink643.xml"/><Relationship Id="rId337" Type="http://schemas.openxmlformats.org/officeDocument/2006/relationships/customXml" Target="../ink/ink671.xml"/><Relationship Id="rId34" Type="http://schemas.openxmlformats.org/officeDocument/2006/relationships/image" Target="../media/image495.png"/><Relationship Id="rId76" Type="http://schemas.openxmlformats.org/officeDocument/2006/relationships/image" Target="../media/image516.png"/><Relationship Id="rId141" Type="http://schemas.openxmlformats.org/officeDocument/2006/relationships/customXml" Target="../ink/ink573.xml"/><Relationship Id="rId7" Type="http://schemas.openxmlformats.org/officeDocument/2006/relationships/customXml" Target="../ink/ink506.xml"/><Relationship Id="rId183" Type="http://schemas.openxmlformats.org/officeDocument/2006/relationships/customXml" Target="../ink/ink594.xml"/><Relationship Id="rId239" Type="http://schemas.openxmlformats.org/officeDocument/2006/relationships/customXml" Target="../ink/ink622.xml"/><Relationship Id="rId250" Type="http://schemas.openxmlformats.org/officeDocument/2006/relationships/image" Target="../media/image603.png"/><Relationship Id="rId292" Type="http://schemas.openxmlformats.org/officeDocument/2006/relationships/image" Target="../media/image623.png"/><Relationship Id="rId306" Type="http://schemas.openxmlformats.org/officeDocument/2006/relationships/image" Target="../media/image630.png"/><Relationship Id="rId45" Type="http://schemas.openxmlformats.org/officeDocument/2006/relationships/customXml" Target="../ink/ink525.xml"/><Relationship Id="rId87" Type="http://schemas.openxmlformats.org/officeDocument/2006/relationships/customXml" Target="../ink/ink546.xml"/><Relationship Id="rId110" Type="http://schemas.openxmlformats.org/officeDocument/2006/relationships/image" Target="../media/image533.png"/><Relationship Id="rId348" Type="http://schemas.openxmlformats.org/officeDocument/2006/relationships/image" Target="../media/image651.png"/><Relationship Id="rId152" Type="http://schemas.openxmlformats.org/officeDocument/2006/relationships/image" Target="../media/image554.png"/><Relationship Id="rId194" Type="http://schemas.openxmlformats.org/officeDocument/2006/relationships/image" Target="../media/image575.png"/><Relationship Id="rId208" Type="http://schemas.openxmlformats.org/officeDocument/2006/relationships/image" Target="../media/image582.png"/><Relationship Id="rId261" Type="http://schemas.openxmlformats.org/officeDocument/2006/relationships/customXml" Target="../ink/ink633.xml"/><Relationship Id="rId14" Type="http://schemas.openxmlformats.org/officeDocument/2006/relationships/image" Target="../media/image485.png"/><Relationship Id="rId56" Type="http://schemas.openxmlformats.org/officeDocument/2006/relationships/image" Target="../media/image506.png"/><Relationship Id="rId317" Type="http://schemas.openxmlformats.org/officeDocument/2006/relationships/customXml" Target="../ink/ink661.xml"/><Relationship Id="rId359" Type="http://schemas.openxmlformats.org/officeDocument/2006/relationships/customXml" Target="../ink/ink682.xml"/><Relationship Id="rId98" Type="http://schemas.openxmlformats.org/officeDocument/2006/relationships/image" Target="../media/image527.png"/><Relationship Id="rId121" Type="http://schemas.openxmlformats.org/officeDocument/2006/relationships/customXml" Target="../ink/ink563.xml"/><Relationship Id="rId163" Type="http://schemas.openxmlformats.org/officeDocument/2006/relationships/customXml" Target="../ink/ink584.xml"/><Relationship Id="rId219" Type="http://schemas.openxmlformats.org/officeDocument/2006/relationships/customXml" Target="../ink/ink612.xml"/><Relationship Id="rId370" Type="http://schemas.openxmlformats.org/officeDocument/2006/relationships/image" Target="../media/image662.png"/><Relationship Id="rId230" Type="http://schemas.openxmlformats.org/officeDocument/2006/relationships/image" Target="../media/image593.png"/><Relationship Id="rId25" Type="http://schemas.openxmlformats.org/officeDocument/2006/relationships/customXml" Target="../ink/ink515.xml"/><Relationship Id="rId67" Type="http://schemas.openxmlformats.org/officeDocument/2006/relationships/customXml" Target="../ink/ink536.xml"/><Relationship Id="rId272" Type="http://schemas.openxmlformats.org/officeDocument/2006/relationships/image" Target="../media/image613.png"/><Relationship Id="rId328" Type="http://schemas.openxmlformats.org/officeDocument/2006/relationships/image" Target="../media/image641.png"/><Relationship Id="rId132" Type="http://schemas.openxmlformats.org/officeDocument/2006/relationships/image" Target="../media/image544.png"/><Relationship Id="rId174" Type="http://schemas.openxmlformats.org/officeDocument/2006/relationships/image" Target="../media/image565.png"/><Relationship Id="rId241" Type="http://schemas.openxmlformats.org/officeDocument/2006/relationships/customXml" Target="../ink/ink623.xml"/><Relationship Id="rId36" Type="http://schemas.openxmlformats.org/officeDocument/2006/relationships/image" Target="../media/image496.png"/><Relationship Id="rId283" Type="http://schemas.openxmlformats.org/officeDocument/2006/relationships/customXml" Target="../ink/ink644.xml"/><Relationship Id="rId339" Type="http://schemas.openxmlformats.org/officeDocument/2006/relationships/customXml" Target="../ink/ink672.xml"/><Relationship Id="rId78" Type="http://schemas.openxmlformats.org/officeDocument/2006/relationships/image" Target="../media/image517.png"/><Relationship Id="rId101" Type="http://schemas.openxmlformats.org/officeDocument/2006/relationships/customXml" Target="../ink/ink553.xml"/><Relationship Id="rId143" Type="http://schemas.openxmlformats.org/officeDocument/2006/relationships/customXml" Target="../ink/ink574.xml"/><Relationship Id="rId185" Type="http://schemas.openxmlformats.org/officeDocument/2006/relationships/customXml" Target="../ink/ink595.xml"/><Relationship Id="rId350" Type="http://schemas.openxmlformats.org/officeDocument/2006/relationships/image" Target="../media/image652.png"/><Relationship Id="rId9" Type="http://schemas.openxmlformats.org/officeDocument/2006/relationships/customXml" Target="../ink/ink507.xml"/><Relationship Id="rId210" Type="http://schemas.openxmlformats.org/officeDocument/2006/relationships/image" Target="../media/image583.png"/><Relationship Id="rId26" Type="http://schemas.openxmlformats.org/officeDocument/2006/relationships/image" Target="../media/image491.png"/><Relationship Id="rId231" Type="http://schemas.openxmlformats.org/officeDocument/2006/relationships/customXml" Target="../ink/ink618.xml"/><Relationship Id="rId252" Type="http://schemas.openxmlformats.org/officeDocument/2006/relationships/image" Target="../media/image604.png"/><Relationship Id="rId273" Type="http://schemas.openxmlformats.org/officeDocument/2006/relationships/customXml" Target="../ink/ink639.xml"/><Relationship Id="rId294" Type="http://schemas.openxmlformats.org/officeDocument/2006/relationships/image" Target="../media/image624.png"/><Relationship Id="rId308" Type="http://schemas.openxmlformats.org/officeDocument/2006/relationships/image" Target="../media/image631.png"/><Relationship Id="rId329" Type="http://schemas.openxmlformats.org/officeDocument/2006/relationships/customXml" Target="../ink/ink667.xml"/><Relationship Id="rId47" Type="http://schemas.openxmlformats.org/officeDocument/2006/relationships/customXml" Target="../ink/ink526.xml"/><Relationship Id="rId68" Type="http://schemas.openxmlformats.org/officeDocument/2006/relationships/image" Target="../media/image512.png"/><Relationship Id="rId89" Type="http://schemas.openxmlformats.org/officeDocument/2006/relationships/customXml" Target="../ink/ink547.xml"/><Relationship Id="rId112" Type="http://schemas.openxmlformats.org/officeDocument/2006/relationships/image" Target="../media/image534.png"/><Relationship Id="rId133" Type="http://schemas.openxmlformats.org/officeDocument/2006/relationships/customXml" Target="../ink/ink569.xml"/><Relationship Id="rId154" Type="http://schemas.openxmlformats.org/officeDocument/2006/relationships/image" Target="../media/image555.png"/><Relationship Id="rId175" Type="http://schemas.openxmlformats.org/officeDocument/2006/relationships/customXml" Target="../ink/ink590.xml"/><Relationship Id="rId340" Type="http://schemas.openxmlformats.org/officeDocument/2006/relationships/image" Target="../media/image647.png"/><Relationship Id="rId361" Type="http://schemas.openxmlformats.org/officeDocument/2006/relationships/customXml" Target="../ink/ink683.xml"/><Relationship Id="rId196" Type="http://schemas.openxmlformats.org/officeDocument/2006/relationships/image" Target="../media/image576.png"/><Relationship Id="rId200" Type="http://schemas.openxmlformats.org/officeDocument/2006/relationships/image" Target="../media/image578.png"/><Relationship Id="rId16" Type="http://schemas.openxmlformats.org/officeDocument/2006/relationships/image" Target="../media/image486.png"/><Relationship Id="rId221" Type="http://schemas.openxmlformats.org/officeDocument/2006/relationships/customXml" Target="../ink/ink613.xml"/><Relationship Id="rId242" Type="http://schemas.openxmlformats.org/officeDocument/2006/relationships/image" Target="../media/image599.png"/><Relationship Id="rId263" Type="http://schemas.openxmlformats.org/officeDocument/2006/relationships/customXml" Target="../ink/ink634.xml"/><Relationship Id="rId284" Type="http://schemas.openxmlformats.org/officeDocument/2006/relationships/image" Target="../media/image619.png"/><Relationship Id="rId319" Type="http://schemas.openxmlformats.org/officeDocument/2006/relationships/customXml" Target="../ink/ink662.xml"/><Relationship Id="rId37" Type="http://schemas.openxmlformats.org/officeDocument/2006/relationships/customXml" Target="../ink/ink521.xml"/><Relationship Id="rId58" Type="http://schemas.openxmlformats.org/officeDocument/2006/relationships/image" Target="../media/image507.png"/><Relationship Id="rId79" Type="http://schemas.openxmlformats.org/officeDocument/2006/relationships/customXml" Target="../ink/ink542.xml"/><Relationship Id="rId102" Type="http://schemas.openxmlformats.org/officeDocument/2006/relationships/image" Target="../media/image529.png"/><Relationship Id="rId123" Type="http://schemas.openxmlformats.org/officeDocument/2006/relationships/customXml" Target="../ink/ink564.xml"/><Relationship Id="rId144" Type="http://schemas.openxmlformats.org/officeDocument/2006/relationships/image" Target="../media/image550.png"/><Relationship Id="rId330" Type="http://schemas.openxmlformats.org/officeDocument/2006/relationships/image" Target="../media/image642.png"/><Relationship Id="rId90" Type="http://schemas.openxmlformats.org/officeDocument/2006/relationships/image" Target="../media/image523.png"/><Relationship Id="rId165" Type="http://schemas.openxmlformats.org/officeDocument/2006/relationships/customXml" Target="../ink/ink585.xml"/><Relationship Id="rId186" Type="http://schemas.openxmlformats.org/officeDocument/2006/relationships/image" Target="../media/image571.png"/><Relationship Id="rId351" Type="http://schemas.openxmlformats.org/officeDocument/2006/relationships/customXml" Target="../ink/ink678.xml"/><Relationship Id="rId372" Type="http://schemas.openxmlformats.org/officeDocument/2006/relationships/image" Target="../media/image663.png"/><Relationship Id="rId211" Type="http://schemas.openxmlformats.org/officeDocument/2006/relationships/customXml" Target="../ink/ink608.xml"/><Relationship Id="rId232" Type="http://schemas.openxmlformats.org/officeDocument/2006/relationships/image" Target="../media/image594.png"/><Relationship Id="rId253" Type="http://schemas.openxmlformats.org/officeDocument/2006/relationships/customXml" Target="../ink/ink629.xml"/><Relationship Id="rId274" Type="http://schemas.openxmlformats.org/officeDocument/2006/relationships/image" Target="../media/image614.png"/><Relationship Id="rId295" Type="http://schemas.openxmlformats.org/officeDocument/2006/relationships/customXml" Target="../ink/ink650.xml"/><Relationship Id="rId309" Type="http://schemas.openxmlformats.org/officeDocument/2006/relationships/customXml" Target="../ink/ink657.xml"/><Relationship Id="rId27" Type="http://schemas.openxmlformats.org/officeDocument/2006/relationships/customXml" Target="../ink/ink516.xml"/><Relationship Id="rId48" Type="http://schemas.openxmlformats.org/officeDocument/2006/relationships/image" Target="../media/image502.png"/><Relationship Id="rId69" Type="http://schemas.openxmlformats.org/officeDocument/2006/relationships/customXml" Target="../ink/ink537.xml"/><Relationship Id="rId113" Type="http://schemas.openxmlformats.org/officeDocument/2006/relationships/customXml" Target="../ink/ink559.xml"/><Relationship Id="rId134" Type="http://schemas.openxmlformats.org/officeDocument/2006/relationships/image" Target="../media/image545.png"/><Relationship Id="rId320" Type="http://schemas.openxmlformats.org/officeDocument/2006/relationships/image" Target="../media/image637.png"/><Relationship Id="rId80" Type="http://schemas.openxmlformats.org/officeDocument/2006/relationships/image" Target="../media/image518.png"/><Relationship Id="rId155" Type="http://schemas.openxmlformats.org/officeDocument/2006/relationships/customXml" Target="../ink/ink580.xml"/><Relationship Id="rId176" Type="http://schemas.openxmlformats.org/officeDocument/2006/relationships/image" Target="../media/image566.png"/><Relationship Id="rId197" Type="http://schemas.openxmlformats.org/officeDocument/2006/relationships/customXml" Target="../ink/ink601.xml"/><Relationship Id="rId341" Type="http://schemas.openxmlformats.org/officeDocument/2006/relationships/customXml" Target="../ink/ink673.xml"/><Relationship Id="rId362" Type="http://schemas.openxmlformats.org/officeDocument/2006/relationships/image" Target="../media/image658.png"/><Relationship Id="rId201" Type="http://schemas.openxmlformats.org/officeDocument/2006/relationships/customXml" Target="../ink/ink603.xml"/><Relationship Id="rId222" Type="http://schemas.openxmlformats.org/officeDocument/2006/relationships/image" Target="../media/image589.png"/><Relationship Id="rId243" Type="http://schemas.openxmlformats.org/officeDocument/2006/relationships/customXml" Target="../ink/ink624.xml"/><Relationship Id="rId264" Type="http://schemas.openxmlformats.org/officeDocument/2006/relationships/image" Target="../media/image609.png"/><Relationship Id="rId285" Type="http://schemas.openxmlformats.org/officeDocument/2006/relationships/customXml" Target="../ink/ink645.xml"/><Relationship Id="rId17" Type="http://schemas.openxmlformats.org/officeDocument/2006/relationships/customXml" Target="../ink/ink511.xml"/><Relationship Id="rId38" Type="http://schemas.openxmlformats.org/officeDocument/2006/relationships/image" Target="../media/image497.png"/><Relationship Id="rId59" Type="http://schemas.openxmlformats.org/officeDocument/2006/relationships/customXml" Target="../ink/ink532.xml"/><Relationship Id="rId103" Type="http://schemas.openxmlformats.org/officeDocument/2006/relationships/customXml" Target="../ink/ink554.xml"/><Relationship Id="rId124" Type="http://schemas.openxmlformats.org/officeDocument/2006/relationships/image" Target="../media/image540.png"/><Relationship Id="rId310" Type="http://schemas.openxmlformats.org/officeDocument/2006/relationships/image" Target="../media/image632.png"/><Relationship Id="rId70" Type="http://schemas.openxmlformats.org/officeDocument/2006/relationships/image" Target="../media/image513.png"/><Relationship Id="rId91" Type="http://schemas.openxmlformats.org/officeDocument/2006/relationships/customXml" Target="../ink/ink548.xml"/><Relationship Id="rId145" Type="http://schemas.openxmlformats.org/officeDocument/2006/relationships/customXml" Target="../ink/ink575.xml"/><Relationship Id="rId166" Type="http://schemas.openxmlformats.org/officeDocument/2006/relationships/image" Target="../media/image561.png"/><Relationship Id="rId187" Type="http://schemas.openxmlformats.org/officeDocument/2006/relationships/customXml" Target="../ink/ink596.xml"/><Relationship Id="rId331" Type="http://schemas.openxmlformats.org/officeDocument/2006/relationships/customXml" Target="../ink/ink668.xml"/><Relationship Id="rId352" Type="http://schemas.openxmlformats.org/officeDocument/2006/relationships/image" Target="../media/image653.png"/><Relationship Id="rId373" Type="http://schemas.openxmlformats.org/officeDocument/2006/relationships/customXml" Target="../ink/ink68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84.png"/><Relationship Id="rId233" Type="http://schemas.openxmlformats.org/officeDocument/2006/relationships/customXml" Target="../ink/ink619.xml"/><Relationship Id="rId254" Type="http://schemas.openxmlformats.org/officeDocument/2006/relationships/image" Target="../media/image605.png"/><Relationship Id="rId28" Type="http://schemas.openxmlformats.org/officeDocument/2006/relationships/image" Target="../media/image492.png"/><Relationship Id="rId49" Type="http://schemas.openxmlformats.org/officeDocument/2006/relationships/customXml" Target="../ink/ink527.xml"/><Relationship Id="rId114" Type="http://schemas.openxmlformats.org/officeDocument/2006/relationships/image" Target="../media/image535.png"/><Relationship Id="rId275" Type="http://schemas.openxmlformats.org/officeDocument/2006/relationships/customXml" Target="../ink/ink640.xml"/><Relationship Id="rId296" Type="http://schemas.openxmlformats.org/officeDocument/2006/relationships/image" Target="../media/image625.png"/><Relationship Id="rId300" Type="http://schemas.openxmlformats.org/officeDocument/2006/relationships/image" Target="../media/image627.png"/><Relationship Id="rId60" Type="http://schemas.openxmlformats.org/officeDocument/2006/relationships/image" Target="../media/image508.png"/><Relationship Id="rId81" Type="http://schemas.openxmlformats.org/officeDocument/2006/relationships/customXml" Target="../ink/ink543.xml"/><Relationship Id="rId135" Type="http://schemas.openxmlformats.org/officeDocument/2006/relationships/customXml" Target="../ink/ink570.xml"/><Relationship Id="rId156" Type="http://schemas.openxmlformats.org/officeDocument/2006/relationships/image" Target="../media/image556.png"/><Relationship Id="rId177" Type="http://schemas.openxmlformats.org/officeDocument/2006/relationships/customXml" Target="../ink/ink591.xml"/><Relationship Id="rId198" Type="http://schemas.openxmlformats.org/officeDocument/2006/relationships/image" Target="../media/image577.png"/><Relationship Id="rId321" Type="http://schemas.openxmlformats.org/officeDocument/2006/relationships/customXml" Target="../ink/ink663.xml"/><Relationship Id="rId342" Type="http://schemas.openxmlformats.org/officeDocument/2006/relationships/image" Target="../media/image648.png"/><Relationship Id="rId363" Type="http://schemas.openxmlformats.org/officeDocument/2006/relationships/customXml" Target="../ink/ink684.xml"/><Relationship Id="rId202" Type="http://schemas.openxmlformats.org/officeDocument/2006/relationships/image" Target="../media/image579.png"/><Relationship Id="rId223" Type="http://schemas.openxmlformats.org/officeDocument/2006/relationships/customXml" Target="../ink/ink614.xml"/><Relationship Id="rId244" Type="http://schemas.openxmlformats.org/officeDocument/2006/relationships/image" Target="../media/image600.png"/><Relationship Id="rId18" Type="http://schemas.openxmlformats.org/officeDocument/2006/relationships/image" Target="../media/image487.png"/><Relationship Id="rId39" Type="http://schemas.openxmlformats.org/officeDocument/2006/relationships/customXml" Target="../ink/ink522.xml"/><Relationship Id="rId265" Type="http://schemas.openxmlformats.org/officeDocument/2006/relationships/customXml" Target="../ink/ink635.xml"/><Relationship Id="rId286" Type="http://schemas.openxmlformats.org/officeDocument/2006/relationships/image" Target="../media/image620.png"/><Relationship Id="rId50" Type="http://schemas.openxmlformats.org/officeDocument/2006/relationships/image" Target="../media/image503.png"/><Relationship Id="rId104" Type="http://schemas.openxmlformats.org/officeDocument/2006/relationships/image" Target="../media/image530.png"/><Relationship Id="rId125" Type="http://schemas.openxmlformats.org/officeDocument/2006/relationships/customXml" Target="../ink/ink565.xml"/><Relationship Id="rId146" Type="http://schemas.openxmlformats.org/officeDocument/2006/relationships/image" Target="../media/image551.png"/><Relationship Id="rId167" Type="http://schemas.openxmlformats.org/officeDocument/2006/relationships/customXml" Target="../ink/ink586.xml"/><Relationship Id="rId188" Type="http://schemas.openxmlformats.org/officeDocument/2006/relationships/image" Target="../media/image572.png"/><Relationship Id="rId311" Type="http://schemas.openxmlformats.org/officeDocument/2006/relationships/customXml" Target="../ink/ink658.xml"/><Relationship Id="rId332" Type="http://schemas.openxmlformats.org/officeDocument/2006/relationships/image" Target="../media/image643.png"/><Relationship Id="rId353" Type="http://schemas.openxmlformats.org/officeDocument/2006/relationships/customXml" Target="../ink/ink679.xml"/><Relationship Id="rId374" Type="http://schemas.openxmlformats.org/officeDocument/2006/relationships/image" Target="../media/image664.png"/><Relationship Id="rId71" Type="http://schemas.openxmlformats.org/officeDocument/2006/relationships/customXml" Target="../ink/ink538.xml"/><Relationship Id="rId92" Type="http://schemas.openxmlformats.org/officeDocument/2006/relationships/image" Target="../media/image524.png"/><Relationship Id="rId213" Type="http://schemas.openxmlformats.org/officeDocument/2006/relationships/customXml" Target="../ink/ink609.xml"/><Relationship Id="rId234" Type="http://schemas.openxmlformats.org/officeDocument/2006/relationships/image" Target="../media/image595.png"/><Relationship Id="rId2" Type="http://schemas.openxmlformats.org/officeDocument/2006/relationships/image" Target="../media/image208.png"/><Relationship Id="rId29" Type="http://schemas.openxmlformats.org/officeDocument/2006/relationships/customXml" Target="../ink/ink517.xml"/><Relationship Id="rId255" Type="http://schemas.openxmlformats.org/officeDocument/2006/relationships/customXml" Target="../ink/ink630.xml"/><Relationship Id="rId276" Type="http://schemas.openxmlformats.org/officeDocument/2006/relationships/image" Target="../media/image615.png"/><Relationship Id="rId297" Type="http://schemas.openxmlformats.org/officeDocument/2006/relationships/customXml" Target="../ink/ink651.xml"/><Relationship Id="rId40" Type="http://schemas.openxmlformats.org/officeDocument/2006/relationships/image" Target="../media/image498.png"/><Relationship Id="rId115" Type="http://schemas.openxmlformats.org/officeDocument/2006/relationships/customXml" Target="../ink/ink560.xml"/><Relationship Id="rId136" Type="http://schemas.openxmlformats.org/officeDocument/2006/relationships/image" Target="../media/image546.png"/><Relationship Id="rId157" Type="http://schemas.openxmlformats.org/officeDocument/2006/relationships/customXml" Target="../ink/ink581.xml"/><Relationship Id="rId178" Type="http://schemas.openxmlformats.org/officeDocument/2006/relationships/image" Target="../media/image567.png"/><Relationship Id="rId301" Type="http://schemas.openxmlformats.org/officeDocument/2006/relationships/customXml" Target="../ink/ink653.xml"/><Relationship Id="rId322" Type="http://schemas.openxmlformats.org/officeDocument/2006/relationships/image" Target="../media/image638.png"/><Relationship Id="rId343" Type="http://schemas.openxmlformats.org/officeDocument/2006/relationships/customXml" Target="../ink/ink674.xml"/><Relationship Id="rId364" Type="http://schemas.openxmlformats.org/officeDocument/2006/relationships/image" Target="../media/image659.png"/><Relationship Id="rId61" Type="http://schemas.openxmlformats.org/officeDocument/2006/relationships/customXml" Target="../ink/ink533.xml"/><Relationship Id="rId82" Type="http://schemas.openxmlformats.org/officeDocument/2006/relationships/image" Target="../media/image519.png"/><Relationship Id="rId199" Type="http://schemas.openxmlformats.org/officeDocument/2006/relationships/customXml" Target="../ink/ink602.xml"/><Relationship Id="rId203" Type="http://schemas.openxmlformats.org/officeDocument/2006/relationships/customXml" Target="../ink/ink604.xml"/><Relationship Id="rId19" Type="http://schemas.openxmlformats.org/officeDocument/2006/relationships/customXml" Target="../ink/ink512.xml"/><Relationship Id="rId224" Type="http://schemas.openxmlformats.org/officeDocument/2006/relationships/image" Target="../media/image590.png"/><Relationship Id="rId245" Type="http://schemas.openxmlformats.org/officeDocument/2006/relationships/customXml" Target="../ink/ink625.xml"/><Relationship Id="rId266" Type="http://schemas.openxmlformats.org/officeDocument/2006/relationships/image" Target="../media/image610.png"/><Relationship Id="rId287" Type="http://schemas.openxmlformats.org/officeDocument/2006/relationships/customXml" Target="../ink/ink646.xml"/><Relationship Id="rId30" Type="http://schemas.openxmlformats.org/officeDocument/2006/relationships/image" Target="../media/image493.png"/><Relationship Id="rId105" Type="http://schemas.openxmlformats.org/officeDocument/2006/relationships/customXml" Target="../ink/ink555.xml"/><Relationship Id="rId126" Type="http://schemas.openxmlformats.org/officeDocument/2006/relationships/image" Target="../media/image541.png"/><Relationship Id="rId147" Type="http://schemas.openxmlformats.org/officeDocument/2006/relationships/customXml" Target="../ink/ink576.xml"/><Relationship Id="rId168" Type="http://schemas.openxmlformats.org/officeDocument/2006/relationships/image" Target="../media/image562.png"/><Relationship Id="rId312" Type="http://schemas.openxmlformats.org/officeDocument/2006/relationships/image" Target="../media/image633.png"/><Relationship Id="rId333" Type="http://schemas.openxmlformats.org/officeDocument/2006/relationships/customXml" Target="../ink/ink669.xml"/><Relationship Id="rId354" Type="http://schemas.openxmlformats.org/officeDocument/2006/relationships/image" Target="../media/image654.png"/><Relationship Id="rId51" Type="http://schemas.openxmlformats.org/officeDocument/2006/relationships/customXml" Target="../ink/ink528.xml"/><Relationship Id="rId72" Type="http://schemas.openxmlformats.org/officeDocument/2006/relationships/image" Target="../media/image514.png"/><Relationship Id="rId93" Type="http://schemas.openxmlformats.org/officeDocument/2006/relationships/customXml" Target="../ink/ink549.xml"/><Relationship Id="rId189" Type="http://schemas.openxmlformats.org/officeDocument/2006/relationships/customXml" Target="../ink/ink597.xml"/><Relationship Id="rId375" Type="http://schemas.openxmlformats.org/officeDocument/2006/relationships/customXml" Target="../ink/ink690.xml"/><Relationship Id="rId3" Type="http://schemas.openxmlformats.org/officeDocument/2006/relationships/customXml" Target="../ink/ink504.xml"/><Relationship Id="rId214" Type="http://schemas.openxmlformats.org/officeDocument/2006/relationships/image" Target="../media/image585.png"/><Relationship Id="rId235" Type="http://schemas.openxmlformats.org/officeDocument/2006/relationships/customXml" Target="../ink/ink620.xml"/><Relationship Id="rId256" Type="http://schemas.openxmlformats.org/officeDocument/2006/relationships/image" Target="../media/image457.png"/><Relationship Id="rId277" Type="http://schemas.openxmlformats.org/officeDocument/2006/relationships/customXml" Target="../ink/ink641.xml"/><Relationship Id="rId298" Type="http://schemas.openxmlformats.org/officeDocument/2006/relationships/image" Target="../media/image626.png"/><Relationship Id="rId116" Type="http://schemas.openxmlformats.org/officeDocument/2006/relationships/image" Target="../media/image536.png"/><Relationship Id="rId137" Type="http://schemas.openxmlformats.org/officeDocument/2006/relationships/customXml" Target="../ink/ink571.xml"/><Relationship Id="rId158" Type="http://schemas.openxmlformats.org/officeDocument/2006/relationships/image" Target="../media/image557.png"/><Relationship Id="rId302" Type="http://schemas.openxmlformats.org/officeDocument/2006/relationships/image" Target="../media/image628.png"/><Relationship Id="rId323" Type="http://schemas.openxmlformats.org/officeDocument/2006/relationships/customXml" Target="../ink/ink664.xml"/><Relationship Id="rId344" Type="http://schemas.openxmlformats.org/officeDocument/2006/relationships/image" Target="../media/image649.png"/><Relationship Id="rId20" Type="http://schemas.openxmlformats.org/officeDocument/2006/relationships/image" Target="../media/image488.png"/><Relationship Id="rId41" Type="http://schemas.openxmlformats.org/officeDocument/2006/relationships/customXml" Target="../ink/ink523.xml"/><Relationship Id="rId62" Type="http://schemas.openxmlformats.org/officeDocument/2006/relationships/image" Target="../media/image509.png"/><Relationship Id="rId83" Type="http://schemas.openxmlformats.org/officeDocument/2006/relationships/customXml" Target="../ink/ink544.xml"/><Relationship Id="rId179" Type="http://schemas.openxmlformats.org/officeDocument/2006/relationships/customXml" Target="../ink/ink592.xml"/><Relationship Id="rId365" Type="http://schemas.openxmlformats.org/officeDocument/2006/relationships/customXml" Target="../ink/ink685.xml"/><Relationship Id="rId190" Type="http://schemas.openxmlformats.org/officeDocument/2006/relationships/image" Target="../media/image573.png"/><Relationship Id="rId204" Type="http://schemas.openxmlformats.org/officeDocument/2006/relationships/image" Target="../media/image580.png"/><Relationship Id="rId225" Type="http://schemas.openxmlformats.org/officeDocument/2006/relationships/customXml" Target="../ink/ink615.xml"/><Relationship Id="rId246" Type="http://schemas.openxmlformats.org/officeDocument/2006/relationships/image" Target="../media/image601.png"/><Relationship Id="rId267" Type="http://schemas.openxmlformats.org/officeDocument/2006/relationships/customXml" Target="../ink/ink636.xml"/><Relationship Id="rId288" Type="http://schemas.openxmlformats.org/officeDocument/2006/relationships/image" Target="../media/image621.png"/><Relationship Id="rId106" Type="http://schemas.openxmlformats.org/officeDocument/2006/relationships/image" Target="../media/image531.png"/><Relationship Id="rId127" Type="http://schemas.openxmlformats.org/officeDocument/2006/relationships/customXml" Target="../ink/ink566.xml"/><Relationship Id="rId313" Type="http://schemas.openxmlformats.org/officeDocument/2006/relationships/customXml" Target="../ink/ink659.xml"/><Relationship Id="rId10" Type="http://schemas.openxmlformats.org/officeDocument/2006/relationships/image" Target="../media/image483.png"/><Relationship Id="rId31" Type="http://schemas.openxmlformats.org/officeDocument/2006/relationships/customXml" Target="../ink/ink518.xml"/><Relationship Id="rId52" Type="http://schemas.openxmlformats.org/officeDocument/2006/relationships/image" Target="../media/image504.png"/><Relationship Id="rId73" Type="http://schemas.openxmlformats.org/officeDocument/2006/relationships/customXml" Target="../ink/ink539.xml"/><Relationship Id="rId94" Type="http://schemas.openxmlformats.org/officeDocument/2006/relationships/image" Target="../media/image525.png"/><Relationship Id="rId148" Type="http://schemas.openxmlformats.org/officeDocument/2006/relationships/image" Target="../media/image552.png"/><Relationship Id="rId169" Type="http://schemas.openxmlformats.org/officeDocument/2006/relationships/customXml" Target="../ink/ink587.xml"/><Relationship Id="rId334" Type="http://schemas.openxmlformats.org/officeDocument/2006/relationships/image" Target="../media/image644.png"/><Relationship Id="rId355" Type="http://schemas.openxmlformats.org/officeDocument/2006/relationships/customXml" Target="../ink/ink680.xml"/><Relationship Id="rId376" Type="http://schemas.openxmlformats.org/officeDocument/2006/relationships/image" Target="../media/image665.png"/><Relationship Id="rId4" Type="http://schemas.openxmlformats.org/officeDocument/2006/relationships/image" Target="../media/image480.png"/><Relationship Id="rId180" Type="http://schemas.openxmlformats.org/officeDocument/2006/relationships/image" Target="../media/image568.png"/><Relationship Id="rId215" Type="http://schemas.openxmlformats.org/officeDocument/2006/relationships/customXml" Target="../ink/ink610.xml"/><Relationship Id="rId236" Type="http://schemas.openxmlformats.org/officeDocument/2006/relationships/image" Target="../media/image596.png"/><Relationship Id="rId257" Type="http://schemas.openxmlformats.org/officeDocument/2006/relationships/customXml" Target="../ink/ink631.xml"/><Relationship Id="rId278" Type="http://schemas.openxmlformats.org/officeDocument/2006/relationships/image" Target="../media/image616.png"/><Relationship Id="rId303" Type="http://schemas.openxmlformats.org/officeDocument/2006/relationships/customXml" Target="../ink/ink654.xml"/><Relationship Id="rId42" Type="http://schemas.openxmlformats.org/officeDocument/2006/relationships/image" Target="../media/image499.png"/><Relationship Id="rId84" Type="http://schemas.openxmlformats.org/officeDocument/2006/relationships/image" Target="../media/image520.png"/><Relationship Id="rId138" Type="http://schemas.openxmlformats.org/officeDocument/2006/relationships/image" Target="../media/image547.png"/><Relationship Id="rId345" Type="http://schemas.openxmlformats.org/officeDocument/2006/relationships/customXml" Target="../ink/ink675.xml"/><Relationship Id="rId191" Type="http://schemas.openxmlformats.org/officeDocument/2006/relationships/customXml" Target="../ink/ink598.xml"/><Relationship Id="rId205" Type="http://schemas.openxmlformats.org/officeDocument/2006/relationships/customXml" Target="../ink/ink605.xml"/><Relationship Id="rId247" Type="http://schemas.openxmlformats.org/officeDocument/2006/relationships/customXml" Target="../ink/ink626.xml"/><Relationship Id="rId107" Type="http://schemas.openxmlformats.org/officeDocument/2006/relationships/customXml" Target="../ink/ink556.xml"/><Relationship Id="rId289" Type="http://schemas.openxmlformats.org/officeDocument/2006/relationships/customXml" Target="../ink/ink647.xml"/><Relationship Id="rId11" Type="http://schemas.openxmlformats.org/officeDocument/2006/relationships/customXml" Target="../ink/ink508.xml"/><Relationship Id="rId53" Type="http://schemas.openxmlformats.org/officeDocument/2006/relationships/customXml" Target="../ink/ink529.xml"/><Relationship Id="rId149" Type="http://schemas.openxmlformats.org/officeDocument/2006/relationships/customXml" Target="../ink/ink577.xml"/><Relationship Id="rId314" Type="http://schemas.openxmlformats.org/officeDocument/2006/relationships/image" Target="../media/image634.png"/><Relationship Id="rId356" Type="http://schemas.openxmlformats.org/officeDocument/2006/relationships/image" Target="../media/image655.png"/><Relationship Id="rId95" Type="http://schemas.openxmlformats.org/officeDocument/2006/relationships/customXml" Target="../ink/ink550.xml"/><Relationship Id="rId160" Type="http://schemas.openxmlformats.org/officeDocument/2006/relationships/image" Target="../media/image558.png"/><Relationship Id="rId216" Type="http://schemas.openxmlformats.org/officeDocument/2006/relationships/image" Target="../media/image586.png"/><Relationship Id="rId258" Type="http://schemas.openxmlformats.org/officeDocument/2006/relationships/image" Target="../media/image606.png"/><Relationship Id="rId22" Type="http://schemas.openxmlformats.org/officeDocument/2006/relationships/image" Target="../media/image489.png"/><Relationship Id="rId64" Type="http://schemas.openxmlformats.org/officeDocument/2006/relationships/image" Target="../media/image510.png"/><Relationship Id="rId118" Type="http://schemas.openxmlformats.org/officeDocument/2006/relationships/image" Target="../media/image537.png"/><Relationship Id="rId325" Type="http://schemas.openxmlformats.org/officeDocument/2006/relationships/customXml" Target="../ink/ink665.xml"/><Relationship Id="rId367" Type="http://schemas.openxmlformats.org/officeDocument/2006/relationships/customXml" Target="../ink/ink686.xml"/><Relationship Id="rId171" Type="http://schemas.openxmlformats.org/officeDocument/2006/relationships/customXml" Target="../ink/ink588.xml"/><Relationship Id="rId227" Type="http://schemas.openxmlformats.org/officeDocument/2006/relationships/customXml" Target="../ink/ink616.xml"/><Relationship Id="rId269" Type="http://schemas.openxmlformats.org/officeDocument/2006/relationships/customXml" Target="../ink/ink637.xml"/><Relationship Id="rId33" Type="http://schemas.openxmlformats.org/officeDocument/2006/relationships/customXml" Target="../ink/ink519.xml"/><Relationship Id="rId129" Type="http://schemas.openxmlformats.org/officeDocument/2006/relationships/customXml" Target="../ink/ink567.xml"/><Relationship Id="rId280" Type="http://schemas.openxmlformats.org/officeDocument/2006/relationships/image" Target="../media/image617.png"/><Relationship Id="rId336" Type="http://schemas.openxmlformats.org/officeDocument/2006/relationships/image" Target="../media/image645.png"/><Relationship Id="rId75" Type="http://schemas.openxmlformats.org/officeDocument/2006/relationships/customXml" Target="../ink/ink540.xml"/><Relationship Id="rId140" Type="http://schemas.openxmlformats.org/officeDocument/2006/relationships/image" Target="../media/image548.png"/><Relationship Id="rId182" Type="http://schemas.openxmlformats.org/officeDocument/2006/relationships/image" Target="../media/image569.png"/><Relationship Id="rId378" Type="http://schemas.openxmlformats.org/officeDocument/2006/relationships/image" Target="../media/image666.png"/><Relationship Id="rId6" Type="http://schemas.openxmlformats.org/officeDocument/2006/relationships/image" Target="../media/image481.png"/><Relationship Id="rId238" Type="http://schemas.openxmlformats.org/officeDocument/2006/relationships/image" Target="../media/image597.png"/><Relationship Id="rId291" Type="http://schemas.openxmlformats.org/officeDocument/2006/relationships/customXml" Target="../ink/ink648.xml"/><Relationship Id="rId305" Type="http://schemas.openxmlformats.org/officeDocument/2006/relationships/customXml" Target="../ink/ink655.xml"/><Relationship Id="rId347" Type="http://schemas.openxmlformats.org/officeDocument/2006/relationships/customXml" Target="../ink/ink676.xml"/><Relationship Id="rId44" Type="http://schemas.openxmlformats.org/officeDocument/2006/relationships/image" Target="../media/image500.png"/><Relationship Id="rId86" Type="http://schemas.openxmlformats.org/officeDocument/2006/relationships/image" Target="../media/image521.png"/><Relationship Id="rId151" Type="http://schemas.openxmlformats.org/officeDocument/2006/relationships/customXml" Target="../ink/ink578.xml"/><Relationship Id="rId193" Type="http://schemas.openxmlformats.org/officeDocument/2006/relationships/customXml" Target="../ink/ink599.xml"/><Relationship Id="rId207" Type="http://schemas.openxmlformats.org/officeDocument/2006/relationships/customXml" Target="../ink/ink606.xml"/><Relationship Id="rId249" Type="http://schemas.openxmlformats.org/officeDocument/2006/relationships/customXml" Target="../ink/ink627.xml"/><Relationship Id="rId13" Type="http://schemas.openxmlformats.org/officeDocument/2006/relationships/customXml" Target="../ink/ink509.xml"/><Relationship Id="rId109" Type="http://schemas.openxmlformats.org/officeDocument/2006/relationships/customXml" Target="../ink/ink557.xml"/><Relationship Id="rId260" Type="http://schemas.openxmlformats.org/officeDocument/2006/relationships/image" Target="../media/image607.png"/><Relationship Id="rId316" Type="http://schemas.openxmlformats.org/officeDocument/2006/relationships/image" Target="../media/image635.png"/><Relationship Id="rId55" Type="http://schemas.openxmlformats.org/officeDocument/2006/relationships/customXml" Target="../ink/ink530.xml"/><Relationship Id="rId97" Type="http://schemas.openxmlformats.org/officeDocument/2006/relationships/customXml" Target="../ink/ink551.xml"/><Relationship Id="rId120" Type="http://schemas.openxmlformats.org/officeDocument/2006/relationships/image" Target="../media/image538.png"/><Relationship Id="rId358" Type="http://schemas.openxmlformats.org/officeDocument/2006/relationships/image" Target="../media/image656.png"/><Relationship Id="rId162" Type="http://schemas.openxmlformats.org/officeDocument/2006/relationships/image" Target="../media/image559.png"/><Relationship Id="rId218" Type="http://schemas.openxmlformats.org/officeDocument/2006/relationships/image" Target="../media/image587.png"/><Relationship Id="rId271" Type="http://schemas.openxmlformats.org/officeDocument/2006/relationships/customXml" Target="../ink/ink638.xml"/><Relationship Id="rId24" Type="http://schemas.openxmlformats.org/officeDocument/2006/relationships/image" Target="../media/image490.png"/><Relationship Id="rId66" Type="http://schemas.openxmlformats.org/officeDocument/2006/relationships/image" Target="../media/image511.png"/><Relationship Id="rId131" Type="http://schemas.openxmlformats.org/officeDocument/2006/relationships/customXml" Target="../ink/ink568.xml"/><Relationship Id="rId327" Type="http://schemas.openxmlformats.org/officeDocument/2006/relationships/customXml" Target="../ink/ink666.xml"/><Relationship Id="rId369" Type="http://schemas.openxmlformats.org/officeDocument/2006/relationships/customXml" Target="../ink/ink687.xml"/><Relationship Id="rId173" Type="http://schemas.openxmlformats.org/officeDocument/2006/relationships/customXml" Target="../ink/ink589.xml"/><Relationship Id="rId229" Type="http://schemas.openxmlformats.org/officeDocument/2006/relationships/customXml" Target="../ink/ink617.xml"/><Relationship Id="rId240" Type="http://schemas.openxmlformats.org/officeDocument/2006/relationships/image" Target="../media/image598.png"/><Relationship Id="rId35" Type="http://schemas.openxmlformats.org/officeDocument/2006/relationships/customXml" Target="../ink/ink520.xml"/><Relationship Id="rId77" Type="http://schemas.openxmlformats.org/officeDocument/2006/relationships/customXml" Target="../ink/ink541.xml"/><Relationship Id="rId100" Type="http://schemas.openxmlformats.org/officeDocument/2006/relationships/image" Target="../media/image528.png"/><Relationship Id="rId282" Type="http://schemas.openxmlformats.org/officeDocument/2006/relationships/image" Target="../media/image618.png"/><Relationship Id="rId338" Type="http://schemas.openxmlformats.org/officeDocument/2006/relationships/image" Target="../media/image646.png"/><Relationship Id="rId8" Type="http://schemas.openxmlformats.org/officeDocument/2006/relationships/image" Target="../media/image482.png"/><Relationship Id="rId142" Type="http://schemas.openxmlformats.org/officeDocument/2006/relationships/image" Target="../media/image549.png"/><Relationship Id="rId184" Type="http://schemas.openxmlformats.org/officeDocument/2006/relationships/image" Target="../media/image570.png"/><Relationship Id="rId251" Type="http://schemas.openxmlformats.org/officeDocument/2006/relationships/customXml" Target="../ink/ink628.xml"/><Relationship Id="rId46" Type="http://schemas.openxmlformats.org/officeDocument/2006/relationships/image" Target="../media/image501.png"/><Relationship Id="rId293" Type="http://schemas.openxmlformats.org/officeDocument/2006/relationships/customXml" Target="../ink/ink649.xml"/><Relationship Id="rId307" Type="http://schemas.openxmlformats.org/officeDocument/2006/relationships/customXml" Target="../ink/ink656.xml"/><Relationship Id="rId349" Type="http://schemas.openxmlformats.org/officeDocument/2006/relationships/customXml" Target="../ink/ink677.xml"/><Relationship Id="rId88" Type="http://schemas.openxmlformats.org/officeDocument/2006/relationships/image" Target="../media/image522.png"/><Relationship Id="rId111" Type="http://schemas.openxmlformats.org/officeDocument/2006/relationships/customXml" Target="../ink/ink558.xml"/><Relationship Id="rId153" Type="http://schemas.openxmlformats.org/officeDocument/2006/relationships/customXml" Target="../ink/ink579.xml"/><Relationship Id="rId195" Type="http://schemas.openxmlformats.org/officeDocument/2006/relationships/customXml" Target="../ink/ink600.xml"/><Relationship Id="rId209" Type="http://schemas.openxmlformats.org/officeDocument/2006/relationships/customXml" Target="../ink/ink607.xml"/><Relationship Id="rId360" Type="http://schemas.openxmlformats.org/officeDocument/2006/relationships/image" Target="../media/image657.png"/><Relationship Id="rId220" Type="http://schemas.openxmlformats.org/officeDocument/2006/relationships/image" Target="../media/image588.png"/><Relationship Id="rId15" Type="http://schemas.openxmlformats.org/officeDocument/2006/relationships/customXml" Target="../ink/ink510.xml"/><Relationship Id="rId57" Type="http://schemas.openxmlformats.org/officeDocument/2006/relationships/customXml" Target="../ink/ink531.xml"/><Relationship Id="rId262" Type="http://schemas.openxmlformats.org/officeDocument/2006/relationships/image" Target="../media/image608.png"/><Relationship Id="rId318" Type="http://schemas.openxmlformats.org/officeDocument/2006/relationships/image" Target="../media/image636.png"/><Relationship Id="rId99" Type="http://schemas.openxmlformats.org/officeDocument/2006/relationships/customXml" Target="../ink/ink552.xml"/><Relationship Id="rId122" Type="http://schemas.openxmlformats.org/officeDocument/2006/relationships/image" Target="../media/image539.png"/><Relationship Id="rId164" Type="http://schemas.openxmlformats.org/officeDocument/2006/relationships/image" Target="../media/image560.png"/><Relationship Id="rId371" Type="http://schemas.openxmlformats.org/officeDocument/2006/relationships/customXml" Target="../ink/ink688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03.xml"/><Relationship Id="rId21" Type="http://schemas.openxmlformats.org/officeDocument/2006/relationships/image" Target="../media/image676.png"/><Relationship Id="rId42" Type="http://schemas.openxmlformats.org/officeDocument/2006/relationships/customXml" Target="../ink/ink711.xml"/><Relationship Id="rId47" Type="http://schemas.openxmlformats.org/officeDocument/2006/relationships/image" Target="../media/image689.png"/><Relationship Id="rId63" Type="http://schemas.openxmlformats.org/officeDocument/2006/relationships/image" Target="../media/image697.png"/><Relationship Id="rId68" Type="http://schemas.openxmlformats.org/officeDocument/2006/relationships/customXml" Target="../ink/ink724.xml"/><Relationship Id="rId84" Type="http://schemas.openxmlformats.org/officeDocument/2006/relationships/customXml" Target="../ink/ink732.xml"/><Relationship Id="rId89" Type="http://schemas.openxmlformats.org/officeDocument/2006/relationships/image" Target="../media/image710.png"/><Relationship Id="rId112" Type="http://schemas.openxmlformats.org/officeDocument/2006/relationships/customXml" Target="../ink/ink746.xml"/><Relationship Id="rId16" Type="http://schemas.openxmlformats.org/officeDocument/2006/relationships/customXml" Target="../ink/ink698.xml"/><Relationship Id="rId107" Type="http://schemas.openxmlformats.org/officeDocument/2006/relationships/image" Target="../media/image719.png"/><Relationship Id="rId11" Type="http://schemas.openxmlformats.org/officeDocument/2006/relationships/image" Target="../media/image671.png"/><Relationship Id="rId32" Type="http://schemas.openxmlformats.org/officeDocument/2006/relationships/customXml" Target="../ink/ink706.xml"/><Relationship Id="rId37" Type="http://schemas.openxmlformats.org/officeDocument/2006/relationships/image" Target="../media/image684.png"/><Relationship Id="rId53" Type="http://schemas.openxmlformats.org/officeDocument/2006/relationships/image" Target="../media/image692.png"/><Relationship Id="rId58" Type="http://schemas.openxmlformats.org/officeDocument/2006/relationships/customXml" Target="../ink/ink719.xml"/><Relationship Id="rId74" Type="http://schemas.openxmlformats.org/officeDocument/2006/relationships/customXml" Target="../ink/ink727.xml"/><Relationship Id="rId79" Type="http://schemas.openxmlformats.org/officeDocument/2006/relationships/image" Target="../media/image705.png"/><Relationship Id="rId102" Type="http://schemas.openxmlformats.org/officeDocument/2006/relationships/customXml" Target="../ink/ink741.xml"/><Relationship Id="rId5" Type="http://schemas.openxmlformats.org/officeDocument/2006/relationships/image" Target="../media/image668.png"/><Relationship Id="rId90" Type="http://schemas.openxmlformats.org/officeDocument/2006/relationships/customXml" Target="../ink/ink735.xml"/><Relationship Id="rId95" Type="http://schemas.openxmlformats.org/officeDocument/2006/relationships/image" Target="../media/image713.png"/><Relationship Id="rId22" Type="http://schemas.openxmlformats.org/officeDocument/2006/relationships/customXml" Target="../ink/ink701.xml"/><Relationship Id="rId27" Type="http://schemas.openxmlformats.org/officeDocument/2006/relationships/image" Target="../media/image679.png"/><Relationship Id="rId43" Type="http://schemas.openxmlformats.org/officeDocument/2006/relationships/image" Target="../media/image687.png"/><Relationship Id="rId48" Type="http://schemas.openxmlformats.org/officeDocument/2006/relationships/customXml" Target="../ink/ink714.xml"/><Relationship Id="rId64" Type="http://schemas.openxmlformats.org/officeDocument/2006/relationships/customXml" Target="../ink/ink722.xml"/><Relationship Id="rId69" Type="http://schemas.openxmlformats.org/officeDocument/2006/relationships/image" Target="../media/image700.png"/><Relationship Id="rId113" Type="http://schemas.openxmlformats.org/officeDocument/2006/relationships/image" Target="../media/image722.png"/><Relationship Id="rId80" Type="http://schemas.openxmlformats.org/officeDocument/2006/relationships/customXml" Target="../ink/ink730.xml"/><Relationship Id="rId85" Type="http://schemas.openxmlformats.org/officeDocument/2006/relationships/image" Target="../media/image708.png"/><Relationship Id="rId12" Type="http://schemas.openxmlformats.org/officeDocument/2006/relationships/customXml" Target="../ink/ink696.xml"/><Relationship Id="rId17" Type="http://schemas.openxmlformats.org/officeDocument/2006/relationships/image" Target="../media/image674.png"/><Relationship Id="rId33" Type="http://schemas.openxmlformats.org/officeDocument/2006/relationships/image" Target="../media/image682.png"/><Relationship Id="rId38" Type="http://schemas.openxmlformats.org/officeDocument/2006/relationships/customXml" Target="../ink/ink709.xml"/><Relationship Id="rId59" Type="http://schemas.openxmlformats.org/officeDocument/2006/relationships/image" Target="../media/image695.png"/><Relationship Id="rId103" Type="http://schemas.openxmlformats.org/officeDocument/2006/relationships/image" Target="../media/image717.png"/><Relationship Id="rId108" Type="http://schemas.openxmlformats.org/officeDocument/2006/relationships/customXml" Target="../ink/ink744.xml"/><Relationship Id="rId54" Type="http://schemas.openxmlformats.org/officeDocument/2006/relationships/customXml" Target="../ink/ink717.xml"/><Relationship Id="rId70" Type="http://schemas.openxmlformats.org/officeDocument/2006/relationships/customXml" Target="../ink/ink725.xml"/><Relationship Id="rId75" Type="http://schemas.openxmlformats.org/officeDocument/2006/relationships/image" Target="../media/image703.png"/><Relationship Id="rId91" Type="http://schemas.openxmlformats.org/officeDocument/2006/relationships/image" Target="../media/image711.png"/><Relationship Id="rId96" Type="http://schemas.openxmlformats.org/officeDocument/2006/relationships/customXml" Target="../ink/ink7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3.xml"/><Relationship Id="rId15" Type="http://schemas.openxmlformats.org/officeDocument/2006/relationships/image" Target="../media/image673.png"/><Relationship Id="rId23" Type="http://schemas.openxmlformats.org/officeDocument/2006/relationships/image" Target="../media/image677.png"/><Relationship Id="rId28" Type="http://schemas.openxmlformats.org/officeDocument/2006/relationships/customXml" Target="../ink/ink704.xml"/><Relationship Id="rId36" Type="http://schemas.openxmlformats.org/officeDocument/2006/relationships/customXml" Target="../ink/ink708.xml"/><Relationship Id="rId49" Type="http://schemas.openxmlformats.org/officeDocument/2006/relationships/image" Target="../media/image690.png"/><Relationship Id="rId57" Type="http://schemas.openxmlformats.org/officeDocument/2006/relationships/image" Target="../media/image694.png"/><Relationship Id="rId106" Type="http://schemas.openxmlformats.org/officeDocument/2006/relationships/customXml" Target="../ink/ink743.xml"/><Relationship Id="rId114" Type="http://schemas.openxmlformats.org/officeDocument/2006/relationships/customXml" Target="../ink/ink747.xml"/><Relationship Id="rId10" Type="http://schemas.openxmlformats.org/officeDocument/2006/relationships/customXml" Target="../ink/ink695.xml"/><Relationship Id="rId31" Type="http://schemas.openxmlformats.org/officeDocument/2006/relationships/image" Target="../media/image681.png"/><Relationship Id="rId44" Type="http://schemas.openxmlformats.org/officeDocument/2006/relationships/customXml" Target="../ink/ink712.xml"/><Relationship Id="rId52" Type="http://schemas.openxmlformats.org/officeDocument/2006/relationships/customXml" Target="../ink/ink716.xml"/><Relationship Id="rId60" Type="http://schemas.openxmlformats.org/officeDocument/2006/relationships/customXml" Target="../ink/ink720.xml"/><Relationship Id="rId65" Type="http://schemas.openxmlformats.org/officeDocument/2006/relationships/image" Target="../media/image698.png"/><Relationship Id="rId73" Type="http://schemas.openxmlformats.org/officeDocument/2006/relationships/image" Target="../media/image702.png"/><Relationship Id="rId78" Type="http://schemas.openxmlformats.org/officeDocument/2006/relationships/customXml" Target="../ink/ink729.xml"/><Relationship Id="rId81" Type="http://schemas.openxmlformats.org/officeDocument/2006/relationships/image" Target="../media/image706.png"/><Relationship Id="rId86" Type="http://schemas.openxmlformats.org/officeDocument/2006/relationships/customXml" Target="../ink/ink733.xml"/><Relationship Id="rId94" Type="http://schemas.openxmlformats.org/officeDocument/2006/relationships/customXml" Target="../ink/ink737.xml"/><Relationship Id="rId99" Type="http://schemas.openxmlformats.org/officeDocument/2006/relationships/image" Target="../media/image715.png"/><Relationship Id="rId101" Type="http://schemas.openxmlformats.org/officeDocument/2006/relationships/image" Target="../media/image716.png"/><Relationship Id="rId4" Type="http://schemas.openxmlformats.org/officeDocument/2006/relationships/customXml" Target="../ink/ink692.xml"/><Relationship Id="rId9" Type="http://schemas.openxmlformats.org/officeDocument/2006/relationships/image" Target="../media/image670.png"/><Relationship Id="rId13" Type="http://schemas.openxmlformats.org/officeDocument/2006/relationships/image" Target="../media/image672.png"/><Relationship Id="rId18" Type="http://schemas.openxmlformats.org/officeDocument/2006/relationships/customXml" Target="../ink/ink699.xml"/><Relationship Id="rId39" Type="http://schemas.openxmlformats.org/officeDocument/2006/relationships/image" Target="../media/image685.png"/><Relationship Id="rId109" Type="http://schemas.openxmlformats.org/officeDocument/2006/relationships/image" Target="../media/image720.png"/><Relationship Id="rId34" Type="http://schemas.openxmlformats.org/officeDocument/2006/relationships/customXml" Target="../ink/ink707.xml"/><Relationship Id="rId50" Type="http://schemas.openxmlformats.org/officeDocument/2006/relationships/customXml" Target="../ink/ink715.xml"/><Relationship Id="rId55" Type="http://schemas.openxmlformats.org/officeDocument/2006/relationships/image" Target="../media/image693.png"/><Relationship Id="rId76" Type="http://schemas.openxmlformats.org/officeDocument/2006/relationships/customXml" Target="../ink/ink728.xml"/><Relationship Id="rId97" Type="http://schemas.openxmlformats.org/officeDocument/2006/relationships/image" Target="../media/image714.png"/><Relationship Id="rId104" Type="http://schemas.openxmlformats.org/officeDocument/2006/relationships/customXml" Target="../ink/ink742.xml"/><Relationship Id="rId7" Type="http://schemas.openxmlformats.org/officeDocument/2006/relationships/image" Target="../media/image669.png"/><Relationship Id="rId71" Type="http://schemas.openxmlformats.org/officeDocument/2006/relationships/image" Target="../media/image701.png"/><Relationship Id="rId92" Type="http://schemas.openxmlformats.org/officeDocument/2006/relationships/customXml" Target="../ink/ink736.xml"/><Relationship Id="rId2" Type="http://schemas.openxmlformats.org/officeDocument/2006/relationships/image" Target="../media/image667.png"/><Relationship Id="rId29" Type="http://schemas.openxmlformats.org/officeDocument/2006/relationships/image" Target="../media/image680.png"/><Relationship Id="rId24" Type="http://schemas.openxmlformats.org/officeDocument/2006/relationships/customXml" Target="../ink/ink702.xml"/><Relationship Id="rId40" Type="http://schemas.openxmlformats.org/officeDocument/2006/relationships/customXml" Target="../ink/ink710.xml"/><Relationship Id="rId45" Type="http://schemas.openxmlformats.org/officeDocument/2006/relationships/image" Target="../media/image688.png"/><Relationship Id="rId66" Type="http://schemas.openxmlformats.org/officeDocument/2006/relationships/customXml" Target="../ink/ink723.xml"/><Relationship Id="rId87" Type="http://schemas.openxmlformats.org/officeDocument/2006/relationships/image" Target="../media/image709.png"/><Relationship Id="rId110" Type="http://schemas.openxmlformats.org/officeDocument/2006/relationships/customXml" Target="../ink/ink745.xml"/><Relationship Id="rId115" Type="http://schemas.openxmlformats.org/officeDocument/2006/relationships/image" Target="../media/image723.png"/><Relationship Id="rId61" Type="http://schemas.openxmlformats.org/officeDocument/2006/relationships/image" Target="../media/image696.png"/><Relationship Id="rId82" Type="http://schemas.openxmlformats.org/officeDocument/2006/relationships/customXml" Target="../ink/ink731.xml"/><Relationship Id="rId19" Type="http://schemas.openxmlformats.org/officeDocument/2006/relationships/image" Target="../media/image675.png"/><Relationship Id="rId14" Type="http://schemas.openxmlformats.org/officeDocument/2006/relationships/customXml" Target="../ink/ink697.xml"/><Relationship Id="rId30" Type="http://schemas.openxmlformats.org/officeDocument/2006/relationships/customXml" Target="../ink/ink705.xml"/><Relationship Id="rId35" Type="http://schemas.openxmlformats.org/officeDocument/2006/relationships/image" Target="../media/image683.png"/><Relationship Id="rId56" Type="http://schemas.openxmlformats.org/officeDocument/2006/relationships/customXml" Target="../ink/ink718.xml"/><Relationship Id="rId77" Type="http://schemas.openxmlformats.org/officeDocument/2006/relationships/image" Target="../media/image704.png"/><Relationship Id="rId100" Type="http://schemas.openxmlformats.org/officeDocument/2006/relationships/customXml" Target="../ink/ink740.xml"/><Relationship Id="rId105" Type="http://schemas.openxmlformats.org/officeDocument/2006/relationships/image" Target="../media/image718.png"/><Relationship Id="rId8" Type="http://schemas.openxmlformats.org/officeDocument/2006/relationships/customXml" Target="../ink/ink694.xml"/><Relationship Id="rId51" Type="http://schemas.openxmlformats.org/officeDocument/2006/relationships/image" Target="../media/image691.png"/><Relationship Id="rId72" Type="http://schemas.openxmlformats.org/officeDocument/2006/relationships/customXml" Target="../ink/ink726.xml"/><Relationship Id="rId93" Type="http://schemas.openxmlformats.org/officeDocument/2006/relationships/image" Target="../media/image712.png"/><Relationship Id="rId98" Type="http://schemas.openxmlformats.org/officeDocument/2006/relationships/customXml" Target="../ink/ink739.xml"/><Relationship Id="rId3" Type="http://schemas.openxmlformats.org/officeDocument/2006/relationships/image" Target="../media/image208.png"/><Relationship Id="rId25" Type="http://schemas.openxmlformats.org/officeDocument/2006/relationships/image" Target="../media/image678.png"/><Relationship Id="rId46" Type="http://schemas.openxmlformats.org/officeDocument/2006/relationships/customXml" Target="../ink/ink713.xml"/><Relationship Id="rId67" Type="http://schemas.openxmlformats.org/officeDocument/2006/relationships/image" Target="../media/image699.png"/><Relationship Id="rId20" Type="http://schemas.openxmlformats.org/officeDocument/2006/relationships/customXml" Target="../ink/ink700.xml"/><Relationship Id="rId41" Type="http://schemas.openxmlformats.org/officeDocument/2006/relationships/image" Target="../media/image686.png"/><Relationship Id="rId62" Type="http://schemas.openxmlformats.org/officeDocument/2006/relationships/customXml" Target="../ink/ink721.xml"/><Relationship Id="rId83" Type="http://schemas.openxmlformats.org/officeDocument/2006/relationships/image" Target="../media/image707.png"/><Relationship Id="rId88" Type="http://schemas.openxmlformats.org/officeDocument/2006/relationships/customXml" Target="../ink/ink734.xml"/><Relationship Id="rId111" Type="http://schemas.openxmlformats.org/officeDocument/2006/relationships/image" Target="../media/image721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60.png"/><Relationship Id="rId299" Type="http://schemas.openxmlformats.org/officeDocument/2006/relationships/image" Target="../media/image851.png"/><Relationship Id="rId21" Type="http://schemas.openxmlformats.org/officeDocument/2006/relationships/image" Target="../media/image11410.png"/><Relationship Id="rId63" Type="http://schemas.openxmlformats.org/officeDocument/2006/relationships/image" Target="../media/image733.png"/><Relationship Id="rId159" Type="http://schemas.openxmlformats.org/officeDocument/2006/relationships/image" Target="../media/image781.png"/><Relationship Id="rId324" Type="http://schemas.openxmlformats.org/officeDocument/2006/relationships/customXml" Target="../ink/ink908.xml"/><Relationship Id="rId366" Type="http://schemas.openxmlformats.org/officeDocument/2006/relationships/customXml" Target="../ink/ink929.xml"/><Relationship Id="rId170" Type="http://schemas.openxmlformats.org/officeDocument/2006/relationships/customXml" Target="../ink/ink831.xml"/><Relationship Id="rId226" Type="http://schemas.openxmlformats.org/officeDocument/2006/relationships/customXml" Target="../ink/ink859.xml"/><Relationship Id="rId268" Type="http://schemas.openxmlformats.org/officeDocument/2006/relationships/customXml" Target="../ink/ink880.xml"/><Relationship Id="rId32" Type="http://schemas.openxmlformats.org/officeDocument/2006/relationships/customXml" Target="../ink/ink762.xml"/><Relationship Id="rId74" Type="http://schemas.openxmlformats.org/officeDocument/2006/relationships/customXml" Target="../ink/ink783.xml"/><Relationship Id="rId128" Type="http://schemas.openxmlformats.org/officeDocument/2006/relationships/customXml" Target="../ink/ink810.xml"/><Relationship Id="rId335" Type="http://schemas.openxmlformats.org/officeDocument/2006/relationships/image" Target="../media/image869.png"/><Relationship Id="rId377" Type="http://schemas.openxmlformats.org/officeDocument/2006/relationships/image" Target="../media/image890.png"/><Relationship Id="rId5" Type="http://schemas.openxmlformats.org/officeDocument/2006/relationships/image" Target="../media/image10610.png"/><Relationship Id="rId181" Type="http://schemas.openxmlformats.org/officeDocument/2006/relationships/image" Target="../media/image792.png"/><Relationship Id="rId237" Type="http://schemas.openxmlformats.org/officeDocument/2006/relationships/image" Target="../media/image820.png"/><Relationship Id="rId402" Type="http://schemas.openxmlformats.org/officeDocument/2006/relationships/customXml" Target="../ink/ink947.xml"/><Relationship Id="rId279" Type="http://schemas.openxmlformats.org/officeDocument/2006/relationships/image" Target="../media/image841.png"/><Relationship Id="rId43" Type="http://schemas.openxmlformats.org/officeDocument/2006/relationships/image" Target="../media/image12510.png"/><Relationship Id="rId139" Type="http://schemas.openxmlformats.org/officeDocument/2006/relationships/image" Target="../media/image771.png"/><Relationship Id="rId290" Type="http://schemas.openxmlformats.org/officeDocument/2006/relationships/customXml" Target="../ink/ink891.xml"/><Relationship Id="rId304" Type="http://schemas.openxmlformats.org/officeDocument/2006/relationships/customXml" Target="../ink/ink898.xml"/><Relationship Id="rId346" Type="http://schemas.openxmlformats.org/officeDocument/2006/relationships/customXml" Target="../ink/ink919.xml"/><Relationship Id="rId388" Type="http://schemas.openxmlformats.org/officeDocument/2006/relationships/customXml" Target="../ink/ink940.xml"/><Relationship Id="rId85" Type="http://schemas.openxmlformats.org/officeDocument/2006/relationships/image" Target="../media/image744.png"/><Relationship Id="rId150" Type="http://schemas.openxmlformats.org/officeDocument/2006/relationships/customXml" Target="../ink/ink821.xml"/><Relationship Id="rId192" Type="http://schemas.openxmlformats.org/officeDocument/2006/relationships/customXml" Target="../ink/ink842.xml"/><Relationship Id="rId206" Type="http://schemas.openxmlformats.org/officeDocument/2006/relationships/customXml" Target="../ink/ink849.xml"/><Relationship Id="rId413" Type="http://schemas.openxmlformats.org/officeDocument/2006/relationships/image" Target="../media/image908.png"/><Relationship Id="rId248" Type="http://schemas.openxmlformats.org/officeDocument/2006/relationships/customXml" Target="../ink/ink870.xml"/><Relationship Id="rId12" Type="http://schemas.openxmlformats.org/officeDocument/2006/relationships/customXml" Target="../ink/ink752.xml"/><Relationship Id="rId108" Type="http://schemas.openxmlformats.org/officeDocument/2006/relationships/customXml" Target="../ink/ink800.xml"/><Relationship Id="rId315" Type="http://schemas.openxmlformats.org/officeDocument/2006/relationships/image" Target="../media/image859.png"/><Relationship Id="rId357" Type="http://schemas.openxmlformats.org/officeDocument/2006/relationships/image" Target="../media/image880.png"/><Relationship Id="rId54" Type="http://schemas.openxmlformats.org/officeDocument/2006/relationships/customXml" Target="../ink/ink773.xml"/><Relationship Id="rId96" Type="http://schemas.openxmlformats.org/officeDocument/2006/relationships/customXml" Target="../ink/ink794.xml"/><Relationship Id="rId161" Type="http://schemas.openxmlformats.org/officeDocument/2006/relationships/image" Target="../media/image782.png"/><Relationship Id="rId217" Type="http://schemas.openxmlformats.org/officeDocument/2006/relationships/image" Target="../media/image810.png"/><Relationship Id="rId399" Type="http://schemas.openxmlformats.org/officeDocument/2006/relationships/image" Target="../media/image901.png"/><Relationship Id="rId259" Type="http://schemas.openxmlformats.org/officeDocument/2006/relationships/image" Target="../media/image831.png"/><Relationship Id="rId23" Type="http://schemas.openxmlformats.org/officeDocument/2006/relationships/image" Target="../media/image11510.png"/><Relationship Id="rId119" Type="http://schemas.openxmlformats.org/officeDocument/2006/relationships/image" Target="../media/image761.png"/><Relationship Id="rId270" Type="http://schemas.openxmlformats.org/officeDocument/2006/relationships/customXml" Target="../ink/ink881.xml"/><Relationship Id="rId326" Type="http://schemas.openxmlformats.org/officeDocument/2006/relationships/customXml" Target="../ink/ink909.xml"/><Relationship Id="rId65" Type="http://schemas.openxmlformats.org/officeDocument/2006/relationships/image" Target="../media/image734.png"/><Relationship Id="rId130" Type="http://schemas.openxmlformats.org/officeDocument/2006/relationships/customXml" Target="../ink/ink811.xml"/><Relationship Id="rId368" Type="http://schemas.openxmlformats.org/officeDocument/2006/relationships/customXml" Target="../ink/ink930.xml"/><Relationship Id="rId172" Type="http://schemas.openxmlformats.org/officeDocument/2006/relationships/customXml" Target="../ink/ink832.xml"/><Relationship Id="rId228" Type="http://schemas.openxmlformats.org/officeDocument/2006/relationships/customXml" Target="../ink/ink860.xml"/><Relationship Id="rId281" Type="http://schemas.openxmlformats.org/officeDocument/2006/relationships/image" Target="../media/image842.png"/><Relationship Id="rId337" Type="http://schemas.openxmlformats.org/officeDocument/2006/relationships/image" Target="../media/image870.png"/><Relationship Id="rId34" Type="http://schemas.openxmlformats.org/officeDocument/2006/relationships/customXml" Target="../ink/ink763.xml"/><Relationship Id="rId76" Type="http://schemas.openxmlformats.org/officeDocument/2006/relationships/customXml" Target="../ink/ink784.xml"/><Relationship Id="rId141" Type="http://schemas.openxmlformats.org/officeDocument/2006/relationships/image" Target="../media/image772.png"/><Relationship Id="rId379" Type="http://schemas.openxmlformats.org/officeDocument/2006/relationships/image" Target="../media/image891.png"/><Relationship Id="rId7" Type="http://schemas.openxmlformats.org/officeDocument/2006/relationships/image" Target="../media/image10710.png"/><Relationship Id="rId183" Type="http://schemas.openxmlformats.org/officeDocument/2006/relationships/image" Target="../media/image793.png"/><Relationship Id="rId239" Type="http://schemas.openxmlformats.org/officeDocument/2006/relationships/image" Target="../media/image821.png"/><Relationship Id="rId390" Type="http://schemas.openxmlformats.org/officeDocument/2006/relationships/customXml" Target="../ink/ink941.xml"/><Relationship Id="rId404" Type="http://schemas.openxmlformats.org/officeDocument/2006/relationships/customXml" Target="../ink/ink948.xml"/><Relationship Id="rId250" Type="http://schemas.openxmlformats.org/officeDocument/2006/relationships/customXml" Target="../ink/ink871.xml"/><Relationship Id="rId292" Type="http://schemas.openxmlformats.org/officeDocument/2006/relationships/customXml" Target="../ink/ink892.xml"/><Relationship Id="rId306" Type="http://schemas.openxmlformats.org/officeDocument/2006/relationships/customXml" Target="../ink/ink899.xml"/><Relationship Id="rId45" Type="http://schemas.openxmlformats.org/officeDocument/2006/relationships/image" Target="../media/image12610.png"/><Relationship Id="rId87" Type="http://schemas.openxmlformats.org/officeDocument/2006/relationships/image" Target="../media/image745.png"/><Relationship Id="rId110" Type="http://schemas.openxmlformats.org/officeDocument/2006/relationships/customXml" Target="../ink/ink801.xml"/><Relationship Id="rId348" Type="http://schemas.openxmlformats.org/officeDocument/2006/relationships/customXml" Target="../ink/ink920.xml"/><Relationship Id="rId152" Type="http://schemas.openxmlformats.org/officeDocument/2006/relationships/customXml" Target="../ink/ink822.xml"/><Relationship Id="rId194" Type="http://schemas.openxmlformats.org/officeDocument/2006/relationships/customXml" Target="../ink/ink843.xml"/><Relationship Id="rId208" Type="http://schemas.openxmlformats.org/officeDocument/2006/relationships/customXml" Target="../ink/ink850.xml"/><Relationship Id="rId415" Type="http://schemas.openxmlformats.org/officeDocument/2006/relationships/image" Target="../media/image909.png"/><Relationship Id="rId261" Type="http://schemas.openxmlformats.org/officeDocument/2006/relationships/image" Target="../media/image832.png"/><Relationship Id="rId14" Type="http://schemas.openxmlformats.org/officeDocument/2006/relationships/customXml" Target="../ink/ink753.xml"/><Relationship Id="rId56" Type="http://schemas.openxmlformats.org/officeDocument/2006/relationships/customXml" Target="../ink/ink774.xml"/><Relationship Id="rId317" Type="http://schemas.openxmlformats.org/officeDocument/2006/relationships/image" Target="../media/image860.png"/><Relationship Id="rId359" Type="http://schemas.openxmlformats.org/officeDocument/2006/relationships/image" Target="../media/image881.png"/><Relationship Id="rId98" Type="http://schemas.openxmlformats.org/officeDocument/2006/relationships/customXml" Target="../ink/ink795.xml"/><Relationship Id="rId121" Type="http://schemas.openxmlformats.org/officeDocument/2006/relationships/image" Target="../media/image762.png"/><Relationship Id="rId163" Type="http://schemas.openxmlformats.org/officeDocument/2006/relationships/image" Target="../media/image783.png"/><Relationship Id="rId219" Type="http://schemas.openxmlformats.org/officeDocument/2006/relationships/image" Target="../media/image811.png"/><Relationship Id="rId370" Type="http://schemas.openxmlformats.org/officeDocument/2006/relationships/customXml" Target="../ink/ink931.xml"/><Relationship Id="rId230" Type="http://schemas.openxmlformats.org/officeDocument/2006/relationships/customXml" Target="../ink/ink861.xml"/><Relationship Id="rId25" Type="http://schemas.openxmlformats.org/officeDocument/2006/relationships/image" Target="../media/image11610.png"/><Relationship Id="rId67" Type="http://schemas.openxmlformats.org/officeDocument/2006/relationships/image" Target="../media/image735.png"/><Relationship Id="rId272" Type="http://schemas.openxmlformats.org/officeDocument/2006/relationships/customXml" Target="../ink/ink882.xml"/><Relationship Id="rId328" Type="http://schemas.openxmlformats.org/officeDocument/2006/relationships/customXml" Target="../ink/ink910.xml"/><Relationship Id="rId132" Type="http://schemas.openxmlformats.org/officeDocument/2006/relationships/customXml" Target="../ink/ink812.xml"/><Relationship Id="rId174" Type="http://schemas.openxmlformats.org/officeDocument/2006/relationships/customXml" Target="../ink/ink833.xml"/><Relationship Id="rId381" Type="http://schemas.openxmlformats.org/officeDocument/2006/relationships/image" Target="../media/image892.png"/><Relationship Id="rId241" Type="http://schemas.openxmlformats.org/officeDocument/2006/relationships/image" Target="../media/image822.png"/><Relationship Id="rId36" Type="http://schemas.openxmlformats.org/officeDocument/2006/relationships/customXml" Target="../ink/ink764.xml"/><Relationship Id="rId283" Type="http://schemas.openxmlformats.org/officeDocument/2006/relationships/image" Target="../media/image843.png"/><Relationship Id="rId339" Type="http://schemas.openxmlformats.org/officeDocument/2006/relationships/image" Target="../media/image871.png"/><Relationship Id="rId78" Type="http://schemas.openxmlformats.org/officeDocument/2006/relationships/customXml" Target="../ink/ink785.xml"/><Relationship Id="rId101" Type="http://schemas.openxmlformats.org/officeDocument/2006/relationships/image" Target="../media/image752.png"/><Relationship Id="rId143" Type="http://schemas.openxmlformats.org/officeDocument/2006/relationships/image" Target="../media/image773.png"/><Relationship Id="rId185" Type="http://schemas.openxmlformats.org/officeDocument/2006/relationships/image" Target="../media/image794.png"/><Relationship Id="rId350" Type="http://schemas.openxmlformats.org/officeDocument/2006/relationships/customXml" Target="../ink/ink921.xml"/><Relationship Id="rId406" Type="http://schemas.openxmlformats.org/officeDocument/2006/relationships/customXml" Target="../ink/ink949.xml"/><Relationship Id="rId9" Type="http://schemas.openxmlformats.org/officeDocument/2006/relationships/image" Target="../media/image10810.png"/><Relationship Id="rId210" Type="http://schemas.openxmlformats.org/officeDocument/2006/relationships/customXml" Target="../ink/ink851.xml"/><Relationship Id="rId392" Type="http://schemas.openxmlformats.org/officeDocument/2006/relationships/customXml" Target="../ink/ink942.xml"/><Relationship Id="rId252" Type="http://schemas.openxmlformats.org/officeDocument/2006/relationships/customXml" Target="../ink/ink872.xml"/><Relationship Id="rId294" Type="http://schemas.openxmlformats.org/officeDocument/2006/relationships/customXml" Target="../ink/ink893.xml"/><Relationship Id="rId308" Type="http://schemas.openxmlformats.org/officeDocument/2006/relationships/customXml" Target="../ink/ink900.xml"/><Relationship Id="rId47" Type="http://schemas.openxmlformats.org/officeDocument/2006/relationships/image" Target="../media/image12710.png"/><Relationship Id="rId89" Type="http://schemas.openxmlformats.org/officeDocument/2006/relationships/image" Target="../media/image746.png"/><Relationship Id="rId112" Type="http://schemas.openxmlformats.org/officeDocument/2006/relationships/customXml" Target="../ink/ink802.xml"/><Relationship Id="rId154" Type="http://schemas.openxmlformats.org/officeDocument/2006/relationships/customXml" Target="../ink/ink823.xml"/><Relationship Id="rId361" Type="http://schemas.openxmlformats.org/officeDocument/2006/relationships/image" Target="../media/image882.png"/><Relationship Id="rId196" Type="http://schemas.openxmlformats.org/officeDocument/2006/relationships/customXml" Target="../ink/ink844.xml"/><Relationship Id="rId417" Type="http://schemas.openxmlformats.org/officeDocument/2006/relationships/image" Target="../media/image910.png"/><Relationship Id="rId16" Type="http://schemas.openxmlformats.org/officeDocument/2006/relationships/customXml" Target="../ink/ink754.xml"/><Relationship Id="rId221" Type="http://schemas.openxmlformats.org/officeDocument/2006/relationships/image" Target="../media/image812.png"/><Relationship Id="rId263" Type="http://schemas.openxmlformats.org/officeDocument/2006/relationships/image" Target="../media/image833.png"/><Relationship Id="rId319" Type="http://schemas.openxmlformats.org/officeDocument/2006/relationships/image" Target="../media/image861.png"/><Relationship Id="rId58" Type="http://schemas.openxmlformats.org/officeDocument/2006/relationships/customXml" Target="../ink/ink775.xml"/><Relationship Id="rId123" Type="http://schemas.openxmlformats.org/officeDocument/2006/relationships/image" Target="../media/image763.png"/><Relationship Id="rId330" Type="http://schemas.openxmlformats.org/officeDocument/2006/relationships/customXml" Target="../ink/ink911.xml"/><Relationship Id="rId165" Type="http://schemas.openxmlformats.org/officeDocument/2006/relationships/image" Target="../media/image784.png"/><Relationship Id="rId372" Type="http://schemas.openxmlformats.org/officeDocument/2006/relationships/customXml" Target="../ink/ink932.xml"/><Relationship Id="rId232" Type="http://schemas.openxmlformats.org/officeDocument/2006/relationships/customXml" Target="../ink/ink862.xml"/><Relationship Id="rId274" Type="http://schemas.openxmlformats.org/officeDocument/2006/relationships/customXml" Target="../ink/ink883.xml"/><Relationship Id="rId27" Type="http://schemas.openxmlformats.org/officeDocument/2006/relationships/image" Target="../media/image11710.png"/><Relationship Id="rId69" Type="http://schemas.openxmlformats.org/officeDocument/2006/relationships/image" Target="../media/image736.png"/><Relationship Id="rId134" Type="http://schemas.openxmlformats.org/officeDocument/2006/relationships/customXml" Target="../ink/ink813.xml"/><Relationship Id="rId80" Type="http://schemas.openxmlformats.org/officeDocument/2006/relationships/customXml" Target="../ink/ink786.xml"/><Relationship Id="rId176" Type="http://schemas.openxmlformats.org/officeDocument/2006/relationships/customXml" Target="../ink/ink834.xml"/><Relationship Id="rId341" Type="http://schemas.openxmlformats.org/officeDocument/2006/relationships/image" Target="../media/image872.png"/><Relationship Id="rId383" Type="http://schemas.openxmlformats.org/officeDocument/2006/relationships/image" Target="../media/image893.png"/><Relationship Id="rId201" Type="http://schemas.openxmlformats.org/officeDocument/2006/relationships/image" Target="../media/image802.png"/><Relationship Id="rId243" Type="http://schemas.openxmlformats.org/officeDocument/2006/relationships/image" Target="../media/image823.png"/><Relationship Id="rId285" Type="http://schemas.openxmlformats.org/officeDocument/2006/relationships/image" Target="../media/image844.png"/><Relationship Id="rId17" Type="http://schemas.openxmlformats.org/officeDocument/2006/relationships/image" Target="../media/image11210.png"/><Relationship Id="rId38" Type="http://schemas.openxmlformats.org/officeDocument/2006/relationships/customXml" Target="../ink/ink765.xml"/><Relationship Id="rId59" Type="http://schemas.openxmlformats.org/officeDocument/2006/relationships/image" Target="../media/image731.png"/><Relationship Id="rId103" Type="http://schemas.openxmlformats.org/officeDocument/2006/relationships/image" Target="../media/image753.png"/><Relationship Id="rId124" Type="http://schemas.openxmlformats.org/officeDocument/2006/relationships/customXml" Target="../ink/ink808.xml"/><Relationship Id="rId310" Type="http://schemas.openxmlformats.org/officeDocument/2006/relationships/customXml" Target="../ink/ink901.xml"/><Relationship Id="rId70" Type="http://schemas.openxmlformats.org/officeDocument/2006/relationships/customXml" Target="../ink/ink781.xml"/><Relationship Id="rId91" Type="http://schemas.openxmlformats.org/officeDocument/2006/relationships/image" Target="../media/image747.png"/><Relationship Id="rId145" Type="http://schemas.openxmlformats.org/officeDocument/2006/relationships/image" Target="../media/image774.png"/><Relationship Id="rId166" Type="http://schemas.openxmlformats.org/officeDocument/2006/relationships/customXml" Target="../ink/ink829.xml"/><Relationship Id="rId187" Type="http://schemas.openxmlformats.org/officeDocument/2006/relationships/image" Target="../media/image795.png"/><Relationship Id="rId331" Type="http://schemas.openxmlformats.org/officeDocument/2006/relationships/image" Target="../media/image867.png"/><Relationship Id="rId352" Type="http://schemas.openxmlformats.org/officeDocument/2006/relationships/customXml" Target="../ink/ink922.xml"/><Relationship Id="rId373" Type="http://schemas.openxmlformats.org/officeDocument/2006/relationships/image" Target="../media/image888.png"/><Relationship Id="rId394" Type="http://schemas.openxmlformats.org/officeDocument/2006/relationships/customXml" Target="../ink/ink943.xml"/><Relationship Id="rId408" Type="http://schemas.openxmlformats.org/officeDocument/2006/relationships/customXml" Target="../ink/ink95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52.xml"/><Relationship Id="rId233" Type="http://schemas.openxmlformats.org/officeDocument/2006/relationships/image" Target="../media/image818.png"/><Relationship Id="rId254" Type="http://schemas.openxmlformats.org/officeDocument/2006/relationships/customXml" Target="../ink/ink873.xml"/><Relationship Id="rId28" Type="http://schemas.openxmlformats.org/officeDocument/2006/relationships/customXml" Target="../ink/ink760.xml"/><Relationship Id="rId49" Type="http://schemas.openxmlformats.org/officeDocument/2006/relationships/image" Target="../media/image726.png"/><Relationship Id="rId114" Type="http://schemas.openxmlformats.org/officeDocument/2006/relationships/customXml" Target="../ink/ink803.xml"/><Relationship Id="rId275" Type="http://schemas.openxmlformats.org/officeDocument/2006/relationships/image" Target="../media/image839.png"/><Relationship Id="rId296" Type="http://schemas.openxmlformats.org/officeDocument/2006/relationships/customXml" Target="../ink/ink894.xml"/><Relationship Id="rId300" Type="http://schemas.openxmlformats.org/officeDocument/2006/relationships/customXml" Target="../ink/ink896.xml"/><Relationship Id="rId60" Type="http://schemas.openxmlformats.org/officeDocument/2006/relationships/customXml" Target="../ink/ink776.xml"/><Relationship Id="rId81" Type="http://schemas.openxmlformats.org/officeDocument/2006/relationships/image" Target="../media/image742.png"/><Relationship Id="rId135" Type="http://schemas.openxmlformats.org/officeDocument/2006/relationships/image" Target="../media/image769.png"/><Relationship Id="rId156" Type="http://schemas.openxmlformats.org/officeDocument/2006/relationships/customXml" Target="../ink/ink824.xml"/><Relationship Id="rId177" Type="http://schemas.openxmlformats.org/officeDocument/2006/relationships/image" Target="../media/image790.png"/><Relationship Id="rId198" Type="http://schemas.openxmlformats.org/officeDocument/2006/relationships/customXml" Target="../ink/ink845.xml"/><Relationship Id="rId321" Type="http://schemas.openxmlformats.org/officeDocument/2006/relationships/image" Target="../media/image862.png"/><Relationship Id="rId342" Type="http://schemas.openxmlformats.org/officeDocument/2006/relationships/customXml" Target="../ink/ink917.xml"/><Relationship Id="rId363" Type="http://schemas.openxmlformats.org/officeDocument/2006/relationships/image" Target="../media/image883.png"/><Relationship Id="rId384" Type="http://schemas.openxmlformats.org/officeDocument/2006/relationships/customXml" Target="../ink/ink938.xml"/><Relationship Id="rId419" Type="http://schemas.openxmlformats.org/officeDocument/2006/relationships/image" Target="../media/image911.png"/><Relationship Id="rId202" Type="http://schemas.openxmlformats.org/officeDocument/2006/relationships/customXml" Target="../ink/ink847.xml"/><Relationship Id="rId223" Type="http://schemas.openxmlformats.org/officeDocument/2006/relationships/image" Target="../media/image813.png"/><Relationship Id="rId244" Type="http://schemas.openxmlformats.org/officeDocument/2006/relationships/customXml" Target="../ink/ink868.xml"/><Relationship Id="rId18" Type="http://schemas.openxmlformats.org/officeDocument/2006/relationships/customXml" Target="../ink/ink755.xml"/><Relationship Id="rId39" Type="http://schemas.openxmlformats.org/officeDocument/2006/relationships/image" Target="../media/image12310.png"/><Relationship Id="rId265" Type="http://schemas.openxmlformats.org/officeDocument/2006/relationships/image" Target="../media/image834.png"/><Relationship Id="rId286" Type="http://schemas.openxmlformats.org/officeDocument/2006/relationships/customXml" Target="../ink/ink889.xml"/><Relationship Id="rId50" Type="http://schemas.openxmlformats.org/officeDocument/2006/relationships/customXml" Target="../ink/ink771.xml"/><Relationship Id="rId104" Type="http://schemas.openxmlformats.org/officeDocument/2006/relationships/customXml" Target="../ink/ink798.xml"/><Relationship Id="rId125" Type="http://schemas.openxmlformats.org/officeDocument/2006/relationships/image" Target="../media/image764.png"/><Relationship Id="rId146" Type="http://schemas.openxmlformats.org/officeDocument/2006/relationships/customXml" Target="../ink/ink819.xml"/><Relationship Id="rId167" Type="http://schemas.openxmlformats.org/officeDocument/2006/relationships/image" Target="../media/image785.png"/><Relationship Id="rId188" Type="http://schemas.openxmlformats.org/officeDocument/2006/relationships/customXml" Target="../ink/ink840.xml"/><Relationship Id="rId311" Type="http://schemas.openxmlformats.org/officeDocument/2006/relationships/image" Target="../media/image857.png"/><Relationship Id="rId332" Type="http://schemas.openxmlformats.org/officeDocument/2006/relationships/customXml" Target="../ink/ink912.xml"/><Relationship Id="rId353" Type="http://schemas.openxmlformats.org/officeDocument/2006/relationships/image" Target="../media/image878.png"/><Relationship Id="rId374" Type="http://schemas.openxmlformats.org/officeDocument/2006/relationships/customXml" Target="../ink/ink933.xml"/><Relationship Id="rId395" Type="http://schemas.openxmlformats.org/officeDocument/2006/relationships/image" Target="../media/image899.png"/><Relationship Id="rId409" Type="http://schemas.openxmlformats.org/officeDocument/2006/relationships/image" Target="../media/image906.png"/><Relationship Id="rId71" Type="http://schemas.openxmlformats.org/officeDocument/2006/relationships/image" Target="../media/image737.png"/><Relationship Id="rId92" Type="http://schemas.openxmlformats.org/officeDocument/2006/relationships/customXml" Target="../ink/ink792.xml"/><Relationship Id="rId213" Type="http://schemas.openxmlformats.org/officeDocument/2006/relationships/image" Target="../media/image808.png"/><Relationship Id="rId234" Type="http://schemas.openxmlformats.org/officeDocument/2006/relationships/customXml" Target="../ink/ink863.xml"/><Relationship Id="rId420" Type="http://schemas.openxmlformats.org/officeDocument/2006/relationships/customXml" Target="../ink/ink956.xml"/><Relationship Id="rId2" Type="http://schemas.openxmlformats.org/officeDocument/2006/relationships/image" Target="../media/image724.png"/><Relationship Id="rId29" Type="http://schemas.openxmlformats.org/officeDocument/2006/relationships/image" Target="../media/image11810.png"/><Relationship Id="rId255" Type="http://schemas.openxmlformats.org/officeDocument/2006/relationships/image" Target="../media/image829.png"/><Relationship Id="rId276" Type="http://schemas.openxmlformats.org/officeDocument/2006/relationships/customXml" Target="../ink/ink884.xml"/><Relationship Id="rId297" Type="http://schemas.openxmlformats.org/officeDocument/2006/relationships/image" Target="../media/image850.png"/><Relationship Id="rId40" Type="http://schemas.openxmlformats.org/officeDocument/2006/relationships/customXml" Target="../ink/ink766.xml"/><Relationship Id="rId115" Type="http://schemas.openxmlformats.org/officeDocument/2006/relationships/image" Target="../media/image759.png"/><Relationship Id="rId136" Type="http://schemas.openxmlformats.org/officeDocument/2006/relationships/customXml" Target="../ink/ink814.xml"/><Relationship Id="rId157" Type="http://schemas.openxmlformats.org/officeDocument/2006/relationships/image" Target="../media/image780.png"/><Relationship Id="rId178" Type="http://schemas.openxmlformats.org/officeDocument/2006/relationships/customXml" Target="../ink/ink835.xml"/><Relationship Id="rId301" Type="http://schemas.openxmlformats.org/officeDocument/2006/relationships/image" Target="../media/image852.png"/><Relationship Id="rId322" Type="http://schemas.openxmlformats.org/officeDocument/2006/relationships/customXml" Target="../ink/ink907.xml"/><Relationship Id="rId343" Type="http://schemas.openxmlformats.org/officeDocument/2006/relationships/image" Target="../media/image873.png"/><Relationship Id="rId364" Type="http://schemas.openxmlformats.org/officeDocument/2006/relationships/customXml" Target="../ink/ink928.xml"/><Relationship Id="rId61" Type="http://schemas.openxmlformats.org/officeDocument/2006/relationships/image" Target="../media/image732.png"/><Relationship Id="rId82" Type="http://schemas.openxmlformats.org/officeDocument/2006/relationships/customXml" Target="../ink/ink787.xml"/><Relationship Id="rId199" Type="http://schemas.openxmlformats.org/officeDocument/2006/relationships/image" Target="../media/image801.png"/><Relationship Id="rId203" Type="http://schemas.openxmlformats.org/officeDocument/2006/relationships/image" Target="../media/image803.png"/><Relationship Id="rId385" Type="http://schemas.openxmlformats.org/officeDocument/2006/relationships/image" Target="../media/image894.png"/><Relationship Id="rId19" Type="http://schemas.openxmlformats.org/officeDocument/2006/relationships/image" Target="../media/image11310.png"/><Relationship Id="rId224" Type="http://schemas.openxmlformats.org/officeDocument/2006/relationships/customXml" Target="../ink/ink858.xml"/><Relationship Id="rId245" Type="http://schemas.openxmlformats.org/officeDocument/2006/relationships/image" Target="../media/image824.png"/><Relationship Id="rId266" Type="http://schemas.openxmlformats.org/officeDocument/2006/relationships/customXml" Target="../ink/ink879.xml"/><Relationship Id="rId287" Type="http://schemas.openxmlformats.org/officeDocument/2006/relationships/image" Target="../media/image845.png"/><Relationship Id="rId410" Type="http://schemas.openxmlformats.org/officeDocument/2006/relationships/customXml" Target="../ink/ink951.xml"/><Relationship Id="rId30" Type="http://schemas.openxmlformats.org/officeDocument/2006/relationships/customXml" Target="../ink/ink761.xml"/><Relationship Id="rId105" Type="http://schemas.openxmlformats.org/officeDocument/2006/relationships/image" Target="../media/image754.png"/><Relationship Id="rId126" Type="http://schemas.openxmlformats.org/officeDocument/2006/relationships/customXml" Target="../ink/ink809.xml"/><Relationship Id="rId147" Type="http://schemas.openxmlformats.org/officeDocument/2006/relationships/image" Target="../media/image775.png"/><Relationship Id="rId168" Type="http://schemas.openxmlformats.org/officeDocument/2006/relationships/customXml" Target="../ink/ink830.xml"/><Relationship Id="rId312" Type="http://schemas.openxmlformats.org/officeDocument/2006/relationships/customXml" Target="../ink/ink902.xml"/><Relationship Id="rId333" Type="http://schemas.openxmlformats.org/officeDocument/2006/relationships/image" Target="../media/image868.png"/><Relationship Id="rId354" Type="http://schemas.openxmlformats.org/officeDocument/2006/relationships/customXml" Target="../ink/ink923.xml"/><Relationship Id="rId51" Type="http://schemas.openxmlformats.org/officeDocument/2006/relationships/image" Target="../media/image727.png"/><Relationship Id="rId72" Type="http://schemas.openxmlformats.org/officeDocument/2006/relationships/customXml" Target="../ink/ink782.xml"/><Relationship Id="rId93" Type="http://schemas.openxmlformats.org/officeDocument/2006/relationships/image" Target="../media/image748.png"/><Relationship Id="rId189" Type="http://schemas.openxmlformats.org/officeDocument/2006/relationships/image" Target="../media/image796.png"/><Relationship Id="rId375" Type="http://schemas.openxmlformats.org/officeDocument/2006/relationships/image" Target="../media/image889.png"/><Relationship Id="rId396" Type="http://schemas.openxmlformats.org/officeDocument/2006/relationships/customXml" Target="../ink/ink944.xml"/><Relationship Id="rId3" Type="http://schemas.openxmlformats.org/officeDocument/2006/relationships/image" Target="../media/image725.png"/><Relationship Id="rId214" Type="http://schemas.openxmlformats.org/officeDocument/2006/relationships/customXml" Target="../ink/ink853.xml"/><Relationship Id="rId235" Type="http://schemas.openxmlformats.org/officeDocument/2006/relationships/image" Target="../media/image819.png"/><Relationship Id="rId256" Type="http://schemas.openxmlformats.org/officeDocument/2006/relationships/customXml" Target="../ink/ink874.xml"/><Relationship Id="rId277" Type="http://schemas.openxmlformats.org/officeDocument/2006/relationships/image" Target="../media/image840.png"/><Relationship Id="rId298" Type="http://schemas.openxmlformats.org/officeDocument/2006/relationships/customXml" Target="../ink/ink895.xml"/><Relationship Id="rId400" Type="http://schemas.openxmlformats.org/officeDocument/2006/relationships/customXml" Target="../ink/ink946.xml"/><Relationship Id="rId421" Type="http://schemas.openxmlformats.org/officeDocument/2006/relationships/image" Target="../media/image912.png"/><Relationship Id="rId116" Type="http://schemas.openxmlformats.org/officeDocument/2006/relationships/customXml" Target="../ink/ink804.xml"/><Relationship Id="rId137" Type="http://schemas.openxmlformats.org/officeDocument/2006/relationships/image" Target="../media/image770.png"/><Relationship Id="rId158" Type="http://schemas.openxmlformats.org/officeDocument/2006/relationships/customXml" Target="../ink/ink825.xml"/><Relationship Id="rId302" Type="http://schemas.openxmlformats.org/officeDocument/2006/relationships/customXml" Target="../ink/ink897.xml"/><Relationship Id="rId323" Type="http://schemas.openxmlformats.org/officeDocument/2006/relationships/image" Target="../media/image863.png"/><Relationship Id="rId344" Type="http://schemas.openxmlformats.org/officeDocument/2006/relationships/customXml" Target="../ink/ink918.xml"/><Relationship Id="rId20" Type="http://schemas.openxmlformats.org/officeDocument/2006/relationships/customXml" Target="../ink/ink756.xml"/><Relationship Id="rId41" Type="http://schemas.openxmlformats.org/officeDocument/2006/relationships/image" Target="../media/image12410.png"/><Relationship Id="rId62" Type="http://schemas.openxmlformats.org/officeDocument/2006/relationships/customXml" Target="../ink/ink777.xml"/><Relationship Id="rId83" Type="http://schemas.openxmlformats.org/officeDocument/2006/relationships/image" Target="../media/image743.png"/><Relationship Id="rId179" Type="http://schemas.openxmlformats.org/officeDocument/2006/relationships/image" Target="../media/image791.png"/><Relationship Id="rId365" Type="http://schemas.openxmlformats.org/officeDocument/2006/relationships/image" Target="../media/image884.png"/><Relationship Id="rId386" Type="http://schemas.openxmlformats.org/officeDocument/2006/relationships/customXml" Target="../ink/ink939.xml"/><Relationship Id="rId190" Type="http://schemas.openxmlformats.org/officeDocument/2006/relationships/customXml" Target="../ink/ink841.xml"/><Relationship Id="rId204" Type="http://schemas.openxmlformats.org/officeDocument/2006/relationships/customXml" Target="../ink/ink848.xml"/><Relationship Id="rId225" Type="http://schemas.openxmlformats.org/officeDocument/2006/relationships/image" Target="../media/image814.png"/><Relationship Id="rId246" Type="http://schemas.openxmlformats.org/officeDocument/2006/relationships/customXml" Target="../ink/ink869.xml"/><Relationship Id="rId267" Type="http://schemas.openxmlformats.org/officeDocument/2006/relationships/image" Target="../media/image835.png"/><Relationship Id="rId288" Type="http://schemas.openxmlformats.org/officeDocument/2006/relationships/customXml" Target="../ink/ink890.xml"/><Relationship Id="rId411" Type="http://schemas.openxmlformats.org/officeDocument/2006/relationships/image" Target="../media/image907.png"/><Relationship Id="rId106" Type="http://schemas.openxmlformats.org/officeDocument/2006/relationships/customXml" Target="../ink/ink799.xml"/><Relationship Id="rId127" Type="http://schemas.openxmlformats.org/officeDocument/2006/relationships/image" Target="../media/image765.png"/><Relationship Id="rId313" Type="http://schemas.openxmlformats.org/officeDocument/2006/relationships/image" Target="../media/image858.png"/><Relationship Id="rId10" Type="http://schemas.openxmlformats.org/officeDocument/2006/relationships/customXml" Target="../ink/ink751.xml"/><Relationship Id="rId31" Type="http://schemas.openxmlformats.org/officeDocument/2006/relationships/image" Target="../media/image11910.png"/><Relationship Id="rId52" Type="http://schemas.openxmlformats.org/officeDocument/2006/relationships/customXml" Target="../ink/ink772.xml"/><Relationship Id="rId73" Type="http://schemas.openxmlformats.org/officeDocument/2006/relationships/image" Target="../media/image738.png"/><Relationship Id="rId94" Type="http://schemas.openxmlformats.org/officeDocument/2006/relationships/customXml" Target="../ink/ink793.xml"/><Relationship Id="rId148" Type="http://schemas.openxmlformats.org/officeDocument/2006/relationships/customXml" Target="../ink/ink820.xml"/><Relationship Id="rId169" Type="http://schemas.openxmlformats.org/officeDocument/2006/relationships/image" Target="../media/image786.png"/><Relationship Id="rId334" Type="http://schemas.openxmlformats.org/officeDocument/2006/relationships/customXml" Target="../ink/ink913.xml"/><Relationship Id="rId355" Type="http://schemas.openxmlformats.org/officeDocument/2006/relationships/image" Target="../media/image879.png"/><Relationship Id="rId376" Type="http://schemas.openxmlformats.org/officeDocument/2006/relationships/customXml" Target="../ink/ink934.xml"/><Relationship Id="rId397" Type="http://schemas.openxmlformats.org/officeDocument/2006/relationships/image" Target="../media/image900.png"/><Relationship Id="rId4" Type="http://schemas.openxmlformats.org/officeDocument/2006/relationships/customXml" Target="../ink/ink748.xml"/><Relationship Id="rId180" Type="http://schemas.openxmlformats.org/officeDocument/2006/relationships/customXml" Target="../ink/ink836.xml"/><Relationship Id="rId215" Type="http://schemas.openxmlformats.org/officeDocument/2006/relationships/image" Target="../media/image809.png"/><Relationship Id="rId236" Type="http://schemas.openxmlformats.org/officeDocument/2006/relationships/customXml" Target="../ink/ink864.xml"/><Relationship Id="rId257" Type="http://schemas.openxmlformats.org/officeDocument/2006/relationships/image" Target="../media/image830.png"/><Relationship Id="rId278" Type="http://schemas.openxmlformats.org/officeDocument/2006/relationships/customXml" Target="../ink/ink885.xml"/><Relationship Id="rId401" Type="http://schemas.openxmlformats.org/officeDocument/2006/relationships/image" Target="../media/image902.png"/><Relationship Id="rId303" Type="http://schemas.openxmlformats.org/officeDocument/2006/relationships/image" Target="../media/image853.png"/><Relationship Id="rId42" Type="http://schemas.openxmlformats.org/officeDocument/2006/relationships/customXml" Target="../ink/ink767.xml"/><Relationship Id="rId84" Type="http://schemas.openxmlformats.org/officeDocument/2006/relationships/customXml" Target="../ink/ink788.xml"/><Relationship Id="rId138" Type="http://schemas.openxmlformats.org/officeDocument/2006/relationships/customXml" Target="../ink/ink815.xml"/><Relationship Id="rId345" Type="http://schemas.openxmlformats.org/officeDocument/2006/relationships/image" Target="../media/image874.png"/><Relationship Id="rId387" Type="http://schemas.openxmlformats.org/officeDocument/2006/relationships/image" Target="../media/image895.png"/><Relationship Id="rId191" Type="http://schemas.openxmlformats.org/officeDocument/2006/relationships/image" Target="../media/image797.png"/><Relationship Id="rId205" Type="http://schemas.openxmlformats.org/officeDocument/2006/relationships/image" Target="../media/image804.png"/><Relationship Id="rId247" Type="http://schemas.openxmlformats.org/officeDocument/2006/relationships/image" Target="../media/image825.png"/><Relationship Id="rId412" Type="http://schemas.openxmlformats.org/officeDocument/2006/relationships/customXml" Target="../ink/ink952.xml"/><Relationship Id="rId107" Type="http://schemas.openxmlformats.org/officeDocument/2006/relationships/image" Target="../media/image755.png"/><Relationship Id="rId289" Type="http://schemas.openxmlformats.org/officeDocument/2006/relationships/image" Target="../media/image846.png"/><Relationship Id="rId11" Type="http://schemas.openxmlformats.org/officeDocument/2006/relationships/image" Target="../media/image10910.png"/><Relationship Id="rId53" Type="http://schemas.openxmlformats.org/officeDocument/2006/relationships/image" Target="../media/image728.png"/><Relationship Id="rId149" Type="http://schemas.openxmlformats.org/officeDocument/2006/relationships/image" Target="../media/image776.png"/><Relationship Id="rId314" Type="http://schemas.openxmlformats.org/officeDocument/2006/relationships/customXml" Target="../ink/ink903.xml"/><Relationship Id="rId356" Type="http://schemas.openxmlformats.org/officeDocument/2006/relationships/customXml" Target="../ink/ink924.xml"/><Relationship Id="rId398" Type="http://schemas.openxmlformats.org/officeDocument/2006/relationships/customXml" Target="../ink/ink945.xml"/><Relationship Id="rId95" Type="http://schemas.openxmlformats.org/officeDocument/2006/relationships/image" Target="../media/image749.png"/><Relationship Id="rId160" Type="http://schemas.openxmlformats.org/officeDocument/2006/relationships/customXml" Target="../ink/ink826.xml"/><Relationship Id="rId216" Type="http://schemas.openxmlformats.org/officeDocument/2006/relationships/customXml" Target="../ink/ink854.xml"/><Relationship Id="rId258" Type="http://schemas.openxmlformats.org/officeDocument/2006/relationships/customXml" Target="../ink/ink875.xml"/><Relationship Id="rId22" Type="http://schemas.openxmlformats.org/officeDocument/2006/relationships/customXml" Target="../ink/ink757.xml"/><Relationship Id="rId64" Type="http://schemas.openxmlformats.org/officeDocument/2006/relationships/customXml" Target="../ink/ink778.xml"/><Relationship Id="rId118" Type="http://schemas.openxmlformats.org/officeDocument/2006/relationships/customXml" Target="../ink/ink805.xml"/><Relationship Id="rId325" Type="http://schemas.openxmlformats.org/officeDocument/2006/relationships/image" Target="../media/image864.png"/><Relationship Id="rId367" Type="http://schemas.openxmlformats.org/officeDocument/2006/relationships/image" Target="../media/image885.png"/><Relationship Id="rId171" Type="http://schemas.openxmlformats.org/officeDocument/2006/relationships/image" Target="../media/image787.png"/><Relationship Id="rId227" Type="http://schemas.openxmlformats.org/officeDocument/2006/relationships/image" Target="../media/image815.png"/><Relationship Id="rId269" Type="http://schemas.openxmlformats.org/officeDocument/2006/relationships/image" Target="../media/image836.png"/><Relationship Id="rId33" Type="http://schemas.openxmlformats.org/officeDocument/2006/relationships/image" Target="../media/image12010.png"/><Relationship Id="rId129" Type="http://schemas.openxmlformats.org/officeDocument/2006/relationships/image" Target="../media/image766.png"/><Relationship Id="rId280" Type="http://schemas.openxmlformats.org/officeDocument/2006/relationships/customXml" Target="../ink/ink886.xml"/><Relationship Id="rId336" Type="http://schemas.openxmlformats.org/officeDocument/2006/relationships/customXml" Target="../ink/ink914.xml"/><Relationship Id="rId75" Type="http://schemas.openxmlformats.org/officeDocument/2006/relationships/image" Target="../media/image739.png"/><Relationship Id="rId140" Type="http://schemas.openxmlformats.org/officeDocument/2006/relationships/customXml" Target="../ink/ink816.xml"/><Relationship Id="rId182" Type="http://schemas.openxmlformats.org/officeDocument/2006/relationships/customXml" Target="../ink/ink837.xml"/><Relationship Id="rId378" Type="http://schemas.openxmlformats.org/officeDocument/2006/relationships/customXml" Target="../ink/ink935.xml"/><Relationship Id="rId403" Type="http://schemas.openxmlformats.org/officeDocument/2006/relationships/image" Target="../media/image903.png"/><Relationship Id="rId6" Type="http://schemas.openxmlformats.org/officeDocument/2006/relationships/customXml" Target="../ink/ink749.xml"/><Relationship Id="rId238" Type="http://schemas.openxmlformats.org/officeDocument/2006/relationships/customXml" Target="../ink/ink865.xml"/><Relationship Id="rId291" Type="http://schemas.openxmlformats.org/officeDocument/2006/relationships/image" Target="../media/image847.png"/><Relationship Id="rId305" Type="http://schemas.openxmlformats.org/officeDocument/2006/relationships/image" Target="../media/image854.png"/><Relationship Id="rId347" Type="http://schemas.openxmlformats.org/officeDocument/2006/relationships/image" Target="../media/image875.png"/><Relationship Id="rId44" Type="http://schemas.openxmlformats.org/officeDocument/2006/relationships/customXml" Target="../ink/ink768.xml"/><Relationship Id="rId86" Type="http://schemas.openxmlformats.org/officeDocument/2006/relationships/customXml" Target="../ink/ink789.xml"/><Relationship Id="rId151" Type="http://schemas.openxmlformats.org/officeDocument/2006/relationships/image" Target="../media/image777.png"/><Relationship Id="rId389" Type="http://schemas.openxmlformats.org/officeDocument/2006/relationships/image" Target="../media/image896.png"/><Relationship Id="rId193" Type="http://schemas.openxmlformats.org/officeDocument/2006/relationships/image" Target="../media/image798.png"/><Relationship Id="rId207" Type="http://schemas.openxmlformats.org/officeDocument/2006/relationships/image" Target="../media/image805.png"/><Relationship Id="rId249" Type="http://schemas.openxmlformats.org/officeDocument/2006/relationships/image" Target="../media/image826.png"/><Relationship Id="rId414" Type="http://schemas.openxmlformats.org/officeDocument/2006/relationships/customXml" Target="../ink/ink953.xml"/><Relationship Id="rId13" Type="http://schemas.openxmlformats.org/officeDocument/2006/relationships/image" Target="../media/image11010.png"/><Relationship Id="rId109" Type="http://schemas.openxmlformats.org/officeDocument/2006/relationships/image" Target="../media/image756.png"/><Relationship Id="rId260" Type="http://schemas.openxmlformats.org/officeDocument/2006/relationships/customXml" Target="../ink/ink876.xml"/><Relationship Id="rId316" Type="http://schemas.openxmlformats.org/officeDocument/2006/relationships/customXml" Target="../ink/ink904.xml"/><Relationship Id="rId55" Type="http://schemas.openxmlformats.org/officeDocument/2006/relationships/image" Target="../media/image729.png"/><Relationship Id="rId97" Type="http://schemas.openxmlformats.org/officeDocument/2006/relationships/image" Target="../media/image750.png"/><Relationship Id="rId120" Type="http://schemas.openxmlformats.org/officeDocument/2006/relationships/customXml" Target="../ink/ink806.xml"/><Relationship Id="rId358" Type="http://schemas.openxmlformats.org/officeDocument/2006/relationships/customXml" Target="../ink/ink925.xml"/><Relationship Id="rId162" Type="http://schemas.openxmlformats.org/officeDocument/2006/relationships/customXml" Target="../ink/ink827.xml"/><Relationship Id="rId218" Type="http://schemas.openxmlformats.org/officeDocument/2006/relationships/customXml" Target="../ink/ink855.xml"/><Relationship Id="rId271" Type="http://schemas.openxmlformats.org/officeDocument/2006/relationships/image" Target="../media/image837.png"/><Relationship Id="rId24" Type="http://schemas.openxmlformats.org/officeDocument/2006/relationships/customXml" Target="../ink/ink758.xml"/><Relationship Id="rId66" Type="http://schemas.openxmlformats.org/officeDocument/2006/relationships/customXml" Target="../ink/ink779.xml"/><Relationship Id="rId131" Type="http://schemas.openxmlformats.org/officeDocument/2006/relationships/image" Target="../media/image767.png"/><Relationship Id="rId327" Type="http://schemas.openxmlformats.org/officeDocument/2006/relationships/image" Target="../media/image865.png"/><Relationship Id="rId369" Type="http://schemas.openxmlformats.org/officeDocument/2006/relationships/image" Target="../media/image886.png"/><Relationship Id="rId173" Type="http://schemas.openxmlformats.org/officeDocument/2006/relationships/image" Target="../media/image788.png"/><Relationship Id="rId229" Type="http://schemas.openxmlformats.org/officeDocument/2006/relationships/image" Target="../media/image816.png"/><Relationship Id="rId380" Type="http://schemas.openxmlformats.org/officeDocument/2006/relationships/customXml" Target="../ink/ink936.xml"/><Relationship Id="rId240" Type="http://schemas.openxmlformats.org/officeDocument/2006/relationships/customXml" Target="../ink/ink866.xml"/><Relationship Id="rId35" Type="http://schemas.openxmlformats.org/officeDocument/2006/relationships/image" Target="../media/image12110.png"/><Relationship Id="rId77" Type="http://schemas.openxmlformats.org/officeDocument/2006/relationships/image" Target="../media/image740.png"/><Relationship Id="rId100" Type="http://schemas.openxmlformats.org/officeDocument/2006/relationships/customXml" Target="../ink/ink796.xml"/><Relationship Id="rId282" Type="http://schemas.openxmlformats.org/officeDocument/2006/relationships/customXml" Target="../ink/ink887.xml"/><Relationship Id="rId338" Type="http://schemas.openxmlformats.org/officeDocument/2006/relationships/customXml" Target="../ink/ink915.xml"/><Relationship Id="rId8" Type="http://schemas.openxmlformats.org/officeDocument/2006/relationships/customXml" Target="../ink/ink750.xml"/><Relationship Id="rId142" Type="http://schemas.openxmlformats.org/officeDocument/2006/relationships/customXml" Target="../ink/ink817.xml"/><Relationship Id="rId184" Type="http://schemas.openxmlformats.org/officeDocument/2006/relationships/customXml" Target="../ink/ink838.xml"/><Relationship Id="rId391" Type="http://schemas.openxmlformats.org/officeDocument/2006/relationships/image" Target="../media/image897.png"/><Relationship Id="rId405" Type="http://schemas.openxmlformats.org/officeDocument/2006/relationships/image" Target="../media/image904.png"/><Relationship Id="rId251" Type="http://schemas.openxmlformats.org/officeDocument/2006/relationships/image" Target="../media/image827.png"/><Relationship Id="rId46" Type="http://schemas.openxmlformats.org/officeDocument/2006/relationships/customXml" Target="../ink/ink769.xml"/><Relationship Id="rId293" Type="http://schemas.openxmlformats.org/officeDocument/2006/relationships/image" Target="../media/image848.png"/><Relationship Id="rId307" Type="http://schemas.openxmlformats.org/officeDocument/2006/relationships/image" Target="../media/image855.png"/><Relationship Id="rId349" Type="http://schemas.openxmlformats.org/officeDocument/2006/relationships/image" Target="../media/image876.png"/><Relationship Id="rId88" Type="http://schemas.openxmlformats.org/officeDocument/2006/relationships/customXml" Target="../ink/ink790.xml"/><Relationship Id="rId111" Type="http://schemas.openxmlformats.org/officeDocument/2006/relationships/image" Target="../media/image757.png"/><Relationship Id="rId153" Type="http://schemas.openxmlformats.org/officeDocument/2006/relationships/image" Target="../media/image778.png"/><Relationship Id="rId195" Type="http://schemas.openxmlformats.org/officeDocument/2006/relationships/image" Target="../media/image799.png"/><Relationship Id="rId209" Type="http://schemas.openxmlformats.org/officeDocument/2006/relationships/image" Target="../media/image806.png"/><Relationship Id="rId360" Type="http://schemas.openxmlformats.org/officeDocument/2006/relationships/customXml" Target="../ink/ink926.xml"/><Relationship Id="rId416" Type="http://schemas.openxmlformats.org/officeDocument/2006/relationships/customXml" Target="../ink/ink954.xml"/><Relationship Id="rId220" Type="http://schemas.openxmlformats.org/officeDocument/2006/relationships/customXml" Target="../ink/ink856.xml"/><Relationship Id="rId15" Type="http://schemas.openxmlformats.org/officeDocument/2006/relationships/image" Target="../media/image11110.png"/><Relationship Id="rId57" Type="http://schemas.openxmlformats.org/officeDocument/2006/relationships/image" Target="../media/image730.png"/><Relationship Id="rId262" Type="http://schemas.openxmlformats.org/officeDocument/2006/relationships/customXml" Target="../ink/ink877.xml"/><Relationship Id="rId318" Type="http://schemas.openxmlformats.org/officeDocument/2006/relationships/customXml" Target="../ink/ink905.xml"/><Relationship Id="rId99" Type="http://schemas.openxmlformats.org/officeDocument/2006/relationships/image" Target="../media/image751.png"/><Relationship Id="rId122" Type="http://schemas.openxmlformats.org/officeDocument/2006/relationships/customXml" Target="../ink/ink807.xml"/><Relationship Id="rId164" Type="http://schemas.openxmlformats.org/officeDocument/2006/relationships/customXml" Target="../ink/ink828.xml"/><Relationship Id="rId371" Type="http://schemas.openxmlformats.org/officeDocument/2006/relationships/image" Target="../media/image887.png"/><Relationship Id="rId26" Type="http://schemas.openxmlformats.org/officeDocument/2006/relationships/customXml" Target="../ink/ink759.xml"/><Relationship Id="rId231" Type="http://schemas.openxmlformats.org/officeDocument/2006/relationships/image" Target="../media/image817.png"/><Relationship Id="rId273" Type="http://schemas.openxmlformats.org/officeDocument/2006/relationships/image" Target="../media/image838.png"/><Relationship Id="rId329" Type="http://schemas.openxmlformats.org/officeDocument/2006/relationships/image" Target="../media/image866.png"/><Relationship Id="rId68" Type="http://schemas.openxmlformats.org/officeDocument/2006/relationships/customXml" Target="../ink/ink780.xml"/><Relationship Id="rId133" Type="http://schemas.openxmlformats.org/officeDocument/2006/relationships/image" Target="../media/image768.png"/><Relationship Id="rId175" Type="http://schemas.openxmlformats.org/officeDocument/2006/relationships/image" Target="../media/image789.png"/><Relationship Id="rId340" Type="http://schemas.openxmlformats.org/officeDocument/2006/relationships/customXml" Target="../ink/ink916.xml"/><Relationship Id="rId200" Type="http://schemas.openxmlformats.org/officeDocument/2006/relationships/customXml" Target="../ink/ink846.xml"/><Relationship Id="rId382" Type="http://schemas.openxmlformats.org/officeDocument/2006/relationships/customXml" Target="../ink/ink937.xml"/><Relationship Id="rId242" Type="http://schemas.openxmlformats.org/officeDocument/2006/relationships/customXml" Target="../ink/ink867.xml"/><Relationship Id="rId284" Type="http://schemas.openxmlformats.org/officeDocument/2006/relationships/customXml" Target="../ink/ink888.xml"/><Relationship Id="rId37" Type="http://schemas.openxmlformats.org/officeDocument/2006/relationships/image" Target="../media/image12210.png"/><Relationship Id="rId79" Type="http://schemas.openxmlformats.org/officeDocument/2006/relationships/image" Target="../media/image741.png"/><Relationship Id="rId102" Type="http://schemas.openxmlformats.org/officeDocument/2006/relationships/customXml" Target="../ink/ink797.xml"/><Relationship Id="rId144" Type="http://schemas.openxmlformats.org/officeDocument/2006/relationships/customXml" Target="../ink/ink818.xml"/><Relationship Id="rId90" Type="http://schemas.openxmlformats.org/officeDocument/2006/relationships/customXml" Target="../ink/ink791.xml"/><Relationship Id="rId186" Type="http://schemas.openxmlformats.org/officeDocument/2006/relationships/customXml" Target="../ink/ink839.xml"/><Relationship Id="rId351" Type="http://schemas.openxmlformats.org/officeDocument/2006/relationships/image" Target="../media/image877.png"/><Relationship Id="rId393" Type="http://schemas.openxmlformats.org/officeDocument/2006/relationships/image" Target="../media/image898.png"/><Relationship Id="rId407" Type="http://schemas.openxmlformats.org/officeDocument/2006/relationships/image" Target="../media/image905.png"/><Relationship Id="rId211" Type="http://schemas.openxmlformats.org/officeDocument/2006/relationships/image" Target="../media/image807.png"/><Relationship Id="rId253" Type="http://schemas.openxmlformats.org/officeDocument/2006/relationships/image" Target="../media/image828.png"/><Relationship Id="rId295" Type="http://schemas.openxmlformats.org/officeDocument/2006/relationships/image" Target="../media/image849.png"/><Relationship Id="rId309" Type="http://schemas.openxmlformats.org/officeDocument/2006/relationships/image" Target="../media/image856.png"/><Relationship Id="rId48" Type="http://schemas.openxmlformats.org/officeDocument/2006/relationships/customXml" Target="../ink/ink770.xml"/><Relationship Id="rId113" Type="http://schemas.openxmlformats.org/officeDocument/2006/relationships/image" Target="../media/image758.png"/><Relationship Id="rId320" Type="http://schemas.openxmlformats.org/officeDocument/2006/relationships/customXml" Target="../ink/ink906.xml"/><Relationship Id="rId155" Type="http://schemas.openxmlformats.org/officeDocument/2006/relationships/image" Target="../media/image779.png"/><Relationship Id="rId197" Type="http://schemas.openxmlformats.org/officeDocument/2006/relationships/image" Target="../media/image800.png"/><Relationship Id="rId362" Type="http://schemas.openxmlformats.org/officeDocument/2006/relationships/customXml" Target="../ink/ink927.xml"/><Relationship Id="rId418" Type="http://schemas.openxmlformats.org/officeDocument/2006/relationships/customXml" Target="../ink/ink955.xml"/><Relationship Id="rId222" Type="http://schemas.openxmlformats.org/officeDocument/2006/relationships/customXml" Target="../ink/ink857.xml"/><Relationship Id="rId264" Type="http://schemas.openxmlformats.org/officeDocument/2006/relationships/customXml" Target="../ink/ink8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57.xml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5.png"/><Relationship Id="rId5" Type="http://schemas.openxmlformats.org/officeDocument/2006/relationships/customXml" Target="../ink/ink958.xml"/><Relationship Id="rId4" Type="http://schemas.openxmlformats.org/officeDocument/2006/relationships/image" Target="../media/image9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10.png"/><Relationship Id="rId2" Type="http://schemas.openxmlformats.org/officeDocument/2006/relationships/customXml" Target="../ink/ink9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10.png"/><Relationship Id="rId4" Type="http://schemas.openxmlformats.org/officeDocument/2006/relationships/customXml" Target="../ink/ink9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image" Target="../media/image9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3.png"/><Relationship Id="rId3" Type="http://schemas.openxmlformats.org/officeDocument/2006/relationships/image" Target="../media/image920.png"/><Relationship Id="rId7" Type="http://schemas.openxmlformats.org/officeDocument/2006/relationships/customXml" Target="../ink/ink962.xml"/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2.png"/><Relationship Id="rId5" Type="http://schemas.openxmlformats.org/officeDocument/2006/relationships/customXml" Target="../ink/ink961.xml"/><Relationship Id="rId4" Type="http://schemas.openxmlformats.org/officeDocument/2006/relationships/image" Target="../media/image9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4.png"/><Relationship Id="rId4" Type="http://schemas.openxmlformats.org/officeDocument/2006/relationships/customXml" Target="../ink/ink9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1.png"/><Relationship Id="rId18" Type="http://schemas.openxmlformats.org/officeDocument/2006/relationships/customXml" Target="../ink/ink970.xml"/><Relationship Id="rId26" Type="http://schemas.openxmlformats.org/officeDocument/2006/relationships/customXml" Target="../ink/ink974.xml"/><Relationship Id="rId39" Type="http://schemas.openxmlformats.org/officeDocument/2006/relationships/image" Target="../media/image944.png"/><Relationship Id="rId21" Type="http://schemas.openxmlformats.org/officeDocument/2006/relationships/image" Target="../media/image935.png"/><Relationship Id="rId34" Type="http://schemas.openxmlformats.org/officeDocument/2006/relationships/customXml" Target="../ink/ink978.xml"/><Relationship Id="rId42" Type="http://schemas.openxmlformats.org/officeDocument/2006/relationships/customXml" Target="../ink/ink982.xml"/><Relationship Id="rId47" Type="http://schemas.openxmlformats.org/officeDocument/2006/relationships/image" Target="../media/image948.png"/><Relationship Id="rId50" Type="http://schemas.openxmlformats.org/officeDocument/2006/relationships/customXml" Target="../ink/ink986.xml"/><Relationship Id="rId55" Type="http://schemas.openxmlformats.org/officeDocument/2006/relationships/image" Target="../media/image952.png"/><Relationship Id="rId7" Type="http://schemas.openxmlformats.org/officeDocument/2006/relationships/image" Target="../media/image928.png"/><Relationship Id="rId2" Type="http://schemas.openxmlformats.org/officeDocument/2006/relationships/image" Target="../media/image925.png"/><Relationship Id="rId16" Type="http://schemas.openxmlformats.org/officeDocument/2006/relationships/customXml" Target="../ink/ink969.xml"/><Relationship Id="rId29" Type="http://schemas.openxmlformats.org/officeDocument/2006/relationships/image" Target="../media/image939.png"/><Relationship Id="rId11" Type="http://schemas.openxmlformats.org/officeDocument/2006/relationships/image" Target="../media/image930.png"/><Relationship Id="rId24" Type="http://schemas.openxmlformats.org/officeDocument/2006/relationships/customXml" Target="../ink/ink973.xml"/><Relationship Id="rId32" Type="http://schemas.openxmlformats.org/officeDocument/2006/relationships/customXml" Target="../ink/ink977.xml"/><Relationship Id="rId37" Type="http://schemas.openxmlformats.org/officeDocument/2006/relationships/image" Target="../media/image943.png"/><Relationship Id="rId40" Type="http://schemas.openxmlformats.org/officeDocument/2006/relationships/customXml" Target="../ink/ink981.xml"/><Relationship Id="rId45" Type="http://schemas.openxmlformats.org/officeDocument/2006/relationships/image" Target="../media/image947.png"/><Relationship Id="rId53" Type="http://schemas.openxmlformats.org/officeDocument/2006/relationships/image" Target="../media/image951.png"/><Relationship Id="rId5" Type="http://schemas.openxmlformats.org/officeDocument/2006/relationships/image" Target="../media/image725.png"/><Relationship Id="rId10" Type="http://schemas.openxmlformats.org/officeDocument/2006/relationships/customXml" Target="../ink/ink966.xml"/><Relationship Id="rId19" Type="http://schemas.openxmlformats.org/officeDocument/2006/relationships/image" Target="../media/image934.png"/><Relationship Id="rId31" Type="http://schemas.openxmlformats.org/officeDocument/2006/relationships/image" Target="../media/image940.png"/><Relationship Id="rId44" Type="http://schemas.openxmlformats.org/officeDocument/2006/relationships/customXml" Target="../ink/ink983.xml"/><Relationship Id="rId52" Type="http://schemas.openxmlformats.org/officeDocument/2006/relationships/customXml" Target="../ink/ink987.xml"/><Relationship Id="rId4" Type="http://schemas.openxmlformats.org/officeDocument/2006/relationships/image" Target="../media/image927.png"/><Relationship Id="rId9" Type="http://schemas.openxmlformats.org/officeDocument/2006/relationships/image" Target="../media/image929.png"/><Relationship Id="rId14" Type="http://schemas.openxmlformats.org/officeDocument/2006/relationships/customXml" Target="../ink/ink968.xml"/><Relationship Id="rId22" Type="http://schemas.openxmlformats.org/officeDocument/2006/relationships/customXml" Target="../ink/ink972.xml"/><Relationship Id="rId27" Type="http://schemas.openxmlformats.org/officeDocument/2006/relationships/image" Target="../media/image938.png"/><Relationship Id="rId30" Type="http://schemas.openxmlformats.org/officeDocument/2006/relationships/customXml" Target="../ink/ink976.xml"/><Relationship Id="rId35" Type="http://schemas.openxmlformats.org/officeDocument/2006/relationships/image" Target="../media/image942.png"/><Relationship Id="rId43" Type="http://schemas.openxmlformats.org/officeDocument/2006/relationships/image" Target="../media/image946.png"/><Relationship Id="rId48" Type="http://schemas.openxmlformats.org/officeDocument/2006/relationships/customXml" Target="../ink/ink985.xml"/><Relationship Id="rId8" Type="http://schemas.openxmlformats.org/officeDocument/2006/relationships/customXml" Target="../ink/ink965.xml"/><Relationship Id="rId51" Type="http://schemas.openxmlformats.org/officeDocument/2006/relationships/image" Target="../media/image950.png"/><Relationship Id="rId3" Type="http://schemas.openxmlformats.org/officeDocument/2006/relationships/image" Target="../media/image926.png"/><Relationship Id="rId12" Type="http://schemas.openxmlformats.org/officeDocument/2006/relationships/customXml" Target="../ink/ink967.xml"/><Relationship Id="rId17" Type="http://schemas.openxmlformats.org/officeDocument/2006/relationships/image" Target="../media/image933.png"/><Relationship Id="rId25" Type="http://schemas.openxmlformats.org/officeDocument/2006/relationships/image" Target="../media/image937.png"/><Relationship Id="rId33" Type="http://schemas.openxmlformats.org/officeDocument/2006/relationships/image" Target="../media/image941.png"/><Relationship Id="rId38" Type="http://schemas.openxmlformats.org/officeDocument/2006/relationships/customXml" Target="../ink/ink980.xml"/><Relationship Id="rId46" Type="http://schemas.openxmlformats.org/officeDocument/2006/relationships/customXml" Target="../ink/ink984.xml"/><Relationship Id="rId20" Type="http://schemas.openxmlformats.org/officeDocument/2006/relationships/customXml" Target="../ink/ink971.xml"/><Relationship Id="rId41" Type="http://schemas.openxmlformats.org/officeDocument/2006/relationships/image" Target="../media/image945.png"/><Relationship Id="rId54" Type="http://schemas.openxmlformats.org/officeDocument/2006/relationships/customXml" Target="../ink/ink9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4.xml"/><Relationship Id="rId15" Type="http://schemas.openxmlformats.org/officeDocument/2006/relationships/image" Target="../media/image932.png"/><Relationship Id="rId23" Type="http://schemas.openxmlformats.org/officeDocument/2006/relationships/image" Target="../media/image936.png"/><Relationship Id="rId28" Type="http://schemas.openxmlformats.org/officeDocument/2006/relationships/customXml" Target="../ink/ink975.xml"/><Relationship Id="rId36" Type="http://schemas.openxmlformats.org/officeDocument/2006/relationships/customXml" Target="../ink/ink979.xml"/><Relationship Id="rId49" Type="http://schemas.openxmlformats.org/officeDocument/2006/relationships/image" Target="../media/image949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00.xml"/><Relationship Id="rId21" Type="http://schemas.openxmlformats.org/officeDocument/2006/relationships/image" Target="../media/image963.png"/><Relationship Id="rId42" Type="http://schemas.openxmlformats.org/officeDocument/2006/relationships/customXml" Target="../ink/ink1008.xml"/><Relationship Id="rId47" Type="http://schemas.openxmlformats.org/officeDocument/2006/relationships/image" Target="../media/image976.png"/><Relationship Id="rId63" Type="http://schemas.openxmlformats.org/officeDocument/2006/relationships/image" Target="../media/image984.png"/><Relationship Id="rId68" Type="http://schemas.openxmlformats.org/officeDocument/2006/relationships/customXml" Target="../ink/ink1021.xml"/><Relationship Id="rId84" Type="http://schemas.openxmlformats.org/officeDocument/2006/relationships/customXml" Target="../ink/ink1029.xml"/><Relationship Id="rId89" Type="http://schemas.openxmlformats.org/officeDocument/2006/relationships/image" Target="../media/image997.png"/><Relationship Id="rId16" Type="http://schemas.openxmlformats.org/officeDocument/2006/relationships/customXml" Target="../ink/ink995.xml"/><Relationship Id="rId107" Type="http://schemas.openxmlformats.org/officeDocument/2006/relationships/image" Target="../media/image1006.png"/><Relationship Id="rId11" Type="http://schemas.openxmlformats.org/officeDocument/2006/relationships/image" Target="../media/image958.png"/><Relationship Id="rId32" Type="http://schemas.openxmlformats.org/officeDocument/2006/relationships/customXml" Target="../ink/ink1003.xml"/><Relationship Id="rId37" Type="http://schemas.openxmlformats.org/officeDocument/2006/relationships/image" Target="../media/image971.png"/><Relationship Id="rId53" Type="http://schemas.openxmlformats.org/officeDocument/2006/relationships/image" Target="../media/image979.png"/><Relationship Id="rId58" Type="http://schemas.openxmlformats.org/officeDocument/2006/relationships/customXml" Target="../ink/ink1016.xml"/><Relationship Id="rId74" Type="http://schemas.openxmlformats.org/officeDocument/2006/relationships/customXml" Target="../ink/ink1024.xml"/><Relationship Id="rId79" Type="http://schemas.openxmlformats.org/officeDocument/2006/relationships/image" Target="../media/image992.png"/><Relationship Id="rId102" Type="http://schemas.openxmlformats.org/officeDocument/2006/relationships/customXml" Target="../ink/ink1038.xml"/><Relationship Id="rId5" Type="http://schemas.openxmlformats.org/officeDocument/2006/relationships/image" Target="../media/image955.png"/><Relationship Id="rId90" Type="http://schemas.openxmlformats.org/officeDocument/2006/relationships/customXml" Target="../ink/ink1032.xml"/><Relationship Id="rId95" Type="http://schemas.openxmlformats.org/officeDocument/2006/relationships/image" Target="../media/image1000.png"/><Relationship Id="rId22" Type="http://schemas.openxmlformats.org/officeDocument/2006/relationships/customXml" Target="../ink/ink998.xml"/><Relationship Id="rId27" Type="http://schemas.openxmlformats.org/officeDocument/2006/relationships/image" Target="../media/image966.png"/><Relationship Id="rId43" Type="http://schemas.openxmlformats.org/officeDocument/2006/relationships/image" Target="../media/image974.png"/><Relationship Id="rId48" Type="http://schemas.openxmlformats.org/officeDocument/2006/relationships/customXml" Target="../ink/ink1011.xml"/><Relationship Id="rId64" Type="http://schemas.openxmlformats.org/officeDocument/2006/relationships/customXml" Target="../ink/ink1019.xml"/><Relationship Id="rId69" Type="http://schemas.openxmlformats.org/officeDocument/2006/relationships/image" Target="../media/image987.png"/><Relationship Id="rId80" Type="http://schemas.openxmlformats.org/officeDocument/2006/relationships/customXml" Target="../ink/ink1027.xml"/><Relationship Id="rId85" Type="http://schemas.openxmlformats.org/officeDocument/2006/relationships/image" Target="../media/image995.png"/><Relationship Id="rId12" Type="http://schemas.openxmlformats.org/officeDocument/2006/relationships/customXml" Target="../ink/ink993.xml"/><Relationship Id="rId17" Type="http://schemas.openxmlformats.org/officeDocument/2006/relationships/image" Target="../media/image961.png"/><Relationship Id="rId33" Type="http://schemas.openxmlformats.org/officeDocument/2006/relationships/image" Target="../media/image969.png"/><Relationship Id="rId38" Type="http://schemas.openxmlformats.org/officeDocument/2006/relationships/customXml" Target="../ink/ink1006.xml"/><Relationship Id="rId59" Type="http://schemas.openxmlformats.org/officeDocument/2006/relationships/image" Target="../media/image982.png"/><Relationship Id="rId103" Type="http://schemas.openxmlformats.org/officeDocument/2006/relationships/image" Target="../media/image1004.png"/><Relationship Id="rId20" Type="http://schemas.openxmlformats.org/officeDocument/2006/relationships/customXml" Target="../ink/ink997.xml"/><Relationship Id="rId41" Type="http://schemas.openxmlformats.org/officeDocument/2006/relationships/image" Target="../media/image973.png"/><Relationship Id="rId54" Type="http://schemas.openxmlformats.org/officeDocument/2006/relationships/customXml" Target="../ink/ink1014.xml"/><Relationship Id="rId62" Type="http://schemas.openxmlformats.org/officeDocument/2006/relationships/customXml" Target="../ink/ink1018.xml"/><Relationship Id="rId70" Type="http://schemas.openxmlformats.org/officeDocument/2006/relationships/customXml" Target="../ink/ink1022.xml"/><Relationship Id="rId75" Type="http://schemas.openxmlformats.org/officeDocument/2006/relationships/image" Target="../media/image990.png"/><Relationship Id="rId83" Type="http://schemas.openxmlformats.org/officeDocument/2006/relationships/image" Target="../media/image994.png"/><Relationship Id="rId88" Type="http://schemas.openxmlformats.org/officeDocument/2006/relationships/customXml" Target="../ink/ink1031.xml"/><Relationship Id="rId91" Type="http://schemas.openxmlformats.org/officeDocument/2006/relationships/image" Target="../media/image998.png"/><Relationship Id="rId96" Type="http://schemas.openxmlformats.org/officeDocument/2006/relationships/customXml" Target="../ink/ink10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0.xml"/><Relationship Id="rId15" Type="http://schemas.openxmlformats.org/officeDocument/2006/relationships/image" Target="../media/image960.png"/><Relationship Id="rId23" Type="http://schemas.openxmlformats.org/officeDocument/2006/relationships/image" Target="../media/image964.png"/><Relationship Id="rId28" Type="http://schemas.openxmlformats.org/officeDocument/2006/relationships/customXml" Target="../ink/ink1001.xml"/><Relationship Id="rId36" Type="http://schemas.openxmlformats.org/officeDocument/2006/relationships/customXml" Target="../ink/ink1005.xml"/><Relationship Id="rId49" Type="http://schemas.openxmlformats.org/officeDocument/2006/relationships/image" Target="../media/image977.png"/><Relationship Id="rId57" Type="http://schemas.openxmlformats.org/officeDocument/2006/relationships/image" Target="../media/image981.png"/><Relationship Id="rId106" Type="http://schemas.openxmlformats.org/officeDocument/2006/relationships/customXml" Target="../ink/ink1040.xml"/><Relationship Id="rId10" Type="http://schemas.openxmlformats.org/officeDocument/2006/relationships/customXml" Target="../ink/ink992.xml"/><Relationship Id="rId31" Type="http://schemas.openxmlformats.org/officeDocument/2006/relationships/image" Target="../media/image968.png"/><Relationship Id="rId44" Type="http://schemas.openxmlformats.org/officeDocument/2006/relationships/customXml" Target="../ink/ink1009.xml"/><Relationship Id="rId52" Type="http://schemas.openxmlformats.org/officeDocument/2006/relationships/customXml" Target="../ink/ink1013.xml"/><Relationship Id="rId60" Type="http://schemas.openxmlformats.org/officeDocument/2006/relationships/customXml" Target="../ink/ink1017.xml"/><Relationship Id="rId65" Type="http://schemas.openxmlformats.org/officeDocument/2006/relationships/image" Target="../media/image985.png"/><Relationship Id="rId73" Type="http://schemas.openxmlformats.org/officeDocument/2006/relationships/image" Target="../media/image989.png"/><Relationship Id="rId78" Type="http://schemas.openxmlformats.org/officeDocument/2006/relationships/customXml" Target="../ink/ink1026.xml"/><Relationship Id="rId81" Type="http://schemas.openxmlformats.org/officeDocument/2006/relationships/image" Target="../media/image993.png"/><Relationship Id="rId86" Type="http://schemas.openxmlformats.org/officeDocument/2006/relationships/customXml" Target="../ink/ink1030.xml"/><Relationship Id="rId94" Type="http://schemas.openxmlformats.org/officeDocument/2006/relationships/customXml" Target="../ink/ink1034.xml"/><Relationship Id="rId99" Type="http://schemas.openxmlformats.org/officeDocument/2006/relationships/image" Target="../media/image1002.png"/><Relationship Id="rId101" Type="http://schemas.openxmlformats.org/officeDocument/2006/relationships/image" Target="../media/image1003.png"/><Relationship Id="rId4" Type="http://schemas.openxmlformats.org/officeDocument/2006/relationships/customXml" Target="../ink/ink989.xml"/><Relationship Id="rId9" Type="http://schemas.openxmlformats.org/officeDocument/2006/relationships/image" Target="../media/image957.png"/><Relationship Id="rId13" Type="http://schemas.openxmlformats.org/officeDocument/2006/relationships/image" Target="../media/image959.png"/><Relationship Id="rId18" Type="http://schemas.openxmlformats.org/officeDocument/2006/relationships/customXml" Target="../ink/ink996.xml"/><Relationship Id="rId39" Type="http://schemas.openxmlformats.org/officeDocument/2006/relationships/image" Target="../media/image972.png"/><Relationship Id="rId34" Type="http://schemas.openxmlformats.org/officeDocument/2006/relationships/customXml" Target="../ink/ink1004.xml"/><Relationship Id="rId50" Type="http://schemas.openxmlformats.org/officeDocument/2006/relationships/customXml" Target="../ink/ink1012.xml"/><Relationship Id="rId55" Type="http://schemas.openxmlformats.org/officeDocument/2006/relationships/image" Target="../media/image980.png"/><Relationship Id="rId76" Type="http://schemas.openxmlformats.org/officeDocument/2006/relationships/customXml" Target="../ink/ink1025.xml"/><Relationship Id="rId97" Type="http://schemas.openxmlformats.org/officeDocument/2006/relationships/image" Target="../media/image1001.png"/><Relationship Id="rId104" Type="http://schemas.openxmlformats.org/officeDocument/2006/relationships/customXml" Target="../ink/ink1039.xml"/><Relationship Id="rId7" Type="http://schemas.openxmlformats.org/officeDocument/2006/relationships/image" Target="../media/image956.png"/><Relationship Id="rId71" Type="http://schemas.openxmlformats.org/officeDocument/2006/relationships/image" Target="../media/image988.png"/><Relationship Id="rId92" Type="http://schemas.openxmlformats.org/officeDocument/2006/relationships/customXml" Target="../ink/ink1033.xml"/><Relationship Id="rId2" Type="http://schemas.openxmlformats.org/officeDocument/2006/relationships/image" Target="../media/image953.png"/><Relationship Id="rId29" Type="http://schemas.openxmlformats.org/officeDocument/2006/relationships/image" Target="../media/image967.png"/><Relationship Id="rId24" Type="http://schemas.openxmlformats.org/officeDocument/2006/relationships/customXml" Target="../ink/ink999.xml"/><Relationship Id="rId40" Type="http://schemas.openxmlformats.org/officeDocument/2006/relationships/customXml" Target="../ink/ink1007.xml"/><Relationship Id="rId45" Type="http://schemas.openxmlformats.org/officeDocument/2006/relationships/image" Target="../media/image975.png"/><Relationship Id="rId66" Type="http://schemas.openxmlformats.org/officeDocument/2006/relationships/customXml" Target="../ink/ink1020.xml"/><Relationship Id="rId87" Type="http://schemas.openxmlformats.org/officeDocument/2006/relationships/image" Target="../media/image996.png"/><Relationship Id="rId61" Type="http://schemas.openxmlformats.org/officeDocument/2006/relationships/image" Target="../media/image983.png"/><Relationship Id="rId82" Type="http://schemas.openxmlformats.org/officeDocument/2006/relationships/customXml" Target="../ink/ink1028.xml"/><Relationship Id="rId19" Type="http://schemas.openxmlformats.org/officeDocument/2006/relationships/image" Target="../media/image962.png"/><Relationship Id="rId14" Type="http://schemas.openxmlformats.org/officeDocument/2006/relationships/customXml" Target="../ink/ink994.xml"/><Relationship Id="rId30" Type="http://schemas.openxmlformats.org/officeDocument/2006/relationships/customXml" Target="../ink/ink1002.xml"/><Relationship Id="rId35" Type="http://schemas.openxmlformats.org/officeDocument/2006/relationships/image" Target="../media/image970.png"/><Relationship Id="rId56" Type="http://schemas.openxmlformats.org/officeDocument/2006/relationships/customXml" Target="../ink/ink1015.xml"/><Relationship Id="rId77" Type="http://schemas.openxmlformats.org/officeDocument/2006/relationships/image" Target="../media/image991.png"/><Relationship Id="rId100" Type="http://schemas.openxmlformats.org/officeDocument/2006/relationships/customXml" Target="../ink/ink1037.xml"/><Relationship Id="rId105" Type="http://schemas.openxmlformats.org/officeDocument/2006/relationships/image" Target="../media/image1005.png"/><Relationship Id="rId8" Type="http://schemas.openxmlformats.org/officeDocument/2006/relationships/customXml" Target="../ink/ink991.xml"/><Relationship Id="rId51" Type="http://schemas.openxmlformats.org/officeDocument/2006/relationships/image" Target="../media/image978.png"/><Relationship Id="rId72" Type="http://schemas.openxmlformats.org/officeDocument/2006/relationships/customXml" Target="../ink/ink1023.xml"/><Relationship Id="rId93" Type="http://schemas.openxmlformats.org/officeDocument/2006/relationships/image" Target="../media/image999.png"/><Relationship Id="rId98" Type="http://schemas.openxmlformats.org/officeDocument/2006/relationships/customXml" Target="../ink/ink1036.xml"/><Relationship Id="rId3" Type="http://schemas.openxmlformats.org/officeDocument/2006/relationships/image" Target="../media/image954.png"/><Relationship Id="rId25" Type="http://schemas.openxmlformats.org/officeDocument/2006/relationships/image" Target="../media/image965.png"/><Relationship Id="rId46" Type="http://schemas.openxmlformats.org/officeDocument/2006/relationships/customXml" Target="../ink/ink1010.xml"/><Relationship Id="rId67" Type="http://schemas.openxmlformats.org/officeDocument/2006/relationships/image" Target="../media/image9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3.xml"/><Relationship Id="rId13" Type="http://schemas.openxmlformats.org/officeDocument/2006/relationships/image" Target="../media/image1013.png"/><Relationship Id="rId18" Type="http://schemas.openxmlformats.org/officeDocument/2006/relationships/customXml" Target="../ink/ink1048.xml"/><Relationship Id="rId26" Type="http://schemas.openxmlformats.org/officeDocument/2006/relationships/customXml" Target="../ink/ink1052.xml"/><Relationship Id="rId3" Type="http://schemas.openxmlformats.org/officeDocument/2006/relationships/image" Target="../media/image1008.png"/><Relationship Id="rId21" Type="http://schemas.openxmlformats.org/officeDocument/2006/relationships/image" Target="../media/image1017.png"/><Relationship Id="rId7" Type="http://schemas.openxmlformats.org/officeDocument/2006/relationships/image" Target="../media/image1010.png"/><Relationship Id="rId12" Type="http://schemas.openxmlformats.org/officeDocument/2006/relationships/customXml" Target="../ink/ink1045.xml"/><Relationship Id="rId17" Type="http://schemas.openxmlformats.org/officeDocument/2006/relationships/image" Target="../media/image1015.png"/><Relationship Id="rId25" Type="http://schemas.openxmlformats.org/officeDocument/2006/relationships/image" Target="../media/image1019.png"/><Relationship Id="rId2" Type="http://schemas.openxmlformats.org/officeDocument/2006/relationships/image" Target="../media/image1007.png"/><Relationship Id="rId16" Type="http://schemas.openxmlformats.org/officeDocument/2006/relationships/customXml" Target="../ink/ink1047.xml"/><Relationship Id="rId20" Type="http://schemas.openxmlformats.org/officeDocument/2006/relationships/customXml" Target="../ink/ink1049.xml"/><Relationship Id="rId29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2.xml"/><Relationship Id="rId11" Type="http://schemas.openxmlformats.org/officeDocument/2006/relationships/image" Target="../media/image1012.png"/><Relationship Id="rId24" Type="http://schemas.openxmlformats.org/officeDocument/2006/relationships/customXml" Target="../ink/ink1051.xml"/><Relationship Id="rId5" Type="http://schemas.openxmlformats.org/officeDocument/2006/relationships/image" Target="../media/image1009.png"/><Relationship Id="rId15" Type="http://schemas.openxmlformats.org/officeDocument/2006/relationships/image" Target="../media/image1014.png"/><Relationship Id="rId23" Type="http://schemas.openxmlformats.org/officeDocument/2006/relationships/image" Target="../media/image1018.png"/><Relationship Id="rId28" Type="http://schemas.openxmlformats.org/officeDocument/2006/relationships/customXml" Target="../ink/ink1053.xml"/><Relationship Id="rId10" Type="http://schemas.openxmlformats.org/officeDocument/2006/relationships/customXml" Target="../ink/ink1044.xml"/><Relationship Id="rId19" Type="http://schemas.openxmlformats.org/officeDocument/2006/relationships/image" Target="../media/image1016.png"/><Relationship Id="rId31" Type="http://schemas.openxmlformats.org/officeDocument/2006/relationships/image" Target="../media/image1022.png"/><Relationship Id="rId4" Type="http://schemas.openxmlformats.org/officeDocument/2006/relationships/customXml" Target="../ink/ink1041.xml"/><Relationship Id="rId9" Type="http://schemas.openxmlformats.org/officeDocument/2006/relationships/image" Target="../media/image1011.png"/><Relationship Id="rId14" Type="http://schemas.openxmlformats.org/officeDocument/2006/relationships/customXml" Target="../ink/ink1046.xml"/><Relationship Id="rId22" Type="http://schemas.openxmlformats.org/officeDocument/2006/relationships/customXml" Target="../ink/ink1050.xml"/><Relationship Id="rId27" Type="http://schemas.openxmlformats.org/officeDocument/2006/relationships/image" Target="../media/image1020.png"/><Relationship Id="rId30" Type="http://schemas.openxmlformats.org/officeDocument/2006/relationships/customXml" Target="../ink/ink105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image" Target="../media/image10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70.png"/><Relationship Id="rId21" Type="http://schemas.openxmlformats.org/officeDocument/2006/relationships/image" Target="../media/image1590.png"/><Relationship Id="rId42" Type="http://schemas.openxmlformats.org/officeDocument/2006/relationships/customXml" Target="../ink/ink1074.xml"/><Relationship Id="rId63" Type="http://schemas.openxmlformats.org/officeDocument/2006/relationships/image" Target="../media/image1800.png"/><Relationship Id="rId84" Type="http://schemas.openxmlformats.org/officeDocument/2006/relationships/customXml" Target="../ink/ink1095.xml"/><Relationship Id="rId138" Type="http://schemas.openxmlformats.org/officeDocument/2006/relationships/customXml" Target="../ink/ink1122.xml"/><Relationship Id="rId159" Type="http://schemas.openxmlformats.org/officeDocument/2006/relationships/image" Target="../media/image2280.png"/><Relationship Id="rId107" Type="http://schemas.openxmlformats.org/officeDocument/2006/relationships/image" Target="../media/image2020.png"/><Relationship Id="rId11" Type="http://schemas.openxmlformats.org/officeDocument/2006/relationships/image" Target="../media/image1540.png"/><Relationship Id="rId32" Type="http://schemas.openxmlformats.org/officeDocument/2006/relationships/customXml" Target="../ink/ink1069.xml"/><Relationship Id="rId53" Type="http://schemas.openxmlformats.org/officeDocument/2006/relationships/image" Target="../media/image1750.png"/><Relationship Id="rId74" Type="http://schemas.openxmlformats.org/officeDocument/2006/relationships/customXml" Target="../ink/ink1090.xml"/><Relationship Id="rId128" Type="http://schemas.openxmlformats.org/officeDocument/2006/relationships/customXml" Target="../ink/ink1117.xml"/><Relationship Id="rId149" Type="http://schemas.openxmlformats.org/officeDocument/2006/relationships/image" Target="../media/image2230.png"/><Relationship Id="rId5" Type="http://schemas.openxmlformats.org/officeDocument/2006/relationships/image" Target="../media/image1512.png"/><Relationship Id="rId95" Type="http://schemas.openxmlformats.org/officeDocument/2006/relationships/image" Target="../media/image1960.png"/><Relationship Id="rId160" Type="http://schemas.openxmlformats.org/officeDocument/2006/relationships/customXml" Target="../ink/ink1133.xml"/><Relationship Id="rId22" Type="http://schemas.openxmlformats.org/officeDocument/2006/relationships/customXml" Target="../ink/ink1064.xml"/><Relationship Id="rId43" Type="http://schemas.openxmlformats.org/officeDocument/2006/relationships/image" Target="../media/image1700.png"/><Relationship Id="rId64" Type="http://schemas.openxmlformats.org/officeDocument/2006/relationships/customXml" Target="../ink/ink1085.xml"/><Relationship Id="rId118" Type="http://schemas.openxmlformats.org/officeDocument/2006/relationships/customXml" Target="../ink/ink1112.xml"/><Relationship Id="rId139" Type="http://schemas.openxmlformats.org/officeDocument/2006/relationships/image" Target="../media/image2180.png"/><Relationship Id="rId85" Type="http://schemas.openxmlformats.org/officeDocument/2006/relationships/image" Target="../media/image1910.png"/><Relationship Id="rId150" Type="http://schemas.openxmlformats.org/officeDocument/2006/relationships/customXml" Target="../ink/ink1128.xml"/><Relationship Id="rId12" Type="http://schemas.openxmlformats.org/officeDocument/2006/relationships/customXml" Target="../ink/ink1059.xml"/><Relationship Id="rId17" Type="http://schemas.openxmlformats.org/officeDocument/2006/relationships/image" Target="../media/image1570.png"/><Relationship Id="rId33" Type="http://schemas.openxmlformats.org/officeDocument/2006/relationships/image" Target="../media/image1650.png"/><Relationship Id="rId38" Type="http://schemas.openxmlformats.org/officeDocument/2006/relationships/customXml" Target="../ink/ink1072.xml"/><Relationship Id="rId59" Type="http://schemas.openxmlformats.org/officeDocument/2006/relationships/image" Target="../media/image1780.png"/><Relationship Id="rId103" Type="http://schemas.openxmlformats.org/officeDocument/2006/relationships/image" Target="../media/image2000.png"/><Relationship Id="rId108" Type="http://schemas.openxmlformats.org/officeDocument/2006/relationships/customXml" Target="../ink/ink1107.xml"/><Relationship Id="rId124" Type="http://schemas.openxmlformats.org/officeDocument/2006/relationships/customXml" Target="../ink/ink1115.xml"/><Relationship Id="rId129" Type="http://schemas.openxmlformats.org/officeDocument/2006/relationships/image" Target="../media/image2130.png"/><Relationship Id="rId54" Type="http://schemas.openxmlformats.org/officeDocument/2006/relationships/customXml" Target="../ink/ink1080.xml"/><Relationship Id="rId70" Type="http://schemas.openxmlformats.org/officeDocument/2006/relationships/customXml" Target="../ink/ink1088.xml"/><Relationship Id="rId75" Type="http://schemas.openxmlformats.org/officeDocument/2006/relationships/image" Target="../media/image1860.png"/><Relationship Id="rId91" Type="http://schemas.openxmlformats.org/officeDocument/2006/relationships/image" Target="../media/image1940.png"/><Relationship Id="rId96" Type="http://schemas.openxmlformats.org/officeDocument/2006/relationships/customXml" Target="../ink/ink1101.xml"/><Relationship Id="rId140" Type="http://schemas.openxmlformats.org/officeDocument/2006/relationships/customXml" Target="../ink/ink1123.xml"/><Relationship Id="rId145" Type="http://schemas.openxmlformats.org/officeDocument/2006/relationships/image" Target="../media/image2210.png"/><Relationship Id="rId161" Type="http://schemas.openxmlformats.org/officeDocument/2006/relationships/image" Target="../media/image22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6.xml"/><Relationship Id="rId23" Type="http://schemas.openxmlformats.org/officeDocument/2006/relationships/image" Target="../media/image1600.png"/><Relationship Id="rId28" Type="http://schemas.openxmlformats.org/officeDocument/2006/relationships/customXml" Target="../ink/ink1067.xml"/><Relationship Id="rId49" Type="http://schemas.openxmlformats.org/officeDocument/2006/relationships/image" Target="../media/image1730.png"/><Relationship Id="rId114" Type="http://schemas.openxmlformats.org/officeDocument/2006/relationships/customXml" Target="../ink/ink1110.xml"/><Relationship Id="rId119" Type="http://schemas.openxmlformats.org/officeDocument/2006/relationships/image" Target="../media/image2080.png"/><Relationship Id="rId44" Type="http://schemas.openxmlformats.org/officeDocument/2006/relationships/customXml" Target="../ink/ink1075.xml"/><Relationship Id="rId60" Type="http://schemas.openxmlformats.org/officeDocument/2006/relationships/customXml" Target="../ink/ink1083.xml"/><Relationship Id="rId65" Type="http://schemas.openxmlformats.org/officeDocument/2006/relationships/image" Target="../media/image1810.png"/><Relationship Id="rId81" Type="http://schemas.openxmlformats.org/officeDocument/2006/relationships/image" Target="../media/image1890.png"/><Relationship Id="rId86" Type="http://schemas.openxmlformats.org/officeDocument/2006/relationships/customXml" Target="../ink/ink1096.xml"/><Relationship Id="rId130" Type="http://schemas.openxmlformats.org/officeDocument/2006/relationships/customXml" Target="../ink/ink1118.xml"/><Relationship Id="rId135" Type="http://schemas.openxmlformats.org/officeDocument/2006/relationships/image" Target="../media/image2160.png"/><Relationship Id="rId151" Type="http://schemas.openxmlformats.org/officeDocument/2006/relationships/image" Target="../media/image2240.png"/><Relationship Id="rId156" Type="http://schemas.openxmlformats.org/officeDocument/2006/relationships/customXml" Target="../ink/ink1131.xml"/><Relationship Id="rId13" Type="http://schemas.openxmlformats.org/officeDocument/2006/relationships/image" Target="../media/image1550.png"/><Relationship Id="rId18" Type="http://schemas.openxmlformats.org/officeDocument/2006/relationships/customXml" Target="../ink/ink1062.xml"/><Relationship Id="rId39" Type="http://schemas.openxmlformats.org/officeDocument/2006/relationships/image" Target="../media/image1680.png"/><Relationship Id="rId109" Type="http://schemas.openxmlformats.org/officeDocument/2006/relationships/image" Target="../media/image2030.png"/><Relationship Id="rId34" Type="http://schemas.openxmlformats.org/officeDocument/2006/relationships/customXml" Target="../ink/ink1070.xml"/><Relationship Id="rId50" Type="http://schemas.openxmlformats.org/officeDocument/2006/relationships/customXml" Target="../ink/ink1078.xml"/><Relationship Id="rId55" Type="http://schemas.openxmlformats.org/officeDocument/2006/relationships/image" Target="../media/image1760.png"/><Relationship Id="rId76" Type="http://schemas.openxmlformats.org/officeDocument/2006/relationships/customXml" Target="../ink/ink1091.xml"/><Relationship Id="rId97" Type="http://schemas.openxmlformats.org/officeDocument/2006/relationships/image" Target="../media/image1970.png"/><Relationship Id="rId104" Type="http://schemas.openxmlformats.org/officeDocument/2006/relationships/customXml" Target="../ink/ink1105.xml"/><Relationship Id="rId120" Type="http://schemas.openxmlformats.org/officeDocument/2006/relationships/customXml" Target="../ink/ink1113.xml"/><Relationship Id="rId125" Type="http://schemas.openxmlformats.org/officeDocument/2006/relationships/image" Target="../media/image2110.png"/><Relationship Id="rId141" Type="http://schemas.openxmlformats.org/officeDocument/2006/relationships/image" Target="../media/image2190.png"/><Relationship Id="rId146" Type="http://schemas.openxmlformats.org/officeDocument/2006/relationships/customXml" Target="../ink/ink1126.xml"/><Relationship Id="rId7" Type="http://schemas.openxmlformats.org/officeDocument/2006/relationships/image" Target="../media/image1520.png"/><Relationship Id="rId71" Type="http://schemas.openxmlformats.org/officeDocument/2006/relationships/image" Target="../media/image1840.png"/><Relationship Id="rId92" Type="http://schemas.openxmlformats.org/officeDocument/2006/relationships/customXml" Target="../ink/ink1099.xml"/><Relationship Id="rId2" Type="http://schemas.openxmlformats.org/officeDocument/2006/relationships/image" Target="../media/image1028.png"/><Relationship Id="rId29" Type="http://schemas.openxmlformats.org/officeDocument/2006/relationships/image" Target="../media/image1630.png"/><Relationship Id="rId24" Type="http://schemas.openxmlformats.org/officeDocument/2006/relationships/customXml" Target="../ink/ink1065.xml"/><Relationship Id="rId40" Type="http://schemas.openxmlformats.org/officeDocument/2006/relationships/customXml" Target="../ink/ink1073.xml"/><Relationship Id="rId45" Type="http://schemas.openxmlformats.org/officeDocument/2006/relationships/image" Target="../media/image1710.png"/><Relationship Id="rId66" Type="http://schemas.openxmlformats.org/officeDocument/2006/relationships/customXml" Target="../ink/ink1086.xml"/><Relationship Id="rId87" Type="http://schemas.openxmlformats.org/officeDocument/2006/relationships/image" Target="../media/image1920.png"/><Relationship Id="rId110" Type="http://schemas.openxmlformats.org/officeDocument/2006/relationships/customXml" Target="../ink/ink1108.xml"/><Relationship Id="rId115" Type="http://schemas.openxmlformats.org/officeDocument/2006/relationships/image" Target="../media/image2060.png"/><Relationship Id="rId131" Type="http://schemas.openxmlformats.org/officeDocument/2006/relationships/image" Target="../media/image2140.png"/><Relationship Id="rId136" Type="http://schemas.openxmlformats.org/officeDocument/2006/relationships/customXml" Target="../ink/ink1121.xml"/><Relationship Id="rId157" Type="http://schemas.openxmlformats.org/officeDocument/2006/relationships/image" Target="../media/image2270.png"/><Relationship Id="rId61" Type="http://schemas.openxmlformats.org/officeDocument/2006/relationships/image" Target="../media/image1790.png"/><Relationship Id="rId82" Type="http://schemas.openxmlformats.org/officeDocument/2006/relationships/customXml" Target="../ink/ink1094.xml"/><Relationship Id="rId152" Type="http://schemas.openxmlformats.org/officeDocument/2006/relationships/customXml" Target="../ink/ink1129.xml"/><Relationship Id="rId19" Type="http://schemas.openxmlformats.org/officeDocument/2006/relationships/image" Target="../media/image1580.png"/><Relationship Id="rId14" Type="http://schemas.openxmlformats.org/officeDocument/2006/relationships/customXml" Target="../ink/ink1060.xml"/><Relationship Id="rId30" Type="http://schemas.openxmlformats.org/officeDocument/2006/relationships/customXml" Target="../ink/ink1068.xml"/><Relationship Id="rId35" Type="http://schemas.openxmlformats.org/officeDocument/2006/relationships/image" Target="../media/image1660.png"/><Relationship Id="rId56" Type="http://schemas.openxmlformats.org/officeDocument/2006/relationships/customXml" Target="../ink/ink1081.xml"/><Relationship Id="rId77" Type="http://schemas.openxmlformats.org/officeDocument/2006/relationships/image" Target="../media/image1870.png"/><Relationship Id="rId100" Type="http://schemas.openxmlformats.org/officeDocument/2006/relationships/customXml" Target="../ink/ink1103.xml"/><Relationship Id="rId105" Type="http://schemas.openxmlformats.org/officeDocument/2006/relationships/image" Target="../media/image2010.png"/><Relationship Id="rId126" Type="http://schemas.openxmlformats.org/officeDocument/2006/relationships/customXml" Target="../ink/ink1116.xml"/><Relationship Id="rId147" Type="http://schemas.openxmlformats.org/officeDocument/2006/relationships/image" Target="../media/image2220.png"/><Relationship Id="rId8" Type="http://schemas.openxmlformats.org/officeDocument/2006/relationships/customXml" Target="../ink/ink1057.xml"/><Relationship Id="rId51" Type="http://schemas.openxmlformats.org/officeDocument/2006/relationships/image" Target="../media/image1740.png"/><Relationship Id="rId72" Type="http://schemas.openxmlformats.org/officeDocument/2006/relationships/customXml" Target="../ink/ink1089.xml"/><Relationship Id="rId93" Type="http://schemas.openxmlformats.org/officeDocument/2006/relationships/image" Target="../media/image1950.png"/><Relationship Id="rId98" Type="http://schemas.openxmlformats.org/officeDocument/2006/relationships/customXml" Target="../ink/ink1102.xml"/><Relationship Id="rId121" Type="http://schemas.openxmlformats.org/officeDocument/2006/relationships/image" Target="../media/image2090.png"/><Relationship Id="rId142" Type="http://schemas.openxmlformats.org/officeDocument/2006/relationships/customXml" Target="../ink/ink1124.xml"/><Relationship Id="rId3" Type="http://schemas.openxmlformats.org/officeDocument/2006/relationships/image" Target="../media/image1029.png"/><Relationship Id="rId25" Type="http://schemas.openxmlformats.org/officeDocument/2006/relationships/image" Target="../media/image1610.png"/><Relationship Id="rId46" Type="http://schemas.openxmlformats.org/officeDocument/2006/relationships/customXml" Target="../ink/ink1076.xml"/><Relationship Id="rId67" Type="http://schemas.openxmlformats.org/officeDocument/2006/relationships/image" Target="../media/image1820.png"/><Relationship Id="rId116" Type="http://schemas.openxmlformats.org/officeDocument/2006/relationships/customXml" Target="../ink/ink1111.xml"/><Relationship Id="rId137" Type="http://schemas.openxmlformats.org/officeDocument/2006/relationships/image" Target="../media/image2170.png"/><Relationship Id="rId158" Type="http://schemas.openxmlformats.org/officeDocument/2006/relationships/customXml" Target="../ink/ink1132.xml"/><Relationship Id="rId20" Type="http://schemas.openxmlformats.org/officeDocument/2006/relationships/customXml" Target="../ink/ink1063.xml"/><Relationship Id="rId41" Type="http://schemas.openxmlformats.org/officeDocument/2006/relationships/image" Target="../media/image1690.png"/><Relationship Id="rId62" Type="http://schemas.openxmlformats.org/officeDocument/2006/relationships/customXml" Target="../ink/ink1084.xml"/><Relationship Id="rId83" Type="http://schemas.openxmlformats.org/officeDocument/2006/relationships/image" Target="../media/image1900.png"/><Relationship Id="rId88" Type="http://schemas.openxmlformats.org/officeDocument/2006/relationships/customXml" Target="../ink/ink1097.xml"/><Relationship Id="rId111" Type="http://schemas.openxmlformats.org/officeDocument/2006/relationships/image" Target="../media/image2040.png"/><Relationship Id="rId132" Type="http://schemas.openxmlformats.org/officeDocument/2006/relationships/customXml" Target="../ink/ink1119.xml"/><Relationship Id="rId153" Type="http://schemas.openxmlformats.org/officeDocument/2006/relationships/image" Target="../media/image2250.png"/><Relationship Id="rId15" Type="http://schemas.openxmlformats.org/officeDocument/2006/relationships/image" Target="../media/image1560.png"/><Relationship Id="rId36" Type="http://schemas.openxmlformats.org/officeDocument/2006/relationships/customXml" Target="../ink/ink1071.xml"/><Relationship Id="rId57" Type="http://schemas.openxmlformats.org/officeDocument/2006/relationships/image" Target="../media/image1770.png"/><Relationship Id="rId106" Type="http://schemas.openxmlformats.org/officeDocument/2006/relationships/customXml" Target="../ink/ink1106.xml"/><Relationship Id="rId127" Type="http://schemas.openxmlformats.org/officeDocument/2006/relationships/image" Target="../media/image2120.png"/><Relationship Id="rId10" Type="http://schemas.openxmlformats.org/officeDocument/2006/relationships/customXml" Target="../ink/ink1058.xml"/><Relationship Id="rId31" Type="http://schemas.openxmlformats.org/officeDocument/2006/relationships/image" Target="../media/image1640.png"/><Relationship Id="rId52" Type="http://schemas.openxmlformats.org/officeDocument/2006/relationships/customXml" Target="../ink/ink1079.xml"/><Relationship Id="rId73" Type="http://schemas.openxmlformats.org/officeDocument/2006/relationships/image" Target="../media/image1850.png"/><Relationship Id="rId78" Type="http://schemas.openxmlformats.org/officeDocument/2006/relationships/customXml" Target="../ink/ink1092.xml"/><Relationship Id="rId94" Type="http://schemas.openxmlformats.org/officeDocument/2006/relationships/customXml" Target="../ink/ink1100.xml"/><Relationship Id="rId99" Type="http://schemas.openxmlformats.org/officeDocument/2006/relationships/image" Target="../media/image1980.png"/><Relationship Id="rId101" Type="http://schemas.openxmlformats.org/officeDocument/2006/relationships/image" Target="../media/image1990.png"/><Relationship Id="rId122" Type="http://schemas.openxmlformats.org/officeDocument/2006/relationships/customXml" Target="../ink/ink1114.xml"/><Relationship Id="rId143" Type="http://schemas.openxmlformats.org/officeDocument/2006/relationships/image" Target="../media/image2200.png"/><Relationship Id="rId148" Type="http://schemas.openxmlformats.org/officeDocument/2006/relationships/customXml" Target="../ink/ink1127.xml"/><Relationship Id="rId4" Type="http://schemas.openxmlformats.org/officeDocument/2006/relationships/customXml" Target="../ink/ink1055.xml"/><Relationship Id="rId9" Type="http://schemas.openxmlformats.org/officeDocument/2006/relationships/image" Target="../media/image1530.png"/><Relationship Id="rId26" Type="http://schemas.openxmlformats.org/officeDocument/2006/relationships/customXml" Target="../ink/ink1066.xml"/><Relationship Id="rId47" Type="http://schemas.openxmlformats.org/officeDocument/2006/relationships/image" Target="../media/image1720.png"/><Relationship Id="rId68" Type="http://schemas.openxmlformats.org/officeDocument/2006/relationships/customXml" Target="../ink/ink1087.xml"/><Relationship Id="rId89" Type="http://schemas.openxmlformats.org/officeDocument/2006/relationships/image" Target="../media/image1930.png"/><Relationship Id="rId112" Type="http://schemas.openxmlformats.org/officeDocument/2006/relationships/customXml" Target="../ink/ink1109.xml"/><Relationship Id="rId133" Type="http://schemas.openxmlformats.org/officeDocument/2006/relationships/image" Target="../media/image2150.png"/><Relationship Id="rId154" Type="http://schemas.openxmlformats.org/officeDocument/2006/relationships/customXml" Target="../ink/ink1130.xml"/><Relationship Id="rId16" Type="http://schemas.openxmlformats.org/officeDocument/2006/relationships/customXml" Target="../ink/ink1061.xml"/><Relationship Id="rId37" Type="http://schemas.openxmlformats.org/officeDocument/2006/relationships/image" Target="../media/image1670.png"/><Relationship Id="rId58" Type="http://schemas.openxmlformats.org/officeDocument/2006/relationships/customXml" Target="../ink/ink1082.xml"/><Relationship Id="rId79" Type="http://schemas.openxmlformats.org/officeDocument/2006/relationships/image" Target="../media/image1880.png"/><Relationship Id="rId102" Type="http://schemas.openxmlformats.org/officeDocument/2006/relationships/customXml" Target="../ink/ink1104.xml"/><Relationship Id="rId123" Type="http://schemas.openxmlformats.org/officeDocument/2006/relationships/image" Target="../media/image2100.png"/><Relationship Id="rId144" Type="http://schemas.openxmlformats.org/officeDocument/2006/relationships/customXml" Target="../ink/ink1125.xml"/><Relationship Id="rId90" Type="http://schemas.openxmlformats.org/officeDocument/2006/relationships/customXml" Target="../ink/ink1098.xml"/><Relationship Id="rId27" Type="http://schemas.openxmlformats.org/officeDocument/2006/relationships/image" Target="../media/image1620.png"/><Relationship Id="rId48" Type="http://schemas.openxmlformats.org/officeDocument/2006/relationships/customXml" Target="../ink/ink1077.xml"/><Relationship Id="rId69" Type="http://schemas.openxmlformats.org/officeDocument/2006/relationships/image" Target="../media/image1830.png"/><Relationship Id="rId113" Type="http://schemas.openxmlformats.org/officeDocument/2006/relationships/image" Target="../media/image2050.png"/><Relationship Id="rId134" Type="http://schemas.openxmlformats.org/officeDocument/2006/relationships/customXml" Target="../ink/ink1120.xml"/><Relationship Id="rId80" Type="http://schemas.openxmlformats.org/officeDocument/2006/relationships/customXml" Target="../ink/ink1093.xml"/><Relationship Id="rId155" Type="http://schemas.openxmlformats.org/officeDocument/2006/relationships/image" Target="../media/image22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image" Target="../media/image10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4.png"/><Relationship Id="rId4" Type="http://schemas.openxmlformats.org/officeDocument/2006/relationships/customXml" Target="../ink/ink11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image" Target="../media/image10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8.png"/><Relationship Id="rId21" Type="http://schemas.openxmlformats.org/officeDocument/2006/relationships/customXml" Target="../ink/ink1144.xml"/><Relationship Id="rId34" Type="http://schemas.openxmlformats.org/officeDocument/2006/relationships/image" Target="../media/image1052.png"/><Relationship Id="rId42" Type="http://schemas.openxmlformats.org/officeDocument/2006/relationships/image" Target="../media/image1056.png"/><Relationship Id="rId47" Type="http://schemas.openxmlformats.org/officeDocument/2006/relationships/customXml" Target="../ink/ink1157.xml"/><Relationship Id="rId50" Type="http://schemas.openxmlformats.org/officeDocument/2006/relationships/image" Target="../media/image1060.png"/><Relationship Id="rId55" Type="http://schemas.openxmlformats.org/officeDocument/2006/relationships/customXml" Target="../ink/ink1161.xml"/><Relationship Id="rId63" Type="http://schemas.openxmlformats.org/officeDocument/2006/relationships/customXml" Target="../ink/ink1165.xml"/><Relationship Id="rId68" Type="http://schemas.openxmlformats.org/officeDocument/2006/relationships/image" Target="../media/image1069.png"/><Relationship Id="rId7" Type="http://schemas.openxmlformats.org/officeDocument/2006/relationships/customXml" Target="../ink/ink1137.xml"/><Relationship Id="rId2" Type="http://schemas.openxmlformats.org/officeDocument/2006/relationships/image" Target="../media/image1032.png"/><Relationship Id="rId16" Type="http://schemas.openxmlformats.org/officeDocument/2006/relationships/image" Target="../media/image1043.png"/><Relationship Id="rId29" Type="http://schemas.openxmlformats.org/officeDocument/2006/relationships/customXml" Target="../ink/ink1148.xml"/><Relationship Id="rId11" Type="http://schemas.openxmlformats.org/officeDocument/2006/relationships/customXml" Target="../ink/ink1139.xml"/><Relationship Id="rId24" Type="http://schemas.openxmlformats.org/officeDocument/2006/relationships/image" Target="../media/image1047.png"/><Relationship Id="rId32" Type="http://schemas.openxmlformats.org/officeDocument/2006/relationships/image" Target="../media/image1051.png"/><Relationship Id="rId37" Type="http://schemas.openxmlformats.org/officeDocument/2006/relationships/customXml" Target="../ink/ink1152.xml"/><Relationship Id="rId40" Type="http://schemas.openxmlformats.org/officeDocument/2006/relationships/image" Target="../media/image1055.png"/><Relationship Id="rId45" Type="http://schemas.openxmlformats.org/officeDocument/2006/relationships/customXml" Target="../ink/ink1156.xml"/><Relationship Id="rId53" Type="http://schemas.openxmlformats.org/officeDocument/2006/relationships/customXml" Target="../ink/ink1160.xml"/><Relationship Id="rId58" Type="http://schemas.openxmlformats.org/officeDocument/2006/relationships/image" Target="../media/image1064.png"/><Relationship Id="rId66" Type="http://schemas.openxmlformats.org/officeDocument/2006/relationships/image" Target="../media/image1068.png"/><Relationship Id="rId5" Type="http://schemas.openxmlformats.org/officeDocument/2006/relationships/customXml" Target="../ink/ink1136.xml"/><Relationship Id="rId61" Type="http://schemas.openxmlformats.org/officeDocument/2006/relationships/customXml" Target="../ink/ink1164.xml"/><Relationship Id="rId19" Type="http://schemas.openxmlformats.org/officeDocument/2006/relationships/customXml" Target="../ink/ink1143.xml"/><Relationship Id="rId14" Type="http://schemas.openxmlformats.org/officeDocument/2006/relationships/image" Target="../media/image1042.png"/><Relationship Id="rId22" Type="http://schemas.openxmlformats.org/officeDocument/2006/relationships/image" Target="../media/image1046.png"/><Relationship Id="rId27" Type="http://schemas.openxmlformats.org/officeDocument/2006/relationships/customXml" Target="../ink/ink1147.xml"/><Relationship Id="rId30" Type="http://schemas.openxmlformats.org/officeDocument/2006/relationships/image" Target="../media/image1050.png"/><Relationship Id="rId35" Type="http://schemas.openxmlformats.org/officeDocument/2006/relationships/customXml" Target="../ink/ink1151.xml"/><Relationship Id="rId43" Type="http://schemas.openxmlformats.org/officeDocument/2006/relationships/customXml" Target="../ink/ink1155.xml"/><Relationship Id="rId48" Type="http://schemas.openxmlformats.org/officeDocument/2006/relationships/image" Target="../media/image1059.png"/><Relationship Id="rId56" Type="http://schemas.openxmlformats.org/officeDocument/2006/relationships/image" Target="../media/image1063.png"/><Relationship Id="rId64" Type="http://schemas.openxmlformats.org/officeDocument/2006/relationships/image" Target="../media/image1067.png"/><Relationship Id="rId8" Type="http://schemas.openxmlformats.org/officeDocument/2006/relationships/image" Target="../media/image1039.png"/><Relationship Id="rId51" Type="http://schemas.openxmlformats.org/officeDocument/2006/relationships/customXml" Target="../ink/ink1159.xml"/><Relationship Id="rId3" Type="http://schemas.openxmlformats.org/officeDocument/2006/relationships/customXml" Target="../ink/ink1135.xml"/><Relationship Id="rId12" Type="http://schemas.openxmlformats.org/officeDocument/2006/relationships/image" Target="../media/image1041.png"/><Relationship Id="rId17" Type="http://schemas.openxmlformats.org/officeDocument/2006/relationships/customXml" Target="../ink/ink1142.xml"/><Relationship Id="rId25" Type="http://schemas.openxmlformats.org/officeDocument/2006/relationships/customXml" Target="../ink/ink1146.xml"/><Relationship Id="rId33" Type="http://schemas.openxmlformats.org/officeDocument/2006/relationships/customXml" Target="../ink/ink1150.xml"/><Relationship Id="rId38" Type="http://schemas.openxmlformats.org/officeDocument/2006/relationships/image" Target="../media/image1054.png"/><Relationship Id="rId46" Type="http://schemas.openxmlformats.org/officeDocument/2006/relationships/image" Target="../media/image1058.png"/><Relationship Id="rId59" Type="http://schemas.openxmlformats.org/officeDocument/2006/relationships/customXml" Target="../ink/ink1163.xml"/><Relationship Id="rId67" Type="http://schemas.openxmlformats.org/officeDocument/2006/relationships/customXml" Target="../ink/ink1167.xml"/><Relationship Id="rId20" Type="http://schemas.openxmlformats.org/officeDocument/2006/relationships/image" Target="../media/image1045.png"/><Relationship Id="rId41" Type="http://schemas.openxmlformats.org/officeDocument/2006/relationships/customXml" Target="../ink/ink1154.xml"/><Relationship Id="rId54" Type="http://schemas.openxmlformats.org/officeDocument/2006/relationships/image" Target="../media/image1062.png"/><Relationship Id="rId62" Type="http://schemas.openxmlformats.org/officeDocument/2006/relationships/image" Target="../media/image10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8.png"/><Relationship Id="rId15" Type="http://schemas.openxmlformats.org/officeDocument/2006/relationships/customXml" Target="../ink/ink1141.xml"/><Relationship Id="rId23" Type="http://schemas.openxmlformats.org/officeDocument/2006/relationships/customXml" Target="../ink/ink1145.xml"/><Relationship Id="rId28" Type="http://schemas.openxmlformats.org/officeDocument/2006/relationships/image" Target="../media/image1049.png"/><Relationship Id="rId36" Type="http://schemas.openxmlformats.org/officeDocument/2006/relationships/image" Target="../media/image1053.png"/><Relationship Id="rId49" Type="http://schemas.openxmlformats.org/officeDocument/2006/relationships/customXml" Target="../ink/ink1158.xml"/><Relationship Id="rId57" Type="http://schemas.openxmlformats.org/officeDocument/2006/relationships/customXml" Target="../ink/ink1162.xml"/><Relationship Id="rId10" Type="http://schemas.openxmlformats.org/officeDocument/2006/relationships/image" Target="../media/image1040.png"/><Relationship Id="rId31" Type="http://schemas.openxmlformats.org/officeDocument/2006/relationships/customXml" Target="../ink/ink1149.xml"/><Relationship Id="rId44" Type="http://schemas.openxmlformats.org/officeDocument/2006/relationships/image" Target="../media/image1057.png"/><Relationship Id="rId52" Type="http://schemas.openxmlformats.org/officeDocument/2006/relationships/image" Target="../media/image1061.png"/><Relationship Id="rId60" Type="http://schemas.openxmlformats.org/officeDocument/2006/relationships/image" Target="../media/image1065.png"/><Relationship Id="rId65" Type="http://schemas.openxmlformats.org/officeDocument/2006/relationships/customXml" Target="../ink/ink1166.xml"/><Relationship Id="rId4" Type="http://schemas.openxmlformats.org/officeDocument/2006/relationships/image" Target="../media/image1037.png"/><Relationship Id="rId9" Type="http://schemas.openxmlformats.org/officeDocument/2006/relationships/customXml" Target="../ink/ink1138.xml"/><Relationship Id="rId13" Type="http://schemas.openxmlformats.org/officeDocument/2006/relationships/customXml" Target="../ink/ink1140.xml"/><Relationship Id="rId18" Type="http://schemas.openxmlformats.org/officeDocument/2006/relationships/image" Target="../media/image1044.png"/><Relationship Id="rId39" Type="http://schemas.openxmlformats.org/officeDocument/2006/relationships/customXml" Target="../ink/ink1153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73.xml"/><Relationship Id="rId18" Type="http://schemas.openxmlformats.org/officeDocument/2006/relationships/image" Target="../media/image2440.png"/><Relationship Id="rId26" Type="http://schemas.openxmlformats.org/officeDocument/2006/relationships/image" Target="../media/image2480.png"/><Relationship Id="rId39" Type="http://schemas.openxmlformats.org/officeDocument/2006/relationships/customXml" Target="../ink/ink1186.xml"/><Relationship Id="rId21" Type="http://schemas.openxmlformats.org/officeDocument/2006/relationships/customXml" Target="../ink/ink1177.xml"/><Relationship Id="rId34" Type="http://schemas.openxmlformats.org/officeDocument/2006/relationships/image" Target="../media/image1074.png"/><Relationship Id="rId42" Type="http://schemas.openxmlformats.org/officeDocument/2006/relationships/image" Target="../media/image1078.png"/><Relationship Id="rId47" Type="http://schemas.openxmlformats.org/officeDocument/2006/relationships/customXml" Target="../ink/ink1190.xml"/><Relationship Id="rId50" Type="http://schemas.openxmlformats.org/officeDocument/2006/relationships/image" Target="../media/image1082.png"/><Relationship Id="rId7" Type="http://schemas.openxmlformats.org/officeDocument/2006/relationships/customXml" Target="../ink/ink1170.xml"/><Relationship Id="rId2" Type="http://schemas.openxmlformats.org/officeDocument/2006/relationships/image" Target="../media/image1070.png"/><Relationship Id="rId16" Type="http://schemas.openxmlformats.org/officeDocument/2006/relationships/image" Target="../media/image2430.png"/><Relationship Id="rId29" Type="http://schemas.openxmlformats.org/officeDocument/2006/relationships/customXml" Target="../ink/ink1181.xml"/><Relationship Id="rId11" Type="http://schemas.openxmlformats.org/officeDocument/2006/relationships/customXml" Target="../ink/ink1172.xml"/><Relationship Id="rId24" Type="http://schemas.openxmlformats.org/officeDocument/2006/relationships/image" Target="../media/image2470.png"/><Relationship Id="rId32" Type="http://schemas.openxmlformats.org/officeDocument/2006/relationships/image" Target="../media/image1073.png"/><Relationship Id="rId37" Type="http://schemas.openxmlformats.org/officeDocument/2006/relationships/customXml" Target="../ink/ink1185.xml"/><Relationship Id="rId40" Type="http://schemas.openxmlformats.org/officeDocument/2006/relationships/image" Target="../media/image1077.png"/><Relationship Id="rId45" Type="http://schemas.openxmlformats.org/officeDocument/2006/relationships/customXml" Target="../ink/ink1189.xml"/><Relationship Id="rId5" Type="http://schemas.openxmlformats.org/officeDocument/2006/relationships/customXml" Target="../ink/ink1169.xml"/><Relationship Id="rId15" Type="http://schemas.openxmlformats.org/officeDocument/2006/relationships/customXml" Target="../ink/ink1174.xml"/><Relationship Id="rId23" Type="http://schemas.openxmlformats.org/officeDocument/2006/relationships/customXml" Target="../ink/ink1178.xml"/><Relationship Id="rId28" Type="http://schemas.openxmlformats.org/officeDocument/2006/relationships/image" Target="../media/image1071.png"/><Relationship Id="rId36" Type="http://schemas.openxmlformats.org/officeDocument/2006/relationships/image" Target="../media/image1075.png"/><Relationship Id="rId49" Type="http://schemas.openxmlformats.org/officeDocument/2006/relationships/customXml" Target="../ink/ink1191.xml"/><Relationship Id="rId10" Type="http://schemas.openxmlformats.org/officeDocument/2006/relationships/image" Target="../media/image2400.png"/><Relationship Id="rId19" Type="http://schemas.openxmlformats.org/officeDocument/2006/relationships/customXml" Target="../ink/ink1176.xml"/><Relationship Id="rId31" Type="http://schemas.openxmlformats.org/officeDocument/2006/relationships/customXml" Target="../ink/ink1182.xml"/><Relationship Id="rId44" Type="http://schemas.openxmlformats.org/officeDocument/2006/relationships/image" Target="../media/image1079.png"/><Relationship Id="rId4" Type="http://schemas.openxmlformats.org/officeDocument/2006/relationships/image" Target="../media/image2370.png"/><Relationship Id="rId9" Type="http://schemas.openxmlformats.org/officeDocument/2006/relationships/customXml" Target="../ink/ink1171.xml"/><Relationship Id="rId14" Type="http://schemas.openxmlformats.org/officeDocument/2006/relationships/image" Target="../media/image2420.png"/><Relationship Id="rId22" Type="http://schemas.openxmlformats.org/officeDocument/2006/relationships/image" Target="../media/image2460.png"/><Relationship Id="rId27" Type="http://schemas.openxmlformats.org/officeDocument/2006/relationships/customXml" Target="../ink/ink1180.xml"/><Relationship Id="rId30" Type="http://schemas.openxmlformats.org/officeDocument/2006/relationships/image" Target="../media/image1072.png"/><Relationship Id="rId35" Type="http://schemas.openxmlformats.org/officeDocument/2006/relationships/customXml" Target="../ink/ink1184.xml"/><Relationship Id="rId43" Type="http://schemas.openxmlformats.org/officeDocument/2006/relationships/customXml" Target="../ink/ink1188.xml"/><Relationship Id="rId48" Type="http://schemas.openxmlformats.org/officeDocument/2006/relationships/image" Target="../media/image1081.png"/><Relationship Id="rId8" Type="http://schemas.openxmlformats.org/officeDocument/2006/relationships/image" Target="../media/image2390.png"/><Relationship Id="rId3" Type="http://schemas.openxmlformats.org/officeDocument/2006/relationships/customXml" Target="../ink/ink1168.xml"/><Relationship Id="rId12" Type="http://schemas.openxmlformats.org/officeDocument/2006/relationships/image" Target="../media/image2410.png"/><Relationship Id="rId17" Type="http://schemas.openxmlformats.org/officeDocument/2006/relationships/customXml" Target="../ink/ink1175.xml"/><Relationship Id="rId25" Type="http://schemas.openxmlformats.org/officeDocument/2006/relationships/customXml" Target="../ink/ink1179.xml"/><Relationship Id="rId33" Type="http://schemas.openxmlformats.org/officeDocument/2006/relationships/customXml" Target="../ink/ink1183.xml"/><Relationship Id="rId38" Type="http://schemas.openxmlformats.org/officeDocument/2006/relationships/image" Target="../media/image1076.png"/><Relationship Id="rId46" Type="http://schemas.openxmlformats.org/officeDocument/2006/relationships/image" Target="../media/image1080.png"/><Relationship Id="rId20" Type="http://schemas.openxmlformats.org/officeDocument/2006/relationships/image" Target="../media/image2450.png"/><Relationship Id="rId41" Type="http://schemas.openxmlformats.org/officeDocument/2006/relationships/customXml" Target="../ink/ink11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image" Target="../media/image9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5.png"/><Relationship Id="rId4" Type="http://schemas.openxmlformats.org/officeDocument/2006/relationships/image" Target="../media/image10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7.png"/><Relationship Id="rId7" Type="http://schemas.openxmlformats.org/officeDocument/2006/relationships/image" Target="../media/image1089.png"/><Relationship Id="rId2" Type="http://schemas.openxmlformats.org/officeDocument/2006/relationships/image" Target="../media/image108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3.xml"/><Relationship Id="rId5" Type="http://schemas.openxmlformats.org/officeDocument/2006/relationships/image" Target="../media/image1088.png"/><Relationship Id="rId4" Type="http://schemas.openxmlformats.org/officeDocument/2006/relationships/customXml" Target="../ink/ink119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2.png"/><Relationship Id="rId4" Type="http://schemas.openxmlformats.org/officeDocument/2006/relationships/customXml" Target="../ink/ink119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95.xml"/><Relationship Id="rId2" Type="http://schemas.openxmlformats.org/officeDocument/2006/relationships/image" Target="../media/image10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png"/><Relationship Id="rId21" Type="http://schemas.openxmlformats.org/officeDocument/2006/relationships/customXml" Target="../ink/ink9.xml"/><Relationship Id="rId42" Type="http://schemas.openxmlformats.org/officeDocument/2006/relationships/image" Target="../media/image24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7.png"/><Relationship Id="rId84" Type="http://schemas.openxmlformats.org/officeDocument/2006/relationships/image" Target="../media/image45.png"/><Relationship Id="rId89" Type="http://schemas.openxmlformats.org/officeDocument/2006/relationships/customXml" Target="../ink/ink43.xml"/><Relationship Id="rId16" Type="http://schemas.openxmlformats.org/officeDocument/2006/relationships/image" Target="../media/image11.png"/><Relationship Id="rId11" Type="http://schemas.openxmlformats.org/officeDocument/2006/relationships/customXml" Target="../ink/ink4.xml"/><Relationship Id="rId32" Type="http://schemas.openxmlformats.org/officeDocument/2006/relationships/image" Target="../media/image19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2.png"/><Relationship Id="rId74" Type="http://schemas.openxmlformats.org/officeDocument/2006/relationships/image" Target="../media/image40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90" Type="http://schemas.openxmlformats.org/officeDocument/2006/relationships/image" Target="../media/image48.png"/><Relationship Id="rId95" Type="http://schemas.openxmlformats.org/officeDocument/2006/relationships/customXml" Target="../ink/ink46.xml"/><Relationship Id="rId22" Type="http://schemas.openxmlformats.org/officeDocument/2006/relationships/image" Target="../media/image14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27.png"/><Relationship Id="rId64" Type="http://schemas.openxmlformats.org/officeDocument/2006/relationships/image" Target="../media/image35.png"/><Relationship Id="rId69" Type="http://schemas.openxmlformats.org/officeDocument/2006/relationships/customXml" Target="../ink/ink33.xml"/><Relationship Id="rId80" Type="http://schemas.openxmlformats.org/officeDocument/2006/relationships/image" Target="../media/image43.png"/><Relationship Id="rId85" Type="http://schemas.openxmlformats.org/officeDocument/2006/relationships/customXml" Target="../ink/ink41.xml"/><Relationship Id="rId3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2.png"/><Relationship Id="rId46" Type="http://schemas.openxmlformats.org/officeDocument/2006/relationships/image" Target="../media/image26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13.png"/><Relationship Id="rId41" Type="http://schemas.openxmlformats.org/officeDocument/2006/relationships/customXml" Target="../ink/ink19.xml"/><Relationship Id="rId54" Type="http://schemas.openxmlformats.org/officeDocument/2006/relationships/image" Target="../media/image30.png"/><Relationship Id="rId62" Type="http://schemas.openxmlformats.org/officeDocument/2006/relationships/image" Target="../media/image34.png"/><Relationship Id="rId70" Type="http://schemas.openxmlformats.org/officeDocument/2006/relationships/image" Target="../media/image38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47.png"/><Relationship Id="rId91" Type="http://schemas.openxmlformats.org/officeDocument/2006/relationships/customXml" Target="../ink/ink44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8.png"/><Relationship Id="rId31" Type="http://schemas.openxmlformats.org/officeDocument/2006/relationships/customXml" Target="../ink/ink14.xml"/><Relationship Id="rId44" Type="http://schemas.openxmlformats.org/officeDocument/2006/relationships/image" Target="../media/image25.png"/><Relationship Id="rId52" Type="http://schemas.openxmlformats.org/officeDocument/2006/relationships/image" Target="../media/image29.png"/><Relationship Id="rId60" Type="http://schemas.openxmlformats.org/officeDocument/2006/relationships/image" Target="../media/image33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2.png"/><Relationship Id="rId81" Type="http://schemas.openxmlformats.org/officeDocument/2006/relationships/customXml" Target="../ink/ink39.xml"/><Relationship Id="rId86" Type="http://schemas.openxmlformats.org/officeDocument/2006/relationships/image" Target="../media/image46.png"/><Relationship Id="rId94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2.png"/><Relationship Id="rId39" Type="http://schemas.openxmlformats.org/officeDocument/2006/relationships/customXml" Target="../ink/ink18.xml"/><Relationship Id="rId34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customXml" Target="../ink/ink26.xml"/><Relationship Id="rId76" Type="http://schemas.openxmlformats.org/officeDocument/2006/relationships/image" Target="../media/image41.png"/><Relationship Id="rId97" Type="http://schemas.openxmlformats.org/officeDocument/2006/relationships/customXml" Target="../ink/ink47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49.png"/><Relationship Id="rId2" Type="http://schemas.openxmlformats.org/officeDocument/2006/relationships/image" Target="../media/image3.png"/><Relationship Id="rId29" Type="http://schemas.openxmlformats.org/officeDocument/2006/relationships/customXml" Target="../ink/ink13.xml"/><Relationship Id="rId24" Type="http://schemas.openxmlformats.org/officeDocument/2006/relationships/image" Target="../media/image15.png"/><Relationship Id="rId40" Type="http://schemas.openxmlformats.org/officeDocument/2006/relationships/image" Target="../media/image23.png"/><Relationship Id="rId45" Type="http://schemas.openxmlformats.org/officeDocument/2006/relationships/customXml" Target="../ink/ink21.xml"/><Relationship Id="rId66" Type="http://schemas.openxmlformats.org/officeDocument/2006/relationships/image" Target="../media/image36.png"/><Relationship Id="rId87" Type="http://schemas.openxmlformats.org/officeDocument/2006/relationships/customXml" Target="../ink/ink42.xml"/><Relationship Id="rId61" Type="http://schemas.openxmlformats.org/officeDocument/2006/relationships/customXml" Target="../ink/ink29.xml"/><Relationship Id="rId82" Type="http://schemas.openxmlformats.org/officeDocument/2006/relationships/image" Target="../media/image44.png"/><Relationship Id="rId19" Type="http://schemas.openxmlformats.org/officeDocument/2006/relationships/customXml" Target="../ink/ink8.xml"/><Relationship Id="rId14" Type="http://schemas.openxmlformats.org/officeDocument/2006/relationships/image" Target="../media/image10.png"/><Relationship Id="rId30" Type="http://schemas.openxmlformats.org/officeDocument/2006/relationships/image" Target="../media/image18.png"/><Relationship Id="rId35" Type="http://schemas.openxmlformats.org/officeDocument/2006/relationships/customXml" Target="../ink/ink16.xml"/><Relationship Id="rId56" Type="http://schemas.openxmlformats.org/officeDocument/2006/relationships/image" Target="../media/image31.png"/><Relationship Id="rId77" Type="http://schemas.openxmlformats.org/officeDocument/2006/relationships/customXml" Target="../ink/ink37.xml"/><Relationship Id="rId8" Type="http://schemas.openxmlformats.org/officeDocument/2006/relationships/image" Target="../media/image7.png"/><Relationship Id="rId51" Type="http://schemas.openxmlformats.org/officeDocument/2006/relationships/customXml" Target="../ink/ink24.xml"/><Relationship Id="rId72" Type="http://schemas.openxmlformats.org/officeDocument/2006/relationships/image" Target="../media/image39.png"/><Relationship Id="rId93" Type="http://schemas.openxmlformats.org/officeDocument/2006/relationships/customXml" Target="../ink/ink45.xml"/><Relationship Id="rId98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53.xml"/><Relationship Id="rId21" Type="http://schemas.openxmlformats.org/officeDocument/2006/relationships/customXml" Target="../ink/ink1205.xml"/><Relationship Id="rId63" Type="http://schemas.openxmlformats.org/officeDocument/2006/relationships/customXml" Target="../ink/ink1226.xml"/><Relationship Id="rId159" Type="http://schemas.openxmlformats.org/officeDocument/2006/relationships/customXml" Target="../ink/ink1274.xml"/><Relationship Id="rId170" Type="http://schemas.openxmlformats.org/officeDocument/2006/relationships/image" Target="../media/image1180.png"/><Relationship Id="rId226" Type="http://schemas.openxmlformats.org/officeDocument/2006/relationships/image" Target="../media/image1208.png"/><Relationship Id="rId268" Type="http://schemas.openxmlformats.org/officeDocument/2006/relationships/image" Target="../media/image1229.png"/><Relationship Id="rId32" Type="http://schemas.openxmlformats.org/officeDocument/2006/relationships/image" Target="../media/image1111.png"/><Relationship Id="rId74" Type="http://schemas.openxmlformats.org/officeDocument/2006/relationships/image" Target="../media/image1132.png"/><Relationship Id="rId128" Type="http://schemas.openxmlformats.org/officeDocument/2006/relationships/image" Target="../media/image1159.png"/><Relationship Id="rId5" Type="http://schemas.openxmlformats.org/officeDocument/2006/relationships/customXml" Target="../ink/ink1197.xml"/><Relationship Id="rId181" Type="http://schemas.openxmlformats.org/officeDocument/2006/relationships/customXml" Target="../ink/ink1285.xml"/><Relationship Id="rId237" Type="http://schemas.openxmlformats.org/officeDocument/2006/relationships/customXml" Target="../ink/ink1313.xml"/><Relationship Id="rId258" Type="http://schemas.openxmlformats.org/officeDocument/2006/relationships/image" Target="../media/image1224.png"/><Relationship Id="rId22" Type="http://schemas.openxmlformats.org/officeDocument/2006/relationships/image" Target="../media/image1106.png"/><Relationship Id="rId43" Type="http://schemas.openxmlformats.org/officeDocument/2006/relationships/customXml" Target="../ink/ink1216.xml"/><Relationship Id="rId64" Type="http://schemas.openxmlformats.org/officeDocument/2006/relationships/image" Target="../media/image1127.png"/><Relationship Id="rId118" Type="http://schemas.openxmlformats.org/officeDocument/2006/relationships/image" Target="../media/image1154.png"/><Relationship Id="rId139" Type="http://schemas.openxmlformats.org/officeDocument/2006/relationships/customXml" Target="../ink/ink1264.xml"/><Relationship Id="rId85" Type="http://schemas.openxmlformats.org/officeDocument/2006/relationships/customXml" Target="../ink/ink1237.xml"/><Relationship Id="rId150" Type="http://schemas.openxmlformats.org/officeDocument/2006/relationships/image" Target="../media/image1170.png"/><Relationship Id="rId171" Type="http://schemas.openxmlformats.org/officeDocument/2006/relationships/customXml" Target="../ink/ink1280.xml"/><Relationship Id="rId192" Type="http://schemas.openxmlformats.org/officeDocument/2006/relationships/image" Target="../media/image1191.png"/><Relationship Id="rId206" Type="http://schemas.openxmlformats.org/officeDocument/2006/relationships/image" Target="../media/image1198.png"/><Relationship Id="rId227" Type="http://schemas.openxmlformats.org/officeDocument/2006/relationships/customXml" Target="../ink/ink1308.xml"/><Relationship Id="rId248" Type="http://schemas.openxmlformats.org/officeDocument/2006/relationships/image" Target="../media/image1219.png"/><Relationship Id="rId269" Type="http://schemas.openxmlformats.org/officeDocument/2006/relationships/customXml" Target="../ink/ink1329.xml"/><Relationship Id="rId12" Type="http://schemas.openxmlformats.org/officeDocument/2006/relationships/image" Target="../media/image1101.png"/><Relationship Id="rId33" Type="http://schemas.openxmlformats.org/officeDocument/2006/relationships/customXml" Target="../ink/ink1211.xml"/><Relationship Id="rId108" Type="http://schemas.openxmlformats.org/officeDocument/2006/relationships/image" Target="../media/image1149.png"/><Relationship Id="rId129" Type="http://schemas.openxmlformats.org/officeDocument/2006/relationships/customXml" Target="../ink/ink1259.xml"/><Relationship Id="rId54" Type="http://schemas.openxmlformats.org/officeDocument/2006/relationships/image" Target="../media/image1122.png"/><Relationship Id="rId75" Type="http://schemas.openxmlformats.org/officeDocument/2006/relationships/customXml" Target="../ink/ink1232.xml"/><Relationship Id="rId96" Type="http://schemas.openxmlformats.org/officeDocument/2006/relationships/image" Target="../media/image1143.png"/><Relationship Id="rId140" Type="http://schemas.openxmlformats.org/officeDocument/2006/relationships/image" Target="../media/image1165.png"/><Relationship Id="rId161" Type="http://schemas.openxmlformats.org/officeDocument/2006/relationships/customXml" Target="../ink/ink1275.xml"/><Relationship Id="rId182" Type="http://schemas.openxmlformats.org/officeDocument/2006/relationships/image" Target="../media/image1186.png"/><Relationship Id="rId217" Type="http://schemas.openxmlformats.org/officeDocument/2006/relationships/customXml" Target="../ink/ink1303.xml"/><Relationship Id="rId6" Type="http://schemas.openxmlformats.org/officeDocument/2006/relationships/image" Target="../media/image1098.png"/><Relationship Id="rId238" Type="http://schemas.openxmlformats.org/officeDocument/2006/relationships/image" Target="../media/image1214.png"/><Relationship Id="rId259" Type="http://schemas.openxmlformats.org/officeDocument/2006/relationships/customXml" Target="../ink/ink1324.xml"/><Relationship Id="rId23" Type="http://schemas.openxmlformats.org/officeDocument/2006/relationships/customXml" Target="../ink/ink1206.xml"/><Relationship Id="rId119" Type="http://schemas.openxmlformats.org/officeDocument/2006/relationships/customXml" Target="../ink/ink1254.xml"/><Relationship Id="rId270" Type="http://schemas.openxmlformats.org/officeDocument/2006/relationships/image" Target="../media/image1230.png"/><Relationship Id="rId44" Type="http://schemas.openxmlformats.org/officeDocument/2006/relationships/image" Target="../media/image1117.png"/><Relationship Id="rId65" Type="http://schemas.openxmlformats.org/officeDocument/2006/relationships/customXml" Target="../ink/ink1227.xml"/><Relationship Id="rId86" Type="http://schemas.openxmlformats.org/officeDocument/2006/relationships/image" Target="../media/image1138.png"/><Relationship Id="rId130" Type="http://schemas.openxmlformats.org/officeDocument/2006/relationships/image" Target="../media/image1160.png"/><Relationship Id="rId151" Type="http://schemas.openxmlformats.org/officeDocument/2006/relationships/customXml" Target="../ink/ink1270.xml"/><Relationship Id="rId172" Type="http://schemas.openxmlformats.org/officeDocument/2006/relationships/image" Target="../media/image1181.png"/><Relationship Id="rId193" Type="http://schemas.openxmlformats.org/officeDocument/2006/relationships/customXml" Target="../ink/ink1291.xml"/><Relationship Id="rId207" Type="http://schemas.openxmlformats.org/officeDocument/2006/relationships/customXml" Target="../ink/ink1298.xml"/><Relationship Id="rId228" Type="http://schemas.openxmlformats.org/officeDocument/2006/relationships/image" Target="../media/image1209.png"/><Relationship Id="rId249" Type="http://schemas.openxmlformats.org/officeDocument/2006/relationships/customXml" Target="../ink/ink1319.xml"/><Relationship Id="rId13" Type="http://schemas.openxmlformats.org/officeDocument/2006/relationships/customXml" Target="../ink/ink1201.xml"/><Relationship Id="rId109" Type="http://schemas.openxmlformats.org/officeDocument/2006/relationships/customXml" Target="../ink/ink1249.xml"/><Relationship Id="rId260" Type="http://schemas.openxmlformats.org/officeDocument/2006/relationships/image" Target="../media/image1225.png"/><Relationship Id="rId34" Type="http://schemas.openxmlformats.org/officeDocument/2006/relationships/image" Target="../media/image1112.png"/><Relationship Id="rId55" Type="http://schemas.openxmlformats.org/officeDocument/2006/relationships/customXml" Target="../ink/ink1222.xml"/><Relationship Id="rId76" Type="http://schemas.openxmlformats.org/officeDocument/2006/relationships/image" Target="../media/image1133.png"/><Relationship Id="rId97" Type="http://schemas.openxmlformats.org/officeDocument/2006/relationships/customXml" Target="../ink/ink1243.xml"/><Relationship Id="rId120" Type="http://schemas.openxmlformats.org/officeDocument/2006/relationships/image" Target="../media/image1155.png"/><Relationship Id="rId141" Type="http://schemas.openxmlformats.org/officeDocument/2006/relationships/customXml" Target="../ink/ink1265.xml"/><Relationship Id="rId7" Type="http://schemas.openxmlformats.org/officeDocument/2006/relationships/customXml" Target="../ink/ink1198.xml"/><Relationship Id="rId162" Type="http://schemas.openxmlformats.org/officeDocument/2006/relationships/image" Target="../media/image1176.png"/><Relationship Id="rId183" Type="http://schemas.openxmlformats.org/officeDocument/2006/relationships/customXml" Target="../ink/ink1286.xml"/><Relationship Id="rId218" Type="http://schemas.openxmlformats.org/officeDocument/2006/relationships/image" Target="../media/image1204.png"/><Relationship Id="rId239" Type="http://schemas.openxmlformats.org/officeDocument/2006/relationships/customXml" Target="../ink/ink1314.xml"/><Relationship Id="rId250" Type="http://schemas.openxmlformats.org/officeDocument/2006/relationships/image" Target="../media/image1220.png"/><Relationship Id="rId271" Type="http://schemas.openxmlformats.org/officeDocument/2006/relationships/customXml" Target="../ink/ink1330.xml"/><Relationship Id="rId24" Type="http://schemas.openxmlformats.org/officeDocument/2006/relationships/image" Target="../media/image1107.png"/><Relationship Id="rId45" Type="http://schemas.openxmlformats.org/officeDocument/2006/relationships/customXml" Target="../ink/ink1217.xml"/><Relationship Id="rId66" Type="http://schemas.openxmlformats.org/officeDocument/2006/relationships/image" Target="../media/image1128.png"/><Relationship Id="rId87" Type="http://schemas.openxmlformats.org/officeDocument/2006/relationships/customXml" Target="../ink/ink1238.xml"/><Relationship Id="rId110" Type="http://schemas.openxmlformats.org/officeDocument/2006/relationships/image" Target="../media/image1150.png"/><Relationship Id="rId131" Type="http://schemas.openxmlformats.org/officeDocument/2006/relationships/customXml" Target="../ink/ink1260.xml"/><Relationship Id="rId152" Type="http://schemas.openxmlformats.org/officeDocument/2006/relationships/image" Target="../media/image1171.png"/><Relationship Id="rId173" Type="http://schemas.openxmlformats.org/officeDocument/2006/relationships/customXml" Target="../ink/ink1281.xml"/><Relationship Id="rId194" Type="http://schemas.openxmlformats.org/officeDocument/2006/relationships/image" Target="../media/image1192.png"/><Relationship Id="rId208" Type="http://schemas.openxmlformats.org/officeDocument/2006/relationships/image" Target="../media/image1199.png"/><Relationship Id="rId229" Type="http://schemas.openxmlformats.org/officeDocument/2006/relationships/customXml" Target="../ink/ink1309.xml"/><Relationship Id="rId240" Type="http://schemas.openxmlformats.org/officeDocument/2006/relationships/image" Target="../media/image1215.png"/><Relationship Id="rId261" Type="http://schemas.openxmlformats.org/officeDocument/2006/relationships/customXml" Target="../ink/ink1325.xml"/><Relationship Id="rId14" Type="http://schemas.openxmlformats.org/officeDocument/2006/relationships/image" Target="../media/image1102.png"/><Relationship Id="rId35" Type="http://schemas.openxmlformats.org/officeDocument/2006/relationships/customXml" Target="../ink/ink1212.xml"/><Relationship Id="rId56" Type="http://schemas.openxmlformats.org/officeDocument/2006/relationships/image" Target="../media/image1123.png"/><Relationship Id="rId77" Type="http://schemas.openxmlformats.org/officeDocument/2006/relationships/customXml" Target="../ink/ink1233.xml"/><Relationship Id="rId100" Type="http://schemas.openxmlformats.org/officeDocument/2006/relationships/image" Target="../media/image1145.png"/><Relationship Id="rId8" Type="http://schemas.openxmlformats.org/officeDocument/2006/relationships/image" Target="../media/image1099.png"/><Relationship Id="rId98" Type="http://schemas.openxmlformats.org/officeDocument/2006/relationships/image" Target="../media/image1144.png"/><Relationship Id="rId121" Type="http://schemas.openxmlformats.org/officeDocument/2006/relationships/customXml" Target="../ink/ink1255.xml"/><Relationship Id="rId142" Type="http://schemas.openxmlformats.org/officeDocument/2006/relationships/image" Target="../media/image1166.png"/><Relationship Id="rId163" Type="http://schemas.openxmlformats.org/officeDocument/2006/relationships/customXml" Target="../ink/ink1276.xml"/><Relationship Id="rId184" Type="http://schemas.openxmlformats.org/officeDocument/2006/relationships/image" Target="../media/image1187.png"/><Relationship Id="rId219" Type="http://schemas.openxmlformats.org/officeDocument/2006/relationships/customXml" Target="../ink/ink1304.xml"/><Relationship Id="rId230" Type="http://schemas.openxmlformats.org/officeDocument/2006/relationships/image" Target="../media/image1210.png"/><Relationship Id="rId251" Type="http://schemas.openxmlformats.org/officeDocument/2006/relationships/customXml" Target="../ink/ink1320.xml"/><Relationship Id="rId25" Type="http://schemas.openxmlformats.org/officeDocument/2006/relationships/customXml" Target="../ink/ink1207.xml"/><Relationship Id="rId46" Type="http://schemas.openxmlformats.org/officeDocument/2006/relationships/image" Target="../media/image1118.png"/><Relationship Id="rId67" Type="http://schemas.openxmlformats.org/officeDocument/2006/relationships/customXml" Target="../ink/ink1228.xml"/><Relationship Id="rId272" Type="http://schemas.openxmlformats.org/officeDocument/2006/relationships/image" Target="../media/image1231.png"/><Relationship Id="rId88" Type="http://schemas.openxmlformats.org/officeDocument/2006/relationships/image" Target="../media/image1139.png"/><Relationship Id="rId111" Type="http://schemas.openxmlformats.org/officeDocument/2006/relationships/customXml" Target="../ink/ink1250.xml"/><Relationship Id="rId132" Type="http://schemas.openxmlformats.org/officeDocument/2006/relationships/image" Target="../media/image1161.png"/><Relationship Id="rId153" Type="http://schemas.openxmlformats.org/officeDocument/2006/relationships/customXml" Target="../ink/ink1271.xml"/><Relationship Id="rId174" Type="http://schemas.openxmlformats.org/officeDocument/2006/relationships/image" Target="../media/image1182.png"/><Relationship Id="rId195" Type="http://schemas.openxmlformats.org/officeDocument/2006/relationships/customXml" Target="../ink/ink1292.xml"/><Relationship Id="rId209" Type="http://schemas.openxmlformats.org/officeDocument/2006/relationships/customXml" Target="../ink/ink1299.xml"/><Relationship Id="rId220" Type="http://schemas.openxmlformats.org/officeDocument/2006/relationships/image" Target="../media/image1205.png"/><Relationship Id="rId241" Type="http://schemas.openxmlformats.org/officeDocument/2006/relationships/customXml" Target="../ink/ink1315.xml"/><Relationship Id="rId15" Type="http://schemas.openxmlformats.org/officeDocument/2006/relationships/customXml" Target="../ink/ink1202.xml"/><Relationship Id="rId36" Type="http://schemas.openxmlformats.org/officeDocument/2006/relationships/image" Target="../media/image1113.png"/><Relationship Id="rId57" Type="http://schemas.openxmlformats.org/officeDocument/2006/relationships/customXml" Target="../ink/ink1223.xml"/><Relationship Id="rId262" Type="http://schemas.openxmlformats.org/officeDocument/2006/relationships/image" Target="../media/image1226.png"/><Relationship Id="rId78" Type="http://schemas.openxmlformats.org/officeDocument/2006/relationships/image" Target="../media/image1134.png"/><Relationship Id="rId99" Type="http://schemas.openxmlformats.org/officeDocument/2006/relationships/customXml" Target="../ink/ink1244.xml"/><Relationship Id="rId101" Type="http://schemas.openxmlformats.org/officeDocument/2006/relationships/customXml" Target="../ink/ink1245.xml"/><Relationship Id="rId122" Type="http://schemas.openxmlformats.org/officeDocument/2006/relationships/image" Target="../media/image1156.png"/><Relationship Id="rId143" Type="http://schemas.openxmlformats.org/officeDocument/2006/relationships/customXml" Target="../ink/ink1266.xml"/><Relationship Id="rId164" Type="http://schemas.openxmlformats.org/officeDocument/2006/relationships/image" Target="../media/image1177.png"/><Relationship Id="rId185" Type="http://schemas.openxmlformats.org/officeDocument/2006/relationships/customXml" Target="../ink/ink1287.xml"/><Relationship Id="rId9" Type="http://schemas.openxmlformats.org/officeDocument/2006/relationships/customXml" Target="../ink/ink1199.xml"/><Relationship Id="rId210" Type="http://schemas.openxmlformats.org/officeDocument/2006/relationships/image" Target="../media/image1200.png"/><Relationship Id="rId26" Type="http://schemas.openxmlformats.org/officeDocument/2006/relationships/image" Target="../media/image1108.png"/><Relationship Id="rId231" Type="http://schemas.openxmlformats.org/officeDocument/2006/relationships/customXml" Target="../ink/ink1310.xml"/><Relationship Id="rId252" Type="http://schemas.openxmlformats.org/officeDocument/2006/relationships/image" Target="../media/image1221.png"/><Relationship Id="rId273" Type="http://schemas.openxmlformats.org/officeDocument/2006/relationships/customXml" Target="../ink/ink1331.xml"/><Relationship Id="rId47" Type="http://schemas.openxmlformats.org/officeDocument/2006/relationships/customXml" Target="../ink/ink1218.xml"/><Relationship Id="rId68" Type="http://schemas.openxmlformats.org/officeDocument/2006/relationships/image" Target="../media/image1129.png"/><Relationship Id="rId89" Type="http://schemas.openxmlformats.org/officeDocument/2006/relationships/customXml" Target="../ink/ink1239.xml"/><Relationship Id="rId112" Type="http://schemas.openxmlformats.org/officeDocument/2006/relationships/image" Target="../media/image1151.png"/><Relationship Id="rId133" Type="http://schemas.openxmlformats.org/officeDocument/2006/relationships/customXml" Target="../ink/ink1261.xml"/><Relationship Id="rId154" Type="http://schemas.openxmlformats.org/officeDocument/2006/relationships/image" Target="../media/image1172.png"/><Relationship Id="rId175" Type="http://schemas.openxmlformats.org/officeDocument/2006/relationships/customXml" Target="../ink/ink1282.xml"/><Relationship Id="rId196" Type="http://schemas.openxmlformats.org/officeDocument/2006/relationships/image" Target="../media/image1193.png"/><Relationship Id="rId200" Type="http://schemas.openxmlformats.org/officeDocument/2006/relationships/image" Target="../media/image1195.png"/><Relationship Id="rId16" Type="http://schemas.openxmlformats.org/officeDocument/2006/relationships/image" Target="../media/image1103.png"/><Relationship Id="rId221" Type="http://schemas.openxmlformats.org/officeDocument/2006/relationships/customXml" Target="../ink/ink1305.xml"/><Relationship Id="rId242" Type="http://schemas.openxmlformats.org/officeDocument/2006/relationships/image" Target="../media/image1216.png"/><Relationship Id="rId263" Type="http://schemas.openxmlformats.org/officeDocument/2006/relationships/customXml" Target="../ink/ink1326.xml"/><Relationship Id="rId37" Type="http://schemas.openxmlformats.org/officeDocument/2006/relationships/customXml" Target="../ink/ink1213.xml"/><Relationship Id="rId58" Type="http://schemas.openxmlformats.org/officeDocument/2006/relationships/image" Target="../media/image1124.png"/><Relationship Id="rId79" Type="http://schemas.openxmlformats.org/officeDocument/2006/relationships/customXml" Target="../ink/ink1234.xml"/><Relationship Id="rId102" Type="http://schemas.openxmlformats.org/officeDocument/2006/relationships/image" Target="../media/image1146.png"/><Relationship Id="rId123" Type="http://schemas.openxmlformats.org/officeDocument/2006/relationships/customXml" Target="../ink/ink1256.xml"/><Relationship Id="rId144" Type="http://schemas.openxmlformats.org/officeDocument/2006/relationships/image" Target="../media/image1167.png"/><Relationship Id="rId90" Type="http://schemas.openxmlformats.org/officeDocument/2006/relationships/image" Target="../media/image1140.png"/><Relationship Id="rId165" Type="http://schemas.openxmlformats.org/officeDocument/2006/relationships/customXml" Target="../ink/ink1277.xml"/><Relationship Id="rId186" Type="http://schemas.openxmlformats.org/officeDocument/2006/relationships/image" Target="../media/image1188.png"/><Relationship Id="rId211" Type="http://schemas.openxmlformats.org/officeDocument/2006/relationships/customXml" Target="../ink/ink1300.xml"/><Relationship Id="rId232" Type="http://schemas.openxmlformats.org/officeDocument/2006/relationships/image" Target="../media/image1211.png"/><Relationship Id="rId253" Type="http://schemas.openxmlformats.org/officeDocument/2006/relationships/customXml" Target="../ink/ink1321.xml"/><Relationship Id="rId274" Type="http://schemas.openxmlformats.org/officeDocument/2006/relationships/image" Target="../media/image1232.png"/><Relationship Id="rId27" Type="http://schemas.openxmlformats.org/officeDocument/2006/relationships/customXml" Target="../ink/ink1208.xml"/><Relationship Id="rId48" Type="http://schemas.openxmlformats.org/officeDocument/2006/relationships/image" Target="../media/image1119.png"/><Relationship Id="rId69" Type="http://schemas.openxmlformats.org/officeDocument/2006/relationships/customXml" Target="../ink/ink1229.xml"/><Relationship Id="rId113" Type="http://schemas.openxmlformats.org/officeDocument/2006/relationships/customXml" Target="../ink/ink1251.xml"/><Relationship Id="rId134" Type="http://schemas.openxmlformats.org/officeDocument/2006/relationships/image" Target="../media/image1162.png"/><Relationship Id="rId80" Type="http://schemas.openxmlformats.org/officeDocument/2006/relationships/image" Target="../media/image1135.png"/><Relationship Id="rId155" Type="http://schemas.openxmlformats.org/officeDocument/2006/relationships/customXml" Target="../ink/ink1272.xml"/><Relationship Id="rId176" Type="http://schemas.openxmlformats.org/officeDocument/2006/relationships/image" Target="../media/image1183.png"/><Relationship Id="rId197" Type="http://schemas.openxmlformats.org/officeDocument/2006/relationships/customXml" Target="../ink/ink1293.xml"/><Relationship Id="rId201" Type="http://schemas.openxmlformats.org/officeDocument/2006/relationships/customXml" Target="../ink/ink1295.xml"/><Relationship Id="rId222" Type="http://schemas.openxmlformats.org/officeDocument/2006/relationships/image" Target="../media/image1206.png"/><Relationship Id="rId243" Type="http://schemas.openxmlformats.org/officeDocument/2006/relationships/customXml" Target="../ink/ink1316.xml"/><Relationship Id="rId264" Type="http://schemas.openxmlformats.org/officeDocument/2006/relationships/image" Target="../media/image1227.png"/><Relationship Id="rId17" Type="http://schemas.openxmlformats.org/officeDocument/2006/relationships/customXml" Target="../ink/ink1203.xml"/><Relationship Id="rId38" Type="http://schemas.openxmlformats.org/officeDocument/2006/relationships/image" Target="../media/image1114.png"/><Relationship Id="rId59" Type="http://schemas.openxmlformats.org/officeDocument/2006/relationships/customXml" Target="../ink/ink1224.xml"/><Relationship Id="rId103" Type="http://schemas.openxmlformats.org/officeDocument/2006/relationships/customXml" Target="../ink/ink1246.xml"/><Relationship Id="rId124" Type="http://schemas.openxmlformats.org/officeDocument/2006/relationships/image" Target="../media/image1157.png"/><Relationship Id="rId70" Type="http://schemas.openxmlformats.org/officeDocument/2006/relationships/image" Target="../media/image1130.png"/><Relationship Id="rId91" Type="http://schemas.openxmlformats.org/officeDocument/2006/relationships/customXml" Target="../ink/ink1240.xml"/><Relationship Id="rId145" Type="http://schemas.openxmlformats.org/officeDocument/2006/relationships/customXml" Target="../ink/ink1267.xml"/><Relationship Id="rId166" Type="http://schemas.openxmlformats.org/officeDocument/2006/relationships/image" Target="../media/image1178.png"/><Relationship Id="rId187" Type="http://schemas.openxmlformats.org/officeDocument/2006/relationships/customXml" Target="../ink/ink128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01.png"/><Relationship Id="rId233" Type="http://schemas.openxmlformats.org/officeDocument/2006/relationships/customXml" Target="../ink/ink1311.xml"/><Relationship Id="rId254" Type="http://schemas.openxmlformats.org/officeDocument/2006/relationships/image" Target="../media/image1222.png"/><Relationship Id="rId28" Type="http://schemas.openxmlformats.org/officeDocument/2006/relationships/image" Target="../media/image1109.png"/><Relationship Id="rId49" Type="http://schemas.openxmlformats.org/officeDocument/2006/relationships/customXml" Target="../ink/ink1219.xml"/><Relationship Id="rId114" Type="http://schemas.openxmlformats.org/officeDocument/2006/relationships/image" Target="../media/image1152.png"/><Relationship Id="rId275" Type="http://schemas.openxmlformats.org/officeDocument/2006/relationships/customXml" Target="../ink/ink1332.xml"/><Relationship Id="rId60" Type="http://schemas.openxmlformats.org/officeDocument/2006/relationships/image" Target="../media/image1125.png"/><Relationship Id="rId81" Type="http://schemas.openxmlformats.org/officeDocument/2006/relationships/customXml" Target="../ink/ink1235.xml"/><Relationship Id="rId135" Type="http://schemas.openxmlformats.org/officeDocument/2006/relationships/customXml" Target="../ink/ink1262.xml"/><Relationship Id="rId156" Type="http://schemas.openxmlformats.org/officeDocument/2006/relationships/image" Target="../media/image1173.png"/><Relationship Id="rId177" Type="http://schemas.openxmlformats.org/officeDocument/2006/relationships/customXml" Target="../ink/ink1283.xml"/><Relationship Id="rId198" Type="http://schemas.openxmlformats.org/officeDocument/2006/relationships/image" Target="../media/image1194.png"/><Relationship Id="rId202" Type="http://schemas.openxmlformats.org/officeDocument/2006/relationships/image" Target="../media/image1196.png"/><Relationship Id="rId223" Type="http://schemas.openxmlformats.org/officeDocument/2006/relationships/customXml" Target="../ink/ink1306.xml"/><Relationship Id="rId244" Type="http://schemas.openxmlformats.org/officeDocument/2006/relationships/image" Target="../media/image1217.png"/><Relationship Id="rId18" Type="http://schemas.openxmlformats.org/officeDocument/2006/relationships/image" Target="../media/image1104.png"/><Relationship Id="rId39" Type="http://schemas.openxmlformats.org/officeDocument/2006/relationships/customXml" Target="../ink/ink1214.xml"/><Relationship Id="rId265" Type="http://schemas.openxmlformats.org/officeDocument/2006/relationships/customXml" Target="../ink/ink1327.xml"/><Relationship Id="rId50" Type="http://schemas.openxmlformats.org/officeDocument/2006/relationships/image" Target="../media/image1120.png"/><Relationship Id="rId104" Type="http://schemas.openxmlformats.org/officeDocument/2006/relationships/image" Target="../media/image1147.png"/><Relationship Id="rId125" Type="http://schemas.openxmlformats.org/officeDocument/2006/relationships/customXml" Target="../ink/ink1257.xml"/><Relationship Id="rId146" Type="http://schemas.openxmlformats.org/officeDocument/2006/relationships/image" Target="../media/image1168.png"/><Relationship Id="rId167" Type="http://schemas.openxmlformats.org/officeDocument/2006/relationships/customXml" Target="../ink/ink1278.xml"/><Relationship Id="rId188" Type="http://schemas.openxmlformats.org/officeDocument/2006/relationships/image" Target="../media/image1189.png"/><Relationship Id="rId71" Type="http://schemas.openxmlformats.org/officeDocument/2006/relationships/customXml" Target="../ink/ink1230.xml"/><Relationship Id="rId92" Type="http://schemas.openxmlformats.org/officeDocument/2006/relationships/image" Target="../media/image1141.png"/><Relationship Id="rId213" Type="http://schemas.openxmlformats.org/officeDocument/2006/relationships/customXml" Target="../ink/ink1301.xml"/><Relationship Id="rId234" Type="http://schemas.openxmlformats.org/officeDocument/2006/relationships/image" Target="../media/image1212.png"/><Relationship Id="rId2" Type="http://schemas.openxmlformats.org/officeDocument/2006/relationships/image" Target="../media/image1096.png"/><Relationship Id="rId29" Type="http://schemas.openxmlformats.org/officeDocument/2006/relationships/customXml" Target="../ink/ink1209.xml"/><Relationship Id="rId255" Type="http://schemas.openxmlformats.org/officeDocument/2006/relationships/customXml" Target="../ink/ink1322.xml"/><Relationship Id="rId276" Type="http://schemas.openxmlformats.org/officeDocument/2006/relationships/image" Target="../media/image1233.png"/><Relationship Id="rId40" Type="http://schemas.openxmlformats.org/officeDocument/2006/relationships/image" Target="../media/image1115.png"/><Relationship Id="rId115" Type="http://schemas.openxmlformats.org/officeDocument/2006/relationships/customXml" Target="../ink/ink1252.xml"/><Relationship Id="rId136" Type="http://schemas.openxmlformats.org/officeDocument/2006/relationships/image" Target="../media/image1163.png"/><Relationship Id="rId157" Type="http://schemas.openxmlformats.org/officeDocument/2006/relationships/customXml" Target="../ink/ink1273.xml"/><Relationship Id="rId178" Type="http://schemas.openxmlformats.org/officeDocument/2006/relationships/image" Target="../media/image1184.png"/><Relationship Id="rId61" Type="http://schemas.openxmlformats.org/officeDocument/2006/relationships/customXml" Target="../ink/ink1225.xml"/><Relationship Id="rId82" Type="http://schemas.openxmlformats.org/officeDocument/2006/relationships/image" Target="../media/image1136.png"/><Relationship Id="rId199" Type="http://schemas.openxmlformats.org/officeDocument/2006/relationships/customXml" Target="../ink/ink1294.xml"/><Relationship Id="rId203" Type="http://schemas.openxmlformats.org/officeDocument/2006/relationships/customXml" Target="../ink/ink1296.xml"/><Relationship Id="rId19" Type="http://schemas.openxmlformats.org/officeDocument/2006/relationships/customXml" Target="../ink/ink1204.xml"/><Relationship Id="rId224" Type="http://schemas.openxmlformats.org/officeDocument/2006/relationships/image" Target="../media/image1207.png"/><Relationship Id="rId245" Type="http://schemas.openxmlformats.org/officeDocument/2006/relationships/customXml" Target="../ink/ink1317.xml"/><Relationship Id="rId266" Type="http://schemas.openxmlformats.org/officeDocument/2006/relationships/image" Target="../media/image1228.png"/><Relationship Id="rId30" Type="http://schemas.openxmlformats.org/officeDocument/2006/relationships/image" Target="../media/image1110.png"/><Relationship Id="rId105" Type="http://schemas.openxmlformats.org/officeDocument/2006/relationships/customXml" Target="../ink/ink1247.xml"/><Relationship Id="rId126" Type="http://schemas.openxmlformats.org/officeDocument/2006/relationships/image" Target="../media/image1158.png"/><Relationship Id="rId147" Type="http://schemas.openxmlformats.org/officeDocument/2006/relationships/customXml" Target="../ink/ink1268.xml"/><Relationship Id="rId168" Type="http://schemas.openxmlformats.org/officeDocument/2006/relationships/image" Target="../media/image1179.png"/><Relationship Id="rId51" Type="http://schemas.openxmlformats.org/officeDocument/2006/relationships/customXml" Target="../ink/ink1220.xml"/><Relationship Id="rId72" Type="http://schemas.openxmlformats.org/officeDocument/2006/relationships/image" Target="../media/image1131.png"/><Relationship Id="rId93" Type="http://schemas.openxmlformats.org/officeDocument/2006/relationships/customXml" Target="../ink/ink1241.xml"/><Relationship Id="rId189" Type="http://schemas.openxmlformats.org/officeDocument/2006/relationships/customXml" Target="../ink/ink1289.xml"/><Relationship Id="rId3" Type="http://schemas.openxmlformats.org/officeDocument/2006/relationships/customXml" Target="../ink/ink1196.xml"/><Relationship Id="rId214" Type="http://schemas.openxmlformats.org/officeDocument/2006/relationships/image" Target="../media/image1202.png"/><Relationship Id="rId235" Type="http://schemas.openxmlformats.org/officeDocument/2006/relationships/customXml" Target="../ink/ink1312.xml"/><Relationship Id="rId256" Type="http://schemas.openxmlformats.org/officeDocument/2006/relationships/image" Target="../media/image1223.png"/><Relationship Id="rId277" Type="http://schemas.openxmlformats.org/officeDocument/2006/relationships/customXml" Target="../ink/ink1333.xml"/><Relationship Id="rId116" Type="http://schemas.openxmlformats.org/officeDocument/2006/relationships/image" Target="../media/image1153.png"/><Relationship Id="rId137" Type="http://schemas.openxmlformats.org/officeDocument/2006/relationships/customXml" Target="../ink/ink1263.xml"/><Relationship Id="rId158" Type="http://schemas.openxmlformats.org/officeDocument/2006/relationships/image" Target="../media/image1174.png"/><Relationship Id="rId20" Type="http://schemas.openxmlformats.org/officeDocument/2006/relationships/image" Target="../media/image1105.png"/><Relationship Id="rId41" Type="http://schemas.openxmlformats.org/officeDocument/2006/relationships/customXml" Target="../ink/ink1215.xml"/><Relationship Id="rId62" Type="http://schemas.openxmlformats.org/officeDocument/2006/relationships/image" Target="../media/image1126.png"/><Relationship Id="rId83" Type="http://schemas.openxmlformats.org/officeDocument/2006/relationships/customXml" Target="../ink/ink1236.xml"/><Relationship Id="rId179" Type="http://schemas.openxmlformats.org/officeDocument/2006/relationships/customXml" Target="../ink/ink1284.xml"/><Relationship Id="rId190" Type="http://schemas.openxmlformats.org/officeDocument/2006/relationships/image" Target="../media/image1190.png"/><Relationship Id="rId204" Type="http://schemas.openxmlformats.org/officeDocument/2006/relationships/image" Target="../media/image1197.png"/><Relationship Id="rId225" Type="http://schemas.openxmlformats.org/officeDocument/2006/relationships/customXml" Target="../ink/ink1307.xml"/><Relationship Id="rId246" Type="http://schemas.openxmlformats.org/officeDocument/2006/relationships/image" Target="../media/image1218.png"/><Relationship Id="rId267" Type="http://schemas.openxmlformats.org/officeDocument/2006/relationships/customXml" Target="../ink/ink1328.xml"/><Relationship Id="rId106" Type="http://schemas.openxmlformats.org/officeDocument/2006/relationships/image" Target="../media/image1148.png"/><Relationship Id="rId127" Type="http://schemas.openxmlformats.org/officeDocument/2006/relationships/customXml" Target="../ink/ink1258.xml"/><Relationship Id="rId10" Type="http://schemas.openxmlformats.org/officeDocument/2006/relationships/image" Target="../media/image1100.png"/><Relationship Id="rId31" Type="http://schemas.openxmlformats.org/officeDocument/2006/relationships/customXml" Target="../ink/ink1210.xml"/><Relationship Id="rId52" Type="http://schemas.openxmlformats.org/officeDocument/2006/relationships/image" Target="../media/image1121.png"/><Relationship Id="rId73" Type="http://schemas.openxmlformats.org/officeDocument/2006/relationships/customXml" Target="../ink/ink1231.xml"/><Relationship Id="rId94" Type="http://schemas.openxmlformats.org/officeDocument/2006/relationships/image" Target="../media/image1142.png"/><Relationship Id="rId148" Type="http://schemas.openxmlformats.org/officeDocument/2006/relationships/image" Target="../media/image1169.png"/><Relationship Id="rId169" Type="http://schemas.openxmlformats.org/officeDocument/2006/relationships/customXml" Target="../ink/ink1279.xml"/><Relationship Id="rId4" Type="http://schemas.openxmlformats.org/officeDocument/2006/relationships/image" Target="../media/image1097.png"/><Relationship Id="rId180" Type="http://schemas.openxmlformats.org/officeDocument/2006/relationships/image" Target="../media/image1185.png"/><Relationship Id="rId215" Type="http://schemas.openxmlformats.org/officeDocument/2006/relationships/customXml" Target="../ink/ink1302.xml"/><Relationship Id="rId236" Type="http://schemas.openxmlformats.org/officeDocument/2006/relationships/image" Target="../media/image1213.png"/><Relationship Id="rId257" Type="http://schemas.openxmlformats.org/officeDocument/2006/relationships/customXml" Target="../ink/ink1323.xml"/><Relationship Id="rId278" Type="http://schemas.openxmlformats.org/officeDocument/2006/relationships/image" Target="../media/image1234.png"/><Relationship Id="rId42" Type="http://schemas.openxmlformats.org/officeDocument/2006/relationships/image" Target="../media/image1116.png"/><Relationship Id="rId84" Type="http://schemas.openxmlformats.org/officeDocument/2006/relationships/image" Target="../media/image1137.png"/><Relationship Id="rId138" Type="http://schemas.openxmlformats.org/officeDocument/2006/relationships/image" Target="../media/image1164.png"/><Relationship Id="rId191" Type="http://schemas.openxmlformats.org/officeDocument/2006/relationships/customXml" Target="../ink/ink1290.xml"/><Relationship Id="rId205" Type="http://schemas.openxmlformats.org/officeDocument/2006/relationships/customXml" Target="../ink/ink1297.xml"/><Relationship Id="rId247" Type="http://schemas.openxmlformats.org/officeDocument/2006/relationships/customXml" Target="../ink/ink1318.xml"/><Relationship Id="rId107" Type="http://schemas.openxmlformats.org/officeDocument/2006/relationships/customXml" Target="../ink/ink1248.xml"/><Relationship Id="rId11" Type="http://schemas.openxmlformats.org/officeDocument/2006/relationships/customXml" Target="../ink/ink1200.xml"/><Relationship Id="rId53" Type="http://schemas.openxmlformats.org/officeDocument/2006/relationships/customXml" Target="../ink/ink1221.xml"/><Relationship Id="rId149" Type="http://schemas.openxmlformats.org/officeDocument/2006/relationships/customXml" Target="../ink/ink1269.xml"/><Relationship Id="rId95" Type="http://schemas.openxmlformats.org/officeDocument/2006/relationships/customXml" Target="../ink/ink1242.xml"/><Relationship Id="rId160" Type="http://schemas.openxmlformats.org/officeDocument/2006/relationships/image" Target="../media/image1175.png"/><Relationship Id="rId216" Type="http://schemas.openxmlformats.org/officeDocument/2006/relationships/image" Target="../media/image120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9.png"/><Relationship Id="rId4" Type="http://schemas.openxmlformats.org/officeDocument/2006/relationships/customXml" Target="../ink/ink1334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7.png"/><Relationship Id="rId21" Type="http://schemas.openxmlformats.org/officeDocument/2006/relationships/image" Target="../media/image1249.png"/><Relationship Id="rId42" Type="http://schemas.openxmlformats.org/officeDocument/2006/relationships/customXml" Target="../ink/ink1354.xml"/><Relationship Id="rId63" Type="http://schemas.openxmlformats.org/officeDocument/2006/relationships/image" Target="../media/image1270.png"/><Relationship Id="rId84" Type="http://schemas.openxmlformats.org/officeDocument/2006/relationships/customXml" Target="../ink/ink1375.xml"/><Relationship Id="rId138" Type="http://schemas.openxmlformats.org/officeDocument/2006/relationships/customXml" Target="../ink/ink1402.xml"/><Relationship Id="rId159" Type="http://schemas.openxmlformats.org/officeDocument/2006/relationships/image" Target="../media/image1318.png"/><Relationship Id="rId170" Type="http://schemas.openxmlformats.org/officeDocument/2006/relationships/customXml" Target="../ink/ink1418.xml"/><Relationship Id="rId191" Type="http://schemas.openxmlformats.org/officeDocument/2006/relationships/image" Target="../media/image1334.png"/><Relationship Id="rId107" Type="http://schemas.openxmlformats.org/officeDocument/2006/relationships/image" Target="../media/image1292.png"/><Relationship Id="rId11" Type="http://schemas.openxmlformats.org/officeDocument/2006/relationships/image" Target="../media/image1244.png"/><Relationship Id="rId32" Type="http://schemas.openxmlformats.org/officeDocument/2006/relationships/customXml" Target="../ink/ink1349.xml"/><Relationship Id="rId53" Type="http://schemas.openxmlformats.org/officeDocument/2006/relationships/image" Target="../media/image1265.png"/><Relationship Id="rId74" Type="http://schemas.openxmlformats.org/officeDocument/2006/relationships/customXml" Target="../ink/ink1370.xml"/><Relationship Id="rId128" Type="http://schemas.openxmlformats.org/officeDocument/2006/relationships/customXml" Target="../ink/ink1397.xml"/><Relationship Id="rId149" Type="http://schemas.openxmlformats.org/officeDocument/2006/relationships/image" Target="../media/image1313.png"/><Relationship Id="rId5" Type="http://schemas.openxmlformats.org/officeDocument/2006/relationships/image" Target="../media/image1241.png"/><Relationship Id="rId95" Type="http://schemas.openxmlformats.org/officeDocument/2006/relationships/image" Target="../media/image1286.png"/><Relationship Id="rId160" Type="http://schemas.openxmlformats.org/officeDocument/2006/relationships/customXml" Target="../ink/ink1413.xml"/><Relationship Id="rId181" Type="http://schemas.openxmlformats.org/officeDocument/2006/relationships/image" Target="../media/image1329.png"/><Relationship Id="rId22" Type="http://schemas.openxmlformats.org/officeDocument/2006/relationships/customXml" Target="../ink/ink1344.xml"/><Relationship Id="rId43" Type="http://schemas.openxmlformats.org/officeDocument/2006/relationships/image" Target="../media/image1260.png"/><Relationship Id="rId64" Type="http://schemas.openxmlformats.org/officeDocument/2006/relationships/customXml" Target="../ink/ink1365.xml"/><Relationship Id="rId118" Type="http://schemas.openxmlformats.org/officeDocument/2006/relationships/customXml" Target="../ink/ink1392.xml"/><Relationship Id="rId139" Type="http://schemas.openxmlformats.org/officeDocument/2006/relationships/image" Target="../media/image1308.png"/><Relationship Id="rId85" Type="http://schemas.openxmlformats.org/officeDocument/2006/relationships/image" Target="../media/image1281.png"/><Relationship Id="rId150" Type="http://schemas.openxmlformats.org/officeDocument/2006/relationships/customXml" Target="../ink/ink1408.xml"/><Relationship Id="rId171" Type="http://schemas.openxmlformats.org/officeDocument/2006/relationships/image" Target="../media/image1324.png"/><Relationship Id="rId192" Type="http://schemas.openxmlformats.org/officeDocument/2006/relationships/customXml" Target="../ink/ink1429.xml"/><Relationship Id="rId12" Type="http://schemas.openxmlformats.org/officeDocument/2006/relationships/customXml" Target="../ink/ink1339.xml"/><Relationship Id="rId33" Type="http://schemas.openxmlformats.org/officeDocument/2006/relationships/image" Target="../media/image1255.png"/><Relationship Id="rId108" Type="http://schemas.openxmlformats.org/officeDocument/2006/relationships/customXml" Target="../ink/ink1387.xml"/><Relationship Id="rId129" Type="http://schemas.openxmlformats.org/officeDocument/2006/relationships/image" Target="../media/image1303.png"/><Relationship Id="rId54" Type="http://schemas.openxmlformats.org/officeDocument/2006/relationships/customXml" Target="../ink/ink1360.xml"/><Relationship Id="rId75" Type="http://schemas.openxmlformats.org/officeDocument/2006/relationships/image" Target="../media/image1276.png"/><Relationship Id="rId96" Type="http://schemas.openxmlformats.org/officeDocument/2006/relationships/customXml" Target="../ink/ink1381.xml"/><Relationship Id="rId140" Type="http://schemas.openxmlformats.org/officeDocument/2006/relationships/customXml" Target="../ink/ink1403.xml"/><Relationship Id="rId161" Type="http://schemas.openxmlformats.org/officeDocument/2006/relationships/image" Target="../media/image1319.png"/><Relationship Id="rId182" Type="http://schemas.openxmlformats.org/officeDocument/2006/relationships/customXml" Target="../ink/ink1424.xml"/><Relationship Id="rId6" Type="http://schemas.openxmlformats.org/officeDocument/2006/relationships/customXml" Target="../ink/ink1336.xml"/><Relationship Id="rId23" Type="http://schemas.openxmlformats.org/officeDocument/2006/relationships/image" Target="../media/image1250.png"/><Relationship Id="rId119" Type="http://schemas.openxmlformats.org/officeDocument/2006/relationships/image" Target="../media/image1298.png"/><Relationship Id="rId44" Type="http://schemas.openxmlformats.org/officeDocument/2006/relationships/customXml" Target="../ink/ink1355.xml"/><Relationship Id="rId65" Type="http://schemas.openxmlformats.org/officeDocument/2006/relationships/image" Target="../media/image1271.png"/><Relationship Id="rId86" Type="http://schemas.openxmlformats.org/officeDocument/2006/relationships/customXml" Target="../ink/ink1376.xml"/><Relationship Id="rId130" Type="http://schemas.openxmlformats.org/officeDocument/2006/relationships/customXml" Target="../ink/ink1398.xml"/><Relationship Id="rId151" Type="http://schemas.openxmlformats.org/officeDocument/2006/relationships/image" Target="../media/image1314.png"/><Relationship Id="rId172" Type="http://schemas.openxmlformats.org/officeDocument/2006/relationships/customXml" Target="../ink/ink1419.xml"/><Relationship Id="rId193" Type="http://schemas.openxmlformats.org/officeDocument/2006/relationships/image" Target="../media/image1335.png"/><Relationship Id="rId13" Type="http://schemas.openxmlformats.org/officeDocument/2006/relationships/image" Target="../media/image1245.png"/><Relationship Id="rId109" Type="http://schemas.openxmlformats.org/officeDocument/2006/relationships/image" Target="../media/image1293.png"/><Relationship Id="rId34" Type="http://schemas.openxmlformats.org/officeDocument/2006/relationships/customXml" Target="../ink/ink1350.xml"/><Relationship Id="rId55" Type="http://schemas.openxmlformats.org/officeDocument/2006/relationships/image" Target="../media/image1266.png"/><Relationship Id="rId76" Type="http://schemas.openxmlformats.org/officeDocument/2006/relationships/customXml" Target="../ink/ink1371.xml"/><Relationship Id="rId97" Type="http://schemas.openxmlformats.org/officeDocument/2006/relationships/image" Target="../media/image1287.png"/><Relationship Id="rId120" Type="http://schemas.openxmlformats.org/officeDocument/2006/relationships/customXml" Target="../ink/ink1393.xml"/><Relationship Id="rId141" Type="http://schemas.openxmlformats.org/officeDocument/2006/relationships/image" Target="../media/image1309.png"/><Relationship Id="rId7" Type="http://schemas.openxmlformats.org/officeDocument/2006/relationships/image" Target="../media/image1242.png"/><Relationship Id="rId71" Type="http://schemas.openxmlformats.org/officeDocument/2006/relationships/image" Target="../media/image1274.png"/><Relationship Id="rId92" Type="http://schemas.openxmlformats.org/officeDocument/2006/relationships/customXml" Target="../ink/ink1379.xml"/><Relationship Id="rId162" Type="http://schemas.openxmlformats.org/officeDocument/2006/relationships/customXml" Target="../ink/ink1414.xml"/><Relationship Id="rId183" Type="http://schemas.openxmlformats.org/officeDocument/2006/relationships/image" Target="../media/image1330.png"/><Relationship Id="rId2" Type="http://schemas.openxmlformats.org/officeDocument/2006/relationships/image" Target="../media/image1240.png"/><Relationship Id="rId29" Type="http://schemas.openxmlformats.org/officeDocument/2006/relationships/image" Target="../media/image1253.png"/><Relationship Id="rId24" Type="http://schemas.openxmlformats.org/officeDocument/2006/relationships/customXml" Target="../ink/ink1345.xml"/><Relationship Id="rId40" Type="http://schemas.openxmlformats.org/officeDocument/2006/relationships/customXml" Target="../ink/ink1353.xml"/><Relationship Id="rId45" Type="http://schemas.openxmlformats.org/officeDocument/2006/relationships/image" Target="../media/image1261.png"/><Relationship Id="rId66" Type="http://schemas.openxmlformats.org/officeDocument/2006/relationships/customXml" Target="../ink/ink1366.xml"/><Relationship Id="rId87" Type="http://schemas.openxmlformats.org/officeDocument/2006/relationships/image" Target="../media/image1282.png"/><Relationship Id="rId110" Type="http://schemas.openxmlformats.org/officeDocument/2006/relationships/customXml" Target="../ink/ink1388.xml"/><Relationship Id="rId115" Type="http://schemas.openxmlformats.org/officeDocument/2006/relationships/image" Target="../media/image1296.png"/><Relationship Id="rId131" Type="http://schemas.openxmlformats.org/officeDocument/2006/relationships/image" Target="../media/image1304.png"/><Relationship Id="rId136" Type="http://schemas.openxmlformats.org/officeDocument/2006/relationships/customXml" Target="../ink/ink1401.xml"/><Relationship Id="rId157" Type="http://schemas.openxmlformats.org/officeDocument/2006/relationships/image" Target="../media/image1317.png"/><Relationship Id="rId178" Type="http://schemas.openxmlformats.org/officeDocument/2006/relationships/customXml" Target="../ink/ink1422.xml"/><Relationship Id="rId61" Type="http://schemas.openxmlformats.org/officeDocument/2006/relationships/image" Target="../media/image1269.png"/><Relationship Id="rId82" Type="http://schemas.openxmlformats.org/officeDocument/2006/relationships/customXml" Target="../ink/ink1374.xml"/><Relationship Id="rId152" Type="http://schemas.openxmlformats.org/officeDocument/2006/relationships/customXml" Target="../ink/ink1409.xml"/><Relationship Id="rId173" Type="http://schemas.openxmlformats.org/officeDocument/2006/relationships/image" Target="../media/image1325.png"/><Relationship Id="rId194" Type="http://schemas.openxmlformats.org/officeDocument/2006/relationships/customXml" Target="../ink/ink1430.xml"/><Relationship Id="rId19" Type="http://schemas.openxmlformats.org/officeDocument/2006/relationships/image" Target="../media/image1248.png"/><Relationship Id="rId14" Type="http://schemas.openxmlformats.org/officeDocument/2006/relationships/customXml" Target="../ink/ink1340.xml"/><Relationship Id="rId30" Type="http://schemas.openxmlformats.org/officeDocument/2006/relationships/customXml" Target="../ink/ink1348.xml"/><Relationship Id="rId35" Type="http://schemas.openxmlformats.org/officeDocument/2006/relationships/image" Target="../media/image1256.png"/><Relationship Id="rId56" Type="http://schemas.openxmlformats.org/officeDocument/2006/relationships/customXml" Target="../ink/ink1361.xml"/><Relationship Id="rId77" Type="http://schemas.openxmlformats.org/officeDocument/2006/relationships/image" Target="../media/image1277.png"/><Relationship Id="rId100" Type="http://schemas.openxmlformats.org/officeDocument/2006/relationships/customXml" Target="../ink/ink1383.xml"/><Relationship Id="rId105" Type="http://schemas.openxmlformats.org/officeDocument/2006/relationships/image" Target="../media/image1291.png"/><Relationship Id="rId126" Type="http://schemas.openxmlformats.org/officeDocument/2006/relationships/customXml" Target="../ink/ink1396.xml"/><Relationship Id="rId147" Type="http://schemas.openxmlformats.org/officeDocument/2006/relationships/image" Target="../media/image1312.png"/><Relationship Id="rId168" Type="http://schemas.openxmlformats.org/officeDocument/2006/relationships/customXml" Target="../ink/ink1417.xml"/><Relationship Id="rId8" Type="http://schemas.openxmlformats.org/officeDocument/2006/relationships/customXml" Target="../ink/ink1337.xml"/><Relationship Id="rId51" Type="http://schemas.openxmlformats.org/officeDocument/2006/relationships/image" Target="../media/image1264.png"/><Relationship Id="rId72" Type="http://schemas.openxmlformats.org/officeDocument/2006/relationships/customXml" Target="../ink/ink1369.xml"/><Relationship Id="rId93" Type="http://schemas.openxmlformats.org/officeDocument/2006/relationships/image" Target="../media/image1285.png"/><Relationship Id="rId98" Type="http://schemas.openxmlformats.org/officeDocument/2006/relationships/customXml" Target="../ink/ink1382.xml"/><Relationship Id="rId121" Type="http://schemas.openxmlformats.org/officeDocument/2006/relationships/image" Target="../media/image1299.png"/><Relationship Id="rId142" Type="http://schemas.openxmlformats.org/officeDocument/2006/relationships/customXml" Target="../ink/ink1404.xml"/><Relationship Id="rId163" Type="http://schemas.openxmlformats.org/officeDocument/2006/relationships/image" Target="../media/image1320.png"/><Relationship Id="rId184" Type="http://schemas.openxmlformats.org/officeDocument/2006/relationships/customXml" Target="../ink/ink1425.xml"/><Relationship Id="rId189" Type="http://schemas.openxmlformats.org/officeDocument/2006/relationships/image" Target="../media/image1333.png"/><Relationship Id="rId3" Type="http://schemas.openxmlformats.org/officeDocument/2006/relationships/image" Target="../media/image1237.png"/><Relationship Id="rId25" Type="http://schemas.openxmlformats.org/officeDocument/2006/relationships/image" Target="../media/image1251.png"/><Relationship Id="rId46" Type="http://schemas.openxmlformats.org/officeDocument/2006/relationships/customXml" Target="../ink/ink1356.xml"/><Relationship Id="rId67" Type="http://schemas.openxmlformats.org/officeDocument/2006/relationships/image" Target="../media/image1272.png"/><Relationship Id="rId116" Type="http://schemas.openxmlformats.org/officeDocument/2006/relationships/customXml" Target="../ink/ink1391.xml"/><Relationship Id="rId137" Type="http://schemas.openxmlformats.org/officeDocument/2006/relationships/image" Target="../media/image1307.png"/><Relationship Id="rId158" Type="http://schemas.openxmlformats.org/officeDocument/2006/relationships/customXml" Target="../ink/ink1412.xml"/><Relationship Id="rId20" Type="http://schemas.openxmlformats.org/officeDocument/2006/relationships/customXml" Target="../ink/ink1343.xml"/><Relationship Id="rId41" Type="http://schemas.openxmlformats.org/officeDocument/2006/relationships/image" Target="../media/image1259.png"/><Relationship Id="rId62" Type="http://schemas.openxmlformats.org/officeDocument/2006/relationships/customXml" Target="../ink/ink1364.xml"/><Relationship Id="rId83" Type="http://schemas.openxmlformats.org/officeDocument/2006/relationships/image" Target="../media/image1280.png"/><Relationship Id="rId88" Type="http://schemas.openxmlformats.org/officeDocument/2006/relationships/customXml" Target="../ink/ink1377.xml"/><Relationship Id="rId111" Type="http://schemas.openxmlformats.org/officeDocument/2006/relationships/image" Target="../media/image1294.png"/><Relationship Id="rId132" Type="http://schemas.openxmlformats.org/officeDocument/2006/relationships/customXml" Target="../ink/ink1399.xml"/><Relationship Id="rId153" Type="http://schemas.openxmlformats.org/officeDocument/2006/relationships/image" Target="../media/image1315.png"/><Relationship Id="rId174" Type="http://schemas.openxmlformats.org/officeDocument/2006/relationships/customXml" Target="../ink/ink1420.xml"/><Relationship Id="rId179" Type="http://schemas.openxmlformats.org/officeDocument/2006/relationships/image" Target="../media/image1328.png"/><Relationship Id="rId195" Type="http://schemas.openxmlformats.org/officeDocument/2006/relationships/image" Target="../media/image1336.png"/><Relationship Id="rId190" Type="http://schemas.openxmlformats.org/officeDocument/2006/relationships/customXml" Target="../ink/ink1428.xml"/><Relationship Id="rId15" Type="http://schemas.openxmlformats.org/officeDocument/2006/relationships/image" Target="../media/image1246.png"/><Relationship Id="rId36" Type="http://schemas.openxmlformats.org/officeDocument/2006/relationships/customXml" Target="../ink/ink1351.xml"/><Relationship Id="rId57" Type="http://schemas.openxmlformats.org/officeDocument/2006/relationships/image" Target="../media/image1267.png"/><Relationship Id="rId106" Type="http://schemas.openxmlformats.org/officeDocument/2006/relationships/customXml" Target="../ink/ink1386.xml"/><Relationship Id="rId127" Type="http://schemas.openxmlformats.org/officeDocument/2006/relationships/image" Target="../media/image1302.png"/><Relationship Id="rId10" Type="http://schemas.openxmlformats.org/officeDocument/2006/relationships/customXml" Target="../ink/ink1338.xml"/><Relationship Id="rId31" Type="http://schemas.openxmlformats.org/officeDocument/2006/relationships/image" Target="../media/image1254.png"/><Relationship Id="rId52" Type="http://schemas.openxmlformats.org/officeDocument/2006/relationships/customXml" Target="../ink/ink1359.xml"/><Relationship Id="rId73" Type="http://schemas.openxmlformats.org/officeDocument/2006/relationships/image" Target="../media/image1275.png"/><Relationship Id="rId78" Type="http://schemas.openxmlformats.org/officeDocument/2006/relationships/customXml" Target="../ink/ink1372.xml"/><Relationship Id="rId94" Type="http://schemas.openxmlformats.org/officeDocument/2006/relationships/customXml" Target="../ink/ink1380.xml"/><Relationship Id="rId99" Type="http://schemas.openxmlformats.org/officeDocument/2006/relationships/image" Target="../media/image1288.png"/><Relationship Id="rId101" Type="http://schemas.openxmlformats.org/officeDocument/2006/relationships/image" Target="../media/image1289.png"/><Relationship Id="rId122" Type="http://schemas.openxmlformats.org/officeDocument/2006/relationships/customXml" Target="../ink/ink1394.xml"/><Relationship Id="rId143" Type="http://schemas.openxmlformats.org/officeDocument/2006/relationships/image" Target="../media/image1310.png"/><Relationship Id="rId148" Type="http://schemas.openxmlformats.org/officeDocument/2006/relationships/customXml" Target="../ink/ink1407.xml"/><Relationship Id="rId164" Type="http://schemas.openxmlformats.org/officeDocument/2006/relationships/customXml" Target="../ink/ink1415.xml"/><Relationship Id="rId169" Type="http://schemas.openxmlformats.org/officeDocument/2006/relationships/image" Target="../media/image1323.png"/><Relationship Id="rId185" Type="http://schemas.openxmlformats.org/officeDocument/2006/relationships/image" Target="../media/image1331.png"/><Relationship Id="rId4" Type="http://schemas.openxmlformats.org/officeDocument/2006/relationships/customXml" Target="../ink/ink1335.xml"/><Relationship Id="rId9" Type="http://schemas.openxmlformats.org/officeDocument/2006/relationships/image" Target="../media/image1243.png"/><Relationship Id="rId180" Type="http://schemas.openxmlformats.org/officeDocument/2006/relationships/customXml" Target="../ink/ink1423.xml"/><Relationship Id="rId26" Type="http://schemas.openxmlformats.org/officeDocument/2006/relationships/customXml" Target="../ink/ink1346.xml"/><Relationship Id="rId47" Type="http://schemas.openxmlformats.org/officeDocument/2006/relationships/image" Target="../media/image1262.png"/><Relationship Id="rId68" Type="http://schemas.openxmlformats.org/officeDocument/2006/relationships/customXml" Target="../ink/ink1367.xml"/><Relationship Id="rId89" Type="http://schemas.openxmlformats.org/officeDocument/2006/relationships/image" Target="../media/image1283.png"/><Relationship Id="rId112" Type="http://schemas.openxmlformats.org/officeDocument/2006/relationships/customXml" Target="../ink/ink1389.xml"/><Relationship Id="rId133" Type="http://schemas.openxmlformats.org/officeDocument/2006/relationships/image" Target="../media/image1305.png"/><Relationship Id="rId154" Type="http://schemas.openxmlformats.org/officeDocument/2006/relationships/customXml" Target="../ink/ink1410.xml"/><Relationship Id="rId175" Type="http://schemas.openxmlformats.org/officeDocument/2006/relationships/image" Target="../media/image1326.png"/><Relationship Id="rId196" Type="http://schemas.openxmlformats.org/officeDocument/2006/relationships/customXml" Target="../ink/ink1431.xml"/><Relationship Id="rId16" Type="http://schemas.openxmlformats.org/officeDocument/2006/relationships/customXml" Target="../ink/ink1341.xml"/><Relationship Id="rId37" Type="http://schemas.openxmlformats.org/officeDocument/2006/relationships/image" Target="../media/image1257.png"/><Relationship Id="rId58" Type="http://schemas.openxmlformats.org/officeDocument/2006/relationships/customXml" Target="../ink/ink1362.xml"/><Relationship Id="rId79" Type="http://schemas.openxmlformats.org/officeDocument/2006/relationships/image" Target="../media/image1278.png"/><Relationship Id="rId102" Type="http://schemas.openxmlformats.org/officeDocument/2006/relationships/customXml" Target="../ink/ink1384.xml"/><Relationship Id="rId123" Type="http://schemas.openxmlformats.org/officeDocument/2006/relationships/image" Target="../media/image1300.png"/><Relationship Id="rId144" Type="http://schemas.openxmlformats.org/officeDocument/2006/relationships/customXml" Target="../ink/ink1405.xml"/><Relationship Id="rId90" Type="http://schemas.openxmlformats.org/officeDocument/2006/relationships/customXml" Target="../ink/ink1378.xml"/><Relationship Id="rId165" Type="http://schemas.openxmlformats.org/officeDocument/2006/relationships/image" Target="../media/image1321.png"/><Relationship Id="rId186" Type="http://schemas.openxmlformats.org/officeDocument/2006/relationships/customXml" Target="../ink/ink1426.xml"/><Relationship Id="rId27" Type="http://schemas.openxmlformats.org/officeDocument/2006/relationships/image" Target="../media/image1252.png"/><Relationship Id="rId48" Type="http://schemas.openxmlformats.org/officeDocument/2006/relationships/customXml" Target="../ink/ink1357.xml"/><Relationship Id="rId69" Type="http://schemas.openxmlformats.org/officeDocument/2006/relationships/image" Target="../media/image1273.png"/><Relationship Id="rId113" Type="http://schemas.openxmlformats.org/officeDocument/2006/relationships/image" Target="../media/image1295.png"/><Relationship Id="rId134" Type="http://schemas.openxmlformats.org/officeDocument/2006/relationships/customXml" Target="../ink/ink1400.xml"/><Relationship Id="rId80" Type="http://schemas.openxmlformats.org/officeDocument/2006/relationships/customXml" Target="../ink/ink1373.xml"/><Relationship Id="rId155" Type="http://schemas.openxmlformats.org/officeDocument/2006/relationships/image" Target="../media/image1316.png"/><Relationship Id="rId176" Type="http://schemas.openxmlformats.org/officeDocument/2006/relationships/customXml" Target="../ink/ink1421.xml"/><Relationship Id="rId197" Type="http://schemas.openxmlformats.org/officeDocument/2006/relationships/image" Target="../media/image1337.png"/><Relationship Id="rId17" Type="http://schemas.openxmlformats.org/officeDocument/2006/relationships/image" Target="../media/image1247.png"/><Relationship Id="rId38" Type="http://schemas.openxmlformats.org/officeDocument/2006/relationships/customXml" Target="../ink/ink1352.xml"/><Relationship Id="rId59" Type="http://schemas.openxmlformats.org/officeDocument/2006/relationships/image" Target="../media/image1268.png"/><Relationship Id="rId103" Type="http://schemas.openxmlformats.org/officeDocument/2006/relationships/image" Target="../media/image1290.png"/><Relationship Id="rId124" Type="http://schemas.openxmlformats.org/officeDocument/2006/relationships/customXml" Target="../ink/ink1395.xml"/><Relationship Id="rId70" Type="http://schemas.openxmlformats.org/officeDocument/2006/relationships/customXml" Target="../ink/ink1368.xml"/><Relationship Id="rId91" Type="http://schemas.openxmlformats.org/officeDocument/2006/relationships/image" Target="../media/image1284.png"/><Relationship Id="rId145" Type="http://schemas.openxmlformats.org/officeDocument/2006/relationships/image" Target="../media/image1311.png"/><Relationship Id="rId166" Type="http://schemas.openxmlformats.org/officeDocument/2006/relationships/customXml" Target="../ink/ink1416.xml"/><Relationship Id="rId187" Type="http://schemas.openxmlformats.org/officeDocument/2006/relationships/image" Target="../media/image1332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347.xml"/><Relationship Id="rId49" Type="http://schemas.openxmlformats.org/officeDocument/2006/relationships/image" Target="../media/image1263.png"/><Relationship Id="rId114" Type="http://schemas.openxmlformats.org/officeDocument/2006/relationships/customXml" Target="../ink/ink1390.xml"/><Relationship Id="rId60" Type="http://schemas.openxmlformats.org/officeDocument/2006/relationships/customXml" Target="../ink/ink1363.xml"/><Relationship Id="rId81" Type="http://schemas.openxmlformats.org/officeDocument/2006/relationships/image" Target="../media/image1279.png"/><Relationship Id="rId135" Type="http://schemas.openxmlformats.org/officeDocument/2006/relationships/image" Target="../media/image1306.png"/><Relationship Id="rId156" Type="http://schemas.openxmlformats.org/officeDocument/2006/relationships/customXml" Target="../ink/ink1411.xml"/><Relationship Id="rId177" Type="http://schemas.openxmlformats.org/officeDocument/2006/relationships/image" Target="../media/image1327.png"/><Relationship Id="rId18" Type="http://schemas.openxmlformats.org/officeDocument/2006/relationships/customXml" Target="../ink/ink1342.xml"/><Relationship Id="rId39" Type="http://schemas.openxmlformats.org/officeDocument/2006/relationships/image" Target="../media/image1258.png"/><Relationship Id="rId50" Type="http://schemas.openxmlformats.org/officeDocument/2006/relationships/customXml" Target="../ink/ink1358.xml"/><Relationship Id="rId104" Type="http://schemas.openxmlformats.org/officeDocument/2006/relationships/customXml" Target="../ink/ink1385.xml"/><Relationship Id="rId125" Type="http://schemas.openxmlformats.org/officeDocument/2006/relationships/image" Target="../media/image1301.png"/><Relationship Id="rId146" Type="http://schemas.openxmlformats.org/officeDocument/2006/relationships/customXml" Target="../ink/ink1406.xml"/><Relationship Id="rId167" Type="http://schemas.openxmlformats.org/officeDocument/2006/relationships/image" Target="../media/image1322.png"/><Relationship Id="rId188" Type="http://schemas.openxmlformats.org/officeDocument/2006/relationships/customXml" Target="../ink/ink14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32.xml"/><Relationship Id="rId2" Type="http://schemas.openxmlformats.org/officeDocument/2006/relationships/image" Target="../media/image1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image" Target="../media/image13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.xml"/><Relationship Id="rId21" Type="http://schemas.openxmlformats.org/officeDocument/2006/relationships/image" Target="../media/image64.png"/><Relationship Id="rId42" Type="http://schemas.openxmlformats.org/officeDocument/2006/relationships/customXml" Target="../ink/ink66.xml"/><Relationship Id="rId47" Type="http://schemas.openxmlformats.org/officeDocument/2006/relationships/image" Target="../media/image77.png"/><Relationship Id="rId63" Type="http://schemas.openxmlformats.org/officeDocument/2006/relationships/image" Target="../media/image85.png"/><Relationship Id="rId68" Type="http://schemas.openxmlformats.org/officeDocument/2006/relationships/customXml" Target="../ink/ink79.xml"/><Relationship Id="rId16" Type="http://schemas.openxmlformats.org/officeDocument/2006/relationships/customXml" Target="../ink/ink53.xml"/><Relationship Id="rId11" Type="http://schemas.openxmlformats.org/officeDocument/2006/relationships/image" Target="../media/image59.png"/><Relationship Id="rId24" Type="http://schemas.openxmlformats.org/officeDocument/2006/relationships/customXml" Target="../ink/ink57.xml"/><Relationship Id="rId32" Type="http://schemas.openxmlformats.org/officeDocument/2006/relationships/customXml" Target="../ink/ink61.xml"/><Relationship Id="rId37" Type="http://schemas.openxmlformats.org/officeDocument/2006/relationships/image" Target="../media/image72.png"/><Relationship Id="rId40" Type="http://schemas.openxmlformats.org/officeDocument/2006/relationships/customXml" Target="../ink/ink65.xml"/><Relationship Id="rId45" Type="http://schemas.openxmlformats.org/officeDocument/2006/relationships/image" Target="../media/image76.png"/><Relationship Id="rId53" Type="http://schemas.openxmlformats.org/officeDocument/2006/relationships/image" Target="../media/image80.png"/><Relationship Id="rId58" Type="http://schemas.openxmlformats.org/officeDocument/2006/relationships/customXml" Target="../ink/ink74.xml"/><Relationship Id="rId66" Type="http://schemas.openxmlformats.org/officeDocument/2006/relationships/customXml" Target="../ink/ink78.xml"/><Relationship Id="rId74" Type="http://schemas.openxmlformats.org/officeDocument/2006/relationships/customXml" Target="../ink/ink82.xml"/><Relationship Id="rId79" Type="http://schemas.openxmlformats.org/officeDocument/2006/relationships/image" Target="../media/image93.png"/><Relationship Id="rId5" Type="http://schemas.openxmlformats.org/officeDocument/2006/relationships/image" Target="../media/image56.png"/><Relationship Id="rId61" Type="http://schemas.openxmlformats.org/officeDocument/2006/relationships/image" Target="../media/image84.png"/><Relationship Id="rId19" Type="http://schemas.openxmlformats.org/officeDocument/2006/relationships/image" Target="../media/image63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Relationship Id="rId27" Type="http://schemas.openxmlformats.org/officeDocument/2006/relationships/image" Target="../media/image67.png"/><Relationship Id="rId30" Type="http://schemas.openxmlformats.org/officeDocument/2006/relationships/customXml" Target="../ink/ink60.xml"/><Relationship Id="rId35" Type="http://schemas.openxmlformats.org/officeDocument/2006/relationships/image" Target="../media/image71.png"/><Relationship Id="rId43" Type="http://schemas.openxmlformats.org/officeDocument/2006/relationships/image" Target="../media/image75.png"/><Relationship Id="rId48" Type="http://schemas.openxmlformats.org/officeDocument/2006/relationships/customXml" Target="../ink/ink69.xml"/><Relationship Id="rId56" Type="http://schemas.openxmlformats.org/officeDocument/2006/relationships/customXml" Target="../ink/ink73.xml"/><Relationship Id="rId64" Type="http://schemas.openxmlformats.org/officeDocument/2006/relationships/customXml" Target="../ink/ink77.xml"/><Relationship Id="rId69" Type="http://schemas.openxmlformats.org/officeDocument/2006/relationships/image" Target="../media/image88.png"/><Relationship Id="rId77" Type="http://schemas.openxmlformats.org/officeDocument/2006/relationships/image" Target="../media/image92.png"/><Relationship Id="rId8" Type="http://schemas.openxmlformats.org/officeDocument/2006/relationships/customXml" Target="../ink/ink49.xml"/><Relationship Id="rId51" Type="http://schemas.openxmlformats.org/officeDocument/2006/relationships/image" Target="../media/image79.png"/><Relationship Id="rId72" Type="http://schemas.openxmlformats.org/officeDocument/2006/relationships/customXml" Target="../ink/ink81.xml"/><Relationship Id="rId3" Type="http://schemas.openxmlformats.org/officeDocument/2006/relationships/image" Target="../media/image54.png"/><Relationship Id="rId12" Type="http://schemas.openxmlformats.org/officeDocument/2006/relationships/customXml" Target="../ink/ink51.xml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33" Type="http://schemas.openxmlformats.org/officeDocument/2006/relationships/image" Target="../media/image70.png"/><Relationship Id="rId38" Type="http://schemas.openxmlformats.org/officeDocument/2006/relationships/customXml" Target="../ink/ink64.xml"/><Relationship Id="rId46" Type="http://schemas.openxmlformats.org/officeDocument/2006/relationships/customXml" Target="../ink/ink68.xml"/><Relationship Id="rId59" Type="http://schemas.openxmlformats.org/officeDocument/2006/relationships/image" Target="../media/image83.png"/><Relationship Id="rId67" Type="http://schemas.openxmlformats.org/officeDocument/2006/relationships/image" Target="../media/image87.png"/><Relationship Id="rId20" Type="http://schemas.openxmlformats.org/officeDocument/2006/relationships/customXml" Target="../ink/ink55.xml"/><Relationship Id="rId41" Type="http://schemas.openxmlformats.org/officeDocument/2006/relationships/image" Target="../media/image74.png"/><Relationship Id="rId54" Type="http://schemas.openxmlformats.org/officeDocument/2006/relationships/customXml" Target="../ink/ink72.xml"/><Relationship Id="rId62" Type="http://schemas.openxmlformats.org/officeDocument/2006/relationships/customXml" Target="../ink/ink76.xml"/><Relationship Id="rId70" Type="http://schemas.openxmlformats.org/officeDocument/2006/relationships/customXml" Target="../ink/ink80.xml"/><Relationship Id="rId75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28" Type="http://schemas.openxmlformats.org/officeDocument/2006/relationships/customXml" Target="../ink/ink59.xml"/><Relationship Id="rId36" Type="http://schemas.openxmlformats.org/officeDocument/2006/relationships/customXml" Target="../ink/ink63.xml"/><Relationship Id="rId49" Type="http://schemas.openxmlformats.org/officeDocument/2006/relationships/image" Target="../media/image78.png"/><Relationship Id="rId57" Type="http://schemas.openxmlformats.org/officeDocument/2006/relationships/image" Target="../media/image82.png"/><Relationship Id="rId10" Type="http://schemas.openxmlformats.org/officeDocument/2006/relationships/customXml" Target="../ink/ink50.xml"/><Relationship Id="rId31" Type="http://schemas.openxmlformats.org/officeDocument/2006/relationships/image" Target="../media/image69.png"/><Relationship Id="rId44" Type="http://schemas.openxmlformats.org/officeDocument/2006/relationships/customXml" Target="../ink/ink67.xml"/><Relationship Id="rId52" Type="http://schemas.openxmlformats.org/officeDocument/2006/relationships/customXml" Target="../ink/ink71.xml"/><Relationship Id="rId60" Type="http://schemas.openxmlformats.org/officeDocument/2006/relationships/customXml" Target="../ink/ink75.xml"/><Relationship Id="rId65" Type="http://schemas.openxmlformats.org/officeDocument/2006/relationships/image" Target="../media/image86.png"/><Relationship Id="rId73" Type="http://schemas.openxmlformats.org/officeDocument/2006/relationships/image" Target="../media/image90.png"/><Relationship Id="rId78" Type="http://schemas.openxmlformats.org/officeDocument/2006/relationships/customXml" Target="../ink/ink84.xml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3" Type="http://schemas.openxmlformats.org/officeDocument/2006/relationships/image" Target="../media/image60.png"/><Relationship Id="rId18" Type="http://schemas.openxmlformats.org/officeDocument/2006/relationships/customXml" Target="../ink/ink54.xml"/><Relationship Id="rId39" Type="http://schemas.openxmlformats.org/officeDocument/2006/relationships/image" Target="../media/image73.png"/><Relationship Id="rId34" Type="http://schemas.openxmlformats.org/officeDocument/2006/relationships/customXml" Target="../ink/ink62.xml"/><Relationship Id="rId50" Type="http://schemas.openxmlformats.org/officeDocument/2006/relationships/customXml" Target="../ink/ink70.xml"/><Relationship Id="rId55" Type="http://schemas.openxmlformats.org/officeDocument/2006/relationships/image" Target="../media/image81.png"/><Relationship Id="rId76" Type="http://schemas.openxmlformats.org/officeDocument/2006/relationships/customXml" Target="../ink/ink83.xml"/><Relationship Id="rId7" Type="http://schemas.openxmlformats.org/officeDocument/2006/relationships/image" Target="../media/image57.png"/><Relationship Id="rId71" Type="http://schemas.openxmlformats.org/officeDocument/2006/relationships/image" Target="../media/image89.png"/><Relationship Id="rId2" Type="http://schemas.openxmlformats.org/officeDocument/2006/relationships/image" Target="../media/image53.png"/><Relationship Id="rId29" Type="http://schemas.openxmlformats.org/officeDocument/2006/relationships/image" Target="../media/image6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5.png"/><Relationship Id="rId2" Type="http://schemas.openxmlformats.org/officeDocument/2006/relationships/image" Target="../media/image1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33.xml"/><Relationship Id="rId2" Type="http://schemas.openxmlformats.org/officeDocument/2006/relationships/image" Target="../media/image1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customXml" Target="../ink/ink1434.xml"/><Relationship Id="rId4" Type="http://schemas.openxmlformats.org/officeDocument/2006/relationships/image" Target="../media/image13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92.xml"/><Relationship Id="rId21" Type="http://schemas.openxmlformats.org/officeDocument/2006/relationships/customXml" Target="../ink/ink1444.xml"/><Relationship Id="rId42" Type="http://schemas.openxmlformats.org/officeDocument/2006/relationships/image" Target="../media/image1371.png"/><Relationship Id="rId63" Type="http://schemas.openxmlformats.org/officeDocument/2006/relationships/customXml" Target="../ink/ink1465.xml"/><Relationship Id="rId84" Type="http://schemas.openxmlformats.org/officeDocument/2006/relationships/image" Target="../media/image1392.png"/><Relationship Id="rId138" Type="http://schemas.openxmlformats.org/officeDocument/2006/relationships/image" Target="../media/image1419.png"/><Relationship Id="rId159" Type="http://schemas.openxmlformats.org/officeDocument/2006/relationships/customXml" Target="../ink/ink1513.xml"/><Relationship Id="rId170" Type="http://schemas.openxmlformats.org/officeDocument/2006/relationships/image" Target="../media/image1435.png"/><Relationship Id="rId107" Type="http://schemas.openxmlformats.org/officeDocument/2006/relationships/customXml" Target="../ink/ink1487.xml"/><Relationship Id="rId11" Type="http://schemas.openxmlformats.org/officeDocument/2006/relationships/customXml" Target="../ink/ink1439.xml"/><Relationship Id="rId32" Type="http://schemas.openxmlformats.org/officeDocument/2006/relationships/image" Target="../media/image1366.png"/><Relationship Id="rId53" Type="http://schemas.openxmlformats.org/officeDocument/2006/relationships/customXml" Target="../ink/ink1460.xml"/><Relationship Id="rId74" Type="http://schemas.openxmlformats.org/officeDocument/2006/relationships/image" Target="../media/image1387.png"/><Relationship Id="rId128" Type="http://schemas.openxmlformats.org/officeDocument/2006/relationships/image" Target="../media/image1414.png"/><Relationship Id="rId149" Type="http://schemas.openxmlformats.org/officeDocument/2006/relationships/customXml" Target="../ink/ink1508.xml"/><Relationship Id="rId5" Type="http://schemas.openxmlformats.org/officeDocument/2006/relationships/customXml" Target="../ink/ink1436.xml"/><Relationship Id="rId95" Type="http://schemas.openxmlformats.org/officeDocument/2006/relationships/customXml" Target="../ink/ink1481.xml"/><Relationship Id="rId160" Type="http://schemas.openxmlformats.org/officeDocument/2006/relationships/image" Target="../media/image1430.png"/><Relationship Id="rId22" Type="http://schemas.openxmlformats.org/officeDocument/2006/relationships/image" Target="../media/image1361.png"/><Relationship Id="rId43" Type="http://schemas.openxmlformats.org/officeDocument/2006/relationships/customXml" Target="../ink/ink1455.xml"/><Relationship Id="rId64" Type="http://schemas.openxmlformats.org/officeDocument/2006/relationships/image" Target="../media/image1382.png"/><Relationship Id="rId118" Type="http://schemas.openxmlformats.org/officeDocument/2006/relationships/image" Target="../media/image1409.png"/><Relationship Id="rId139" Type="http://schemas.openxmlformats.org/officeDocument/2006/relationships/customXml" Target="../ink/ink1503.xml"/><Relationship Id="rId85" Type="http://schemas.openxmlformats.org/officeDocument/2006/relationships/customXml" Target="../ink/ink1476.xml"/><Relationship Id="rId150" Type="http://schemas.openxmlformats.org/officeDocument/2006/relationships/image" Target="../media/image1425.png"/><Relationship Id="rId171" Type="http://schemas.openxmlformats.org/officeDocument/2006/relationships/customXml" Target="../ink/ink1519.xml"/><Relationship Id="rId12" Type="http://schemas.openxmlformats.org/officeDocument/2006/relationships/image" Target="../media/image1356.png"/><Relationship Id="rId33" Type="http://schemas.openxmlformats.org/officeDocument/2006/relationships/customXml" Target="../ink/ink1450.xml"/><Relationship Id="rId108" Type="http://schemas.openxmlformats.org/officeDocument/2006/relationships/image" Target="../media/image1404.png"/><Relationship Id="rId129" Type="http://schemas.openxmlformats.org/officeDocument/2006/relationships/customXml" Target="../ink/ink1498.xml"/><Relationship Id="rId54" Type="http://schemas.openxmlformats.org/officeDocument/2006/relationships/image" Target="../media/image1377.png"/><Relationship Id="rId75" Type="http://schemas.openxmlformats.org/officeDocument/2006/relationships/customXml" Target="../ink/ink1471.xml"/><Relationship Id="rId96" Type="http://schemas.openxmlformats.org/officeDocument/2006/relationships/image" Target="../media/image1398.png"/><Relationship Id="rId140" Type="http://schemas.openxmlformats.org/officeDocument/2006/relationships/image" Target="../media/image1420.png"/><Relationship Id="rId161" Type="http://schemas.openxmlformats.org/officeDocument/2006/relationships/customXml" Target="../ink/ink15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3.png"/><Relationship Id="rId23" Type="http://schemas.openxmlformats.org/officeDocument/2006/relationships/customXml" Target="../ink/ink1445.xml"/><Relationship Id="rId28" Type="http://schemas.openxmlformats.org/officeDocument/2006/relationships/image" Target="../media/image1364.png"/><Relationship Id="rId49" Type="http://schemas.openxmlformats.org/officeDocument/2006/relationships/customXml" Target="../ink/ink1458.xml"/><Relationship Id="rId114" Type="http://schemas.openxmlformats.org/officeDocument/2006/relationships/image" Target="../media/image1407.png"/><Relationship Id="rId119" Type="http://schemas.openxmlformats.org/officeDocument/2006/relationships/customXml" Target="../ink/ink1493.xml"/><Relationship Id="rId44" Type="http://schemas.openxmlformats.org/officeDocument/2006/relationships/image" Target="../media/image1372.png"/><Relationship Id="rId60" Type="http://schemas.openxmlformats.org/officeDocument/2006/relationships/image" Target="../media/image1380.png"/><Relationship Id="rId65" Type="http://schemas.openxmlformats.org/officeDocument/2006/relationships/customXml" Target="../ink/ink1466.xml"/><Relationship Id="rId81" Type="http://schemas.openxmlformats.org/officeDocument/2006/relationships/customXml" Target="../ink/ink1474.xml"/><Relationship Id="rId86" Type="http://schemas.openxmlformats.org/officeDocument/2006/relationships/image" Target="../media/image1393.png"/><Relationship Id="rId130" Type="http://schemas.openxmlformats.org/officeDocument/2006/relationships/image" Target="../media/image1415.png"/><Relationship Id="rId135" Type="http://schemas.openxmlformats.org/officeDocument/2006/relationships/customXml" Target="../ink/ink1501.xml"/><Relationship Id="rId151" Type="http://schemas.openxmlformats.org/officeDocument/2006/relationships/customXml" Target="../ink/ink1509.xml"/><Relationship Id="rId156" Type="http://schemas.openxmlformats.org/officeDocument/2006/relationships/image" Target="../media/image1428.png"/><Relationship Id="rId172" Type="http://schemas.openxmlformats.org/officeDocument/2006/relationships/image" Target="../media/image1436.png"/><Relationship Id="rId13" Type="http://schemas.openxmlformats.org/officeDocument/2006/relationships/customXml" Target="../ink/ink1440.xml"/><Relationship Id="rId18" Type="http://schemas.openxmlformats.org/officeDocument/2006/relationships/image" Target="../media/image1359.png"/><Relationship Id="rId39" Type="http://schemas.openxmlformats.org/officeDocument/2006/relationships/customXml" Target="../ink/ink1453.xml"/><Relationship Id="rId109" Type="http://schemas.openxmlformats.org/officeDocument/2006/relationships/customXml" Target="../ink/ink1488.xml"/><Relationship Id="rId34" Type="http://schemas.openxmlformats.org/officeDocument/2006/relationships/image" Target="../media/image1367.png"/><Relationship Id="rId50" Type="http://schemas.openxmlformats.org/officeDocument/2006/relationships/image" Target="../media/image1375.png"/><Relationship Id="rId55" Type="http://schemas.openxmlformats.org/officeDocument/2006/relationships/customXml" Target="../ink/ink1461.xml"/><Relationship Id="rId76" Type="http://schemas.openxmlformats.org/officeDocument/2006/relationships/image" Target="../media/image1388.png"/><Relationship Id="rId97" Type="http://schemas.openxmlformats.org/officeDocument/2006/relationships/customXml" Target="../ink/ink1482.xml"/><Relationship Id="rId104" Type="http://schemas.openxmlformats.org/officeDocument/2006/relationships/image" Target="../media/image1402.png"/><Relationship Id="rId120" Type="http://schemas.openxmlformats.org/officeDocument/2006/relationships/image" Target="../media/image1410.png"/><Relationship Id="rId125" Type="http://schemas.openxmlformats.org/officeDocument/2006/relationships/customXml" Target="../ink/ink1496.xml"/><Relationship Id="rId141" Type="http://schemas.openxmlformats.org/officeDocument/2006/relationships/customXml" Target="../ink/ink1504.xml"/><Relationship Id="rId146" Type="http://schemas.openxmlformats.org/officeDocument/2006/relationships/image" Target="../media/image1423.png"/><Relationship Id="rId167" Type="http://schemas.openxmlformats.org/officeDocument/2006/relationships/customXml" Target="../ink/ink1517.xml"/><Relationship Id="rId7" Type="http://schemas.openxmlformats.org/officeDocument/2006/relationships/customXml" Target="../ink/ink1437.xml"/><Relationship Id="rId71" Type="http://schemas.openxmlformats.org/officeDocument/2006/relationships/customXml" Target="../ink/ink1469.xml"/><Relationship Id="rId92" Type="http://schemas.openxmlformats.org/officeDocument/2006/relationships/image" Target="../media/image1396.png"/><Relationship Id="rId162" Type="http://schemas.openxmlformats.org/officeDocument/2006/relationships/image" Target="../media/image1431.png"/><Relationship Id="rId2" Type="http://schemas.openxmlformats.org/officeDocument/2006/relationships/image" Target="../media/image1351.png"/><Relationship Id="rId29" Type="http://schemas.openxmlformats.org/officeDocument/2006/relationships/customXml" Target="../ink/ink1448.xml"/><Relationship Id="rId24" Type="http://schemas.openxmlformats.org/officeDocument/2006/relationships/image" Target="../media/image1362.png"/><Relationship Id="rId40" Type="http://schemas.openxmlformats.org/officeDocument/2006/relationships/image" Target="../media/image1370.png"/><Relationship Id="rId45" Type="http://schemas.openxmlformats.org/officeDocument/2006/relationships/customXml" Target="../ink/ink1456.xml"/><Relationship Id="rId66" Type="http://schemas.openxmlformats.org/officeDocument/2006/relationships/image" Target="../media/image1383.png"/><Relationship Id="rId87" Type="http://schemas.openxmlformats.org/officeDocument/2006/relationships/customXml" Target="../ink/ink1477.xml"/><Relationship Id="rId110" Type="http://schemas.openxmlformats.org/officeDocument/2006/relationships/image" Target="../media/image1405.png"/><Relationship Id="rId115" Type="http://schemas.openxmlformats.org/officeDocument/2006/relationships/customXml" Target="../ink/ink1491.xml"/><Relationship Id="rId131" Type="http://schemas.openxmlformats.org/officeDocument/2006/relationships/customXml" Target="../ink/ink1499.xml"/><Relationship Id="rId136" Type="http://schemas.openxmlformats.org/officeDocument/2006/relationships/image" Target="../media/image1418.png"/><Relationship Id="rId157" Type="http://schemas.openxmlformats.org/officeDocument/2006/relationships/customXml" Target="../ink/ink1512.xml"/><Relationship Id="rId61" Type="http://schemas.openxmlformats.org/officeDocument/2006/relationships/customXml" Target="../ink/ink1464.xml"/><Relationship Id="rId82" Type="http://schemas.openxmlformats.org/officeDocument/2006/relationships/image" Target="../media/image1391.png"/><Relationship Id="rId152" Type="http://schemas.openxmlformats.org/officeDocument/2006/relationships/image" Target="../media/image1426.png"/><Relationship Id="rId173" Type="http://schemas.openxmlformats.org/officeDocument/2006/relationships/customXml" Target="../ink/ink1520.xml"/><Relationship Id="rId19" Type="http://schemas.openxmlformats.org/officeDocument/2006/relationships/customXml" Target="../ink/ink1443.xml"/><Relationship Id="rId14" Type="http://schemas.openxmlformats.org/officeDocument/2006/relationships/image" Target="../media/image1357.png"/><Relationship Id="rId30" Type="http://schemas.openxmlformats.org/officeDocument/2006/relationships/image" Target="../media/image1365.png"/><Relationship Id="rId35" Type="http://schemas.openxmlformats.org/officeDocument/2006/relationships/customXml" Target="../ink/ink1451.xml"/><Relationship Id="rId56" Type="http://schemas.openxmlformats.org/officeDocument/2006/relationships/image" Target="../media/image1378.png"/><Relationship Id="rId77" Type="http://schemas.openxmlformats.org/officeDocument/2006/relationships/customXml" Target="../ink/ink1472.xml"/><Relationship Id="rId100" Type="http://schemas.openxmlformats.org/officeDocument/2006/relationships/image" Target="../media/image1400.png"/><Relationship Id="rId105" Type="http://schemas.openxmlformats.org/officeDocument/2006/relationships/customXml" Target="../ink/ink1486.xml"/><Relationship Id="rId126" Type="http://schemas.openxmlformats.org/officeDocument/2006/relationships/image" Target="../media/image1413.png"/><Relationship Id="rId147" Type="http://schemas.openxmlformats.org/officeDocument/2006/relationships/customXml" Target="../ink/ink1507.xml"/><Relationship Id="rId168" Type="http://schemas.openxmlformats.org/officeDocument/2006/relationships/image" Target="../media/image1434.png"/><Relationship Id="rId8" Type="http://schemas.openxmlformats.org/officeDocument/2006/relationships/image" Target="../media/image1354.png"/><Relationship Id="rId51" Type="http://schemas.openxmlformats.org/officeDocument/2006/relationships/customXml" Target="../ink/ink1459.xml"/><Relationship Id="rId72" Type="http://schemas.openxmlformats.org/officeDocument/2006/relationships/image" Target="../media/image1386.png"/><Relationship Id="rId93" Type="http://schemas.openxmlformats.org/officeDocument/2006/relationships/customXml" Target="../ink/ink1480.xml"/><Relationship Id="rId98" Type="http://schemas.openxmlformats.org/officeDocument/2006/relationships/image" Target="../media/image1399.png"/><Relationship Id="rId121" Type="http://schemas.openxmlformats.org/officeDocument/2006/relationships/customXml" Target="../ink/ink1494.xml"/><Relationship Id="rId142" Type="http://schemas.openxmlformats.org/officeDocument/2006/relationships/image" Target="../media/image1421.png"/><Relationship Id="rId163" Type="http://schemas.openxmlformats.org/officeDocument/2006/relationships/customXml" Target="../ink/ink1515.xml"/><Relationship Id="rId3" Type="http://schemas.openxmlformats.org/officeDocument/2006/relationships/customXml" Target="../ink/ink1435.xml"/><Relationship Id="rId25" Type="http://schemas.openxmlformats.org/officeDocument/2006/relationships/customXml" Target="../ink/ink1446.xml"/><Relationship Id="rId46" Type="http://schemas.openxmlformats.org/officeDocument/2006/relationships/image" Target="../media/image1373.png"/><Relationship Id="rId67" Type="http://schemas.openxmlformats.org/officeDocument/2006/relationships/customXml" Target="../ink/ink1467.xml"/><Relationship Id="rId116" Type="http://schemas.openxmlformats.org/officeDocument/2006/relationships/image" Target="../media/image1408.png"/><Relationship Id="rId137" Type="http://schemas.openxmlformats.org/officeDocument/2006/relationships/customXml" Target="../ink/ink1502.xml"/><Relationship Id="rId158" Type="http://schemas.openxmlformats.org/officeDocument/2006/relationships/image" Target="../media/image1429.png"/><Relationship Id="rId20" Type="http://schemas.openxmlformats.org/officeDocument/2006/relationships/image" Target="../media/image1360.png"/><Relationship Id="rId41" Type="http://schemas.openxmlformats.org/officeDocument/2006/relationships/customXml" Target="../ink/ink1454.xml"/><Relationship Id="rId62" Type="http://schemas.openxmlformats.org/officeDocument/2006/relationships/image" Target="../media/image1381.png"/><Relationship Id="rId83" Type="http://schemas.openxmlformats.org/officeDocument/2006/relationships/customXml" Target="../ink/ink1475.xml"/><Relationship Id="rId88" Type="http://schemas.openxmlformats.org/officeDocument/2006/relationships/image" Target="../media/image1394.png"/><Relationship Id="rId111" Type="http://schemas.openxmlformats.org/officeDocument/2006/relationships/customXml" Target="../ink/ink1489.xml"/><Relationship Id="rId132" Type="http://schemas.openxmlformats.org/officeDocument/2006/relationships/image" Target="../media/image1416.png"/><Relationship Id="rId153" Type="http://schemas.openxmlformats.org/officeDocument/2006/relationships/customXml" Target="../ink/ink1510.xml"/><Relationship Id="rId174" Type="http://schemas.openxmlformats.org/officeDocument/2006/relationships/image" Target="../media/image1437.png"/><Relationship Id="rId15" Type="http://schemas.openxmlformats.org/officeDocument/2006/relationships/customXml" Target="../ink/ink1441.xml"/><Relationship Id="rId36" Type="http://schemas.openxmlformats.org/officeDocument/2006/relationships/image" Target="../media/image1368.png"/><Relationship Id="rId57" Type="http://schemas.openxmlformats.org/officeDocument/2006/relationships/customXml" Target="../ink/ink1462.xml"/><Relationship Id="rId106" Type="http://schemas.openxmlformats.org/officeDocument/2006/relationships/image" Target="../media/image1403.png"/><Relationship Id="rId127" Type="http://schemas.openxmlformats.org/officeDocument/2006/relationships/customXml" Target="../ink/ink1497.xml"/><Relationship Id="rId10" Type="http://schemas.openxmlformats.org/officeDocument/2006/relationships/image" Target="../media/image1355.png"/><Relationship Id="rId31" Type="http://schemas.openxmlformats.org/officeDocument/2006/relationships/customXml" Target="../ink/ink1449.xml"/><Relationship Id="rId52" Type="http://schemas.openxmlformats.org/officeDocument/2006/relationships/image" Target="../media/image1376.png"/><Relationship Id="rId73" Type="http://schemas.openxmlformats.org/officeDocument/2006/relationships/customXml" Target="../ink/ink1470.xml"/><Relationship Id="rId78" Type="http://schemas.openxmlformats.org/officeDocument/2006/relationships/image" Target="../media/image1389.png"/><Relationship Id="rId94" Type="http://schemas.openxmlformats.org/officeDocument/2006/relationships/image" Target="../media/image1397.png"/><Relationship Id="rId99" Type="http://schemas.openxmlformats.org/officeDocument/2006/relationships/customXml" Target="../ink/ink1483.xml"/><Relationship Id="rId101" Type="http://schemas.openxmlformats.org/officeDocument/2006/relationships/customXml" Target="../ink/ink1484.xml"/><Relationship Id="rId122" Type="http://schemas.openxmlformats.org/officeDocument/2006/relationships/image" Target="../media/image1411.png"/><Relationship Id="rId143" Type="http://schemas.openxmlformats.org/officeDocument/2006/relationships/customXml" Target="../ink/ink1505.xml"/><Relationship Id="rId148" Type="http://schemas.openxmlformats.org/officeDocument/2006/relationships/image" Target="../media/image1424.png"/><Relationship Id="rId164" Type="http://schemas.openxmlformats.org/officeDocument/2006/relationships/image" Target="../media/image1432.png"/><Relationship Id="rId169" Type="http://schemas.openxmlformats.org/officeDocument/2006/relationships/customXml" Target="../ink/ink1518.xml"/><Relationship Id="rId4" Type="http://schemas.openxmlformats.org/officeDocument/2006/relationships/image" Target="../media/image1352.png"/><Relationship Id="rId9" Type="http://schemas.openxmlformats.org/officeDocument/2006/relationships/customXml" Target="../ink/ink1438.xml"/><Relationship Id="rId26" Type="http://schemas.openxmlformats.org/officeDocument/2006/relationships/image" Target="../media/image1363.png"/><Relationship Id="rId47" Type="http://schemas.openxmlformats.org/officeDocument/2006/relationships/customXml" Target="../ink/ink1457.xml"/><Relationship Id="rId68" Type="http://schemas.openxmlformats.org/officeDocument/2006/relationships/image" Target="../media/image1384.png"/><Relationship Id="rId89" Type="http://schemas.openxmlformats.org/officeDocument/2006/relationships/customXml" Target="../ink/ink1478.xml"/><Relationship Id="rId112" Type="http://schemas.openxmlformats.org/officeDocument/2006/relationships/image" Target="../media/image1406.png"/><Relationship Id="rId133" Type="http://schemas.openxmlformats.org/officeDocument/2006/relationships/customXml" Target="../ink/ink1500.xml"/><Relationship Id="rId154" Type="http://schemas.openxmlformats.org/officeDocument/2006/relationships/image" Target="../media/image1427.png"/><Relationship Id="rId16" Type="http://schemas.openxmlformats.org/officeDocument/2006/relationships/image" Target="../media/image1358.png"/><Relationship Id="rId37" Type="http://schemas.openxmlformats.org/officeDocument/2006/relationships/customXml" Target="../ink/ink1452.xml"/><Relationship Id="rId58" Type="http://schemas.openxmlformats.org/officeDocument/2006/relationships/image" Target="../media/image1379.png"/><Relationship Id="rId79" Type="http://schemas.openxmlformats.org/officeDocument/2006/relationships/customXml" Target="../ink/ink1473.xml"/><Relationship Id="rId102" Type="http://schemas.openxmlformats.org/officeDocument/2006/relationships/image" Target="../media/image1401.png"/><Relationship Id="rId123" Type="http://schemas.openxmlformats.org/officeDocument/2006/relationships/customXml" Target="../ink/ink1495.xml"/><Relationship Id="rId144" Type="http://schemas.openxmlformats.org/officeDocument/2006/relationships/image" Target="../media/image1422.png"/><Relationship Id="rId90" Type="http://schemas.openxmlformats.org/officeDocument/2006/relationships/image" Target="../media/image1395.png"/><Relationship Id="rId165" Type="http://schemas.openxmlformats.org/officeDocument/2006/relationships/customXml" Target="../ink/ink1516.xml"/><Relationship Id="rId27" Type="http://schemas.openxmlformats.org/officeDocument/2006/relationships/customXml" Target="../ink/ink1447.xml"/><Relationship Id="rId48" Type="http://schemas.openxmlformats.org/officeDocument/2006/relationships/image" Target="../media/image1374.png"/><Relationship Id="rId69" Type="http://schemas.openxmlformats.org/officeDocument/2006/relationships/customXml" Target="../ink/ink1468.xml"/><Relationship Id="rId113" Type="http://schemas.openxmlformats.org/officeDocument/2006/relationships/customXml" Target="../ink/ink1490.xml"/><Relationship Id="rId134" Type="http://schemas.openxmlformats.org/officeDocument/2006/relationships/image" Target="../media/image1417.png"/><Relationship Id="rId80" Type="http://schemas.openxmlformats.org/officeDocument/2006/relationships/image" Target="../media/image1390.png"/><Relationship Id="rId155" Type="http://schemas.openxmlformats.org/officeDocument/2006/relationships/customXml" Target="../ink/ink1511.xml"/><Relationship Id="rId17" Type="http://schemas.openxmlformats.org/officeDocument/2006/relationships/customXml" Target="../ink/ink1442.xml"/><Relationship Id="rId38" Type="http://schemas.openxmlformats.org/officeDocument/2006/relationships/image" Target="../media/image1369.png"/><Relationship Id="rId59" Type="http://schemas.openxmlformats.org/officeDocument/2006/relationships/customXml" Target="../ink/ink1463.xml"/><Relationship Id="rId103" Type="http://schemas.openxmlformats.org/officeDocument/2006/relationships/customXml" Target="../ink/ink1485.xml"/><Relationship Id="rId124" Type="http://schemas.openxmlformats.org/officeDocument/2006/relationships/image" Target="../media/image1412.png"/><Relationship Id="rId70" Type="http://schemas.openxmlformats.org/officeDocument/2006/relationships/image" Target="../media/image1385.png"/><Relationship Id="rId91" Type="http://schemas.openxmlformats.org/officeDocument/2006/relationships/customXml" Target="../ink/ink1479.xml"/><Relationship Id="rId145" Type="http://schemas.openxmlformats.org/officeDocument/2006/relationships/customXml" Target="../ink/ink1506.xml"/><Relationship Id="rId166" Type="http://schemas.openxmlformats.org/officeDocument/2006/relationships/image" Target="../media/image1433.png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9.png"/><Relationship Id="rId21" Type="http://schemas.openxmlformats.org/officeDocument/2006/relationships/customXml" Target="../ink/ink1530.xml"/><Relationship Id="rId42" Type="http://schemas.openxmlformats.org/officeDocument/2006/relationships/image" Target="../media/image1457.png"/><Relationship Id="rId47" Type="http://schemas.openxmlformats.org/officeDocument/2006/relationships/customXml" Target="../ink/ink1543.xml"/><Relationship Id="rId63" Type="http://schemas.openxmlformats.org/officeDocument/2006/relationships/customXml" Target="../ink/ink1551.xml"/><Relationship Id="rId68" Type="http://schemas.openxmlformats.org/officeDocument/2006/relationships/image" Target="../media/image1470.png"/><Relationship Id="rId84" Type="http://schemas.openxmlformats.org/officeDocument/2006/relationships/image" Target="../media/image1478.png"/><Relationship Id="rId16" Type="http://schemas.openxmlformats.org/officeDocument/2006/relationships/image" Target="../media/image1445.png"/><Relationship Id="rId11" Type="http://schemas.openxmlformats.org/officeDocument/2006/relationships/customXml" Target="../ink/ink1525.xml"/><Relationship Id="rId32" Type="http://schemas.openxmlformats.org/officeDocument/2006/relationships/image" Target="../media/image1452.png"/><Relationship Id="rId37" Type="http://schemas.openxmlformats.org/officeDocument/2006/relationships/customXml" Target="../ink/ink1538.xml"/><Relationship Id="rId53" Type="http://schemas.openxmlformats.org/officeDocument/2006/relationships/customXml" Target="../ink/ink1546.xml"/><Relationship Id="rId58" Type="http://schemas.openxmlformats.org/officeDocument/2006/relationships/image" Target="../media/image1465.png"/><Relationship Id="rId74" Type="http://schemas.openxmlformats.org/officeDocument/2006/relationships/image" Target="../media/image1473.png"/><Relationship Id="rId79" Type="http://schemas.openxmlformats.org/officeDocument/2006/relationships/customXml" Target="../ink/ink1559.xml"/><Relationship Id="rId5" Type="http://schemas.openxmlformats.org/officeDocument/2006/relationships/customXml" Target="../ink/ink1522.xml"/><Relationship Id="rId61" Type="http://schemas.openxmlformats.org/officeDocument/2006/relationships/customXml" Target="../ink/ink1550.xml"/><Relationship Id="rId82" Type="http://schemas.openxmlformats.org/officeDocument/2006/relationships/image" Target="../media/image1477.png"/><Relationship Id="rId19" Type="http://schemas.openxmlformats.org/officeDocument/2006/relationships/customXml" Target="../ink/ink1529.xml"/><Relationship Id="rId14" Type="http://schemas.openxmlformats.org/officeDocument/2006/relationships/image" Target="../media/image1444.png"/><Relationship Id="rId22" Type="http://schemas.openxmlformats.org/officeDocument/2006/relationships/image" Target="../media/image457.png"/><Relationship Id="rId27" Type="http://schemas.openxmlformats.org/officeDocument/2006/relationships/customXml" Target="../ink/ink1533.xml"/><Relationship Id="rId30" Type="http://schemas.openxmlformats.org/officeDocument/2006/relationships/image" Target="../media/image1451.png"/><Relationship Id="rId35" Type="http://schemas.openxmlformats.org/officeDocument/2006/relationships/customXml" Target="../ink/ink1537.xml"/><Relationship Id="rId43" Type="http://schemas.openxmlformats.org/officeDocument/2006/relationships/customXml" Target="../ink/ink1541.xml"/><Relationship Id="rId48" Type="http://schemas.openxmlformats.org/officeDocument/2006/relationships/image" Target="../media/image1460.png"/><Relationship Id="rId56" Type="http://schemas.openxmlformats.org/officeDocument/2006/relationships/image" Target="../media/image1464.png"/><Relationship Id="rId64" Type="http://schemas.openxmlformats.org/officeDocument/2006/relationships/image" Target="../media/image1468.png"/><Relationship Id="rId69" Type="http://schemas.openxmlformats.org/officeDocument/2006/relationships/customXml" Target="../ink/ink1554.xml"/><Relationship Id="rId77" Type="http://schemas.openxmlformats.org/officeDocument/2006/relationships/customXml" Target="../ink/ink1558.xml"/><Relationship Id="rId8" Type="http://schemas.openxmlformats.org/officeDocument/2006/relationships/image" Target="../media/image1441.png"/><Relationship Id="rId51" Type="http://schemas.openxmlformats.org/officeDocument/2006/relationships/customXml" Target="../ink/ink1545.xml"/><Relationship Id="rId72" Type="http://schemas.openxmlformats.org/officeDocument/2006/relationships/image" Target="../media/image1472.png"/><Relationship Id="rId80" Type="http://schemas.openxmlformats.org/officeDocument/2006/relationships/image" Target="../media/image1476.png"/><Relationship Id="rId3" Type="http://schemas.openxmlformats.org/officeDocument/2006/relationships/customXml" Target="../ink/ink1521.xml"/><Relationship Id="rId12" Type="http://schemas.openxmlformats.org/officeDocument/2006/relationships/image" Target="../media/image1443.png"/><Relationship Id="rId17" Type="http://schemas.openxmlformats.org/officeDocument/2006/relationships/customXml" Target="../ink/ink1528.xml"/><Relationship Id="rId25" Type="http://schemas.openxmlformats.org/officeDocument/2006/relationships/customXml" Target="../ink/ink1532.xml"/><Relationship Id="rId33" Type="http://schemas.openxmlformats.org/officeDocument/2006/relationships/customXml" Target="../ink/ink1536.xml"/><Relationship Id="rId38" Type="http://schemas.openxmlformats.org/officeDocument/2006/relationships/image" Target="../media/image1455.png"/><Relationship Id="rId46" Type="http://schemas.openxmlformats.org/officeDocument/2006/relationships/image" Target="../media/image1459.png"/><Relationship Id="rId59" Type="http://schemas.openxmlformats.org/officeDocument/2006/relationships/customXml" Target="../ink/ink1549.xml"/><Relationship Id="rId67" Type="http://schemas.openxmlformats.org/officeDocument/2006/relationships/customXml" Target="../ink/ink1553.xml"/><Relationship Id="rId20" Type="http://schemas.openxmlformats.org/officeDocument/2006/relationships/image" Target="../media/image1447.png"/><Relationship Id="rId41" Type="http://schemas.openxmlformats.org/officeDocument/2006/relationships/customXml" Target="../ink/ink1540.xml"/><Relationship Id="rId54" Type="http://schemas.openxmlformats.org/officeDocument/2006/relationships/image" Target="../media/image1463.png"/><Relationship Id="rId62" Type="http://schemas.openxmlformats.org/officeDocument/2006/relationships/image" Target="../media/image1467.png"/><Relationship Id="rId70" Type="http://schemas.openxmlformats.org/officeDocument/2006/relationships/image" Target="../media/image1471.png"/><Relationship Id="rId75" Type="http://schemas.openxmlformats.org/officeDocument/2006/relationships/customXml" Target="../ink/ink1557.xml"/><Relationship Id="rId83" Type="http://schemas.openxmlformats.org/officeDocument/2006/relationships/customXml" Target="../ink/ink15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0.png"/><Relationship Id="rId15" Type="http://schemas.openxmlformats.org/officeDocument/2006/relationships/customXml" Target="../ink/ink1527.xml"/><Relationship Id="rId23" Type="http://schemas.openxmlformats.org/officeDocument/2006/relationships/customXml" Target="../ink/ink1531.xml"/><Relationship Id="rId28" Type="http://schemas.openxmlformats.org/officeDocument/2006/relationships/image" Target="../media/image1450.png"/><Relationship Id="rId36" Type="http://schemas.openxmlformats.org/officeDocument/2006/relationships/image" Target="../media/image1454.png"/><Relationship Id="rId49" Type="http://schemas.openxmlformats.org/officeDocument/2006/relationships/customXml" Target="../ink/ink1544.xml"/><Relationship Id="rId57" Type="http://schemas.openxmlformats.org/officeDocument/2006/relationships/customXml" Target="../ink/ink1548.xml"/><Relationship Id="rId10" Type="http://schemas.openxmlformats.org/officeDocument/2006/relationships/image" Target="../media/image1442.png"/><Relationship Id="rId31" Type="http://schemas.openxmlformats.org/officeDocument/2006/relationships/customXml" Target="../ink/ink1535.xml"/><Relationship Id="rId44" Type="http://schemas.openxmlformats.org/officeDocument/2006/relationships/image" Target="../media/image1458.png"/><Relationship Id="rId52" Type="http://schemas.openxmlformats.org/officeDocument/2006/relationships/image" Target="../media/image1462.png"/><Relationship Id="rId60" Type="http://schemas.openxmlformats.org/officeDocument/2006/relationships/image" Target="../media/image1466.png"/><Relationship Id="rId65" Type="http://schemas.openxmlformats.org/officeDocument/2006/relationships/customXml" Target="../ink/ink1552.xml"/><Relationship Id="rId73" Type="http://schemas.openxmlformats.org/officeDocument/2006/relationships/customXml" Target="../ink/ink1556.xml"/><Relationship Id="rId78" Type="http://schemas.openxmlformats.org/officeDocument/2006/relationships/image" Target="../media/image1475.png"/><Relationship Id="rId81" Type="http://schemas.openxmlformats.org/officeDocument/2006/relationships/customXml" Target="../ink/ink1560.xml"/><Relationship Id="rId4" Type="http://schemas.openxmlformats.org/officeDocument/2006/relationships/image" Target="../media/image1439.png"/><Relationship Id="rId9" Type="http://schemas.openxmlformats.org/officeDocument/2006/relationships/customXml" Target="../ink/ink1524.xml"/><Relationship Id="rId13" Type="http://schemas.openxmlformats.org/officeDocument/2006/relationships/customXml" Target="../ink/ink1526.xml"/><Relationship Id="rId18" Type="http://schemas.openxmlformats.org/officeDocument/2006/relationships/image" Target="../media/image1446.png"/><Relationship Id="rId39" Type="http://schemas.openxmlformats.org/officeDocument/2006/relationships/customXml" Target="../ink/ink1539.xml"/><Relationship Id="rId34" Type="http://schemas.openxmlformats.org/officeDocument/2006/relationships/image" Target="../media/image1453.png"/><Relationship Id="rId50" Type="http://schemas.openxmlformats.org/officeDocument/2006/relationships/image" Target="../media/image1461.png"/><Relationship Id="rId55" Type="http://schemas.openxmlformats.org/officeDocument/2006/relationships/customXml" Target="../ink/ink1547.xml"/><Relationship Id="rId76" Type="http://schemas.openxmlformats.org/officeDocument/2006/relationships/image" Target="../media/image1474.png"/><Relationship Id="rId7" Type="http://schemas.openxmlformats.org/officeDocument/2006/relationships/customXml" Target="../ink/ink1523.xml"/><Relationship Id="rId71" Type="http://schemas.openxmlformats.org/officeDocument/2006/relationships/customXml" Target="../ink/ink1555.xml"/><Relationship Id="rId2" Type="http://schemas.openxmlformats.org/officeDocument/2006/relationships/image" Target="../media/image1438.png"/><Relationship Id="rId29" Type="http://schemas.openxmlformats.org/officeDocument/2006/relationships/customXml" Target="../ink/ink1534.xml"/><Relationship Id="rId24" Type="http://schemas.openxmlformats.org/officeDocument/2006/relationships/image" Target="../media/image1448.png"/><Relationship Id="rId40" Type="http://schemas.openxmlformats.org/officeDocument/2006/relationships/image" Target="../media/image1456.png"/><Relationship Id="rId45" Type="http://schemas.openxmlformats.org/officeDocument/2006/relationships/customXml" Target="../ink/ink1542.xml"/><Relationship Id="rId66" Type="http://schemas.openxmlformats.org/officeDocument/2006/relationships/image" Target="../media/image14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image" Target="../media/image14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image" Target="../media/image14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62.xml"/><Relationship Id="rId2" Type="http://schemas.openxmlformats.org/officeDocument/2006/relationships/image" Target="../media/image1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5.png"/><Relationship Id="rId5" Type="http://schemas.openxmlformats.org/officeDocument/2006/relationships/customXml" Target="../ink/ink1563.xml"/><Relationship Id="rId4" Type="http://schemas.openxmlformats.org/officeDocument/2006/relationships/image" Target="../media/image148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7.png"/><Relationship Id="rId2" Type="http://schemas.openxmlformats.org/officeDocument/2006/relationships/image" Target="../media/image14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9.png"/><Relationship Id="rId4" Type="http://schemas.openxmlformats.org/officeDocument/2006/relationships/image" Target="../media/image14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image" Target="../media/image14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5.png"/><Relationship Id="rId2" Type="http://schemas.openxmlformats.org/officeDocument/2006/relationships/image" Target="../media/image14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6.png"/><Relationship Id="rId2" Type="http://schemas.openxmlformats.org/officeDocument/2006/relationships/image" Target="../media/image14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149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4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4.png"/><Relationship Id="rId2" Type="http://schemas.openxmlformats.org/officeDocument/2006/relationships/image" Target="../media/image15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9.png"/><Relationship Id="rId2" Type="http://schemas.openxmlformats.org/officeDocument/2006/relationships/image" Target="../media/image1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2.xml"/><Relationship Id="rId21" Type="http://schemas.openxmlformats.org/officeDocument/2006/relationships/customXml" Target="../ink/ink94.xml"/><Relationship Id="rId42" Type="http://schemas.openxmlformats.org/officeDocument/2006/relationships/image" Target="../media/image116.png"/><Relationship Id="rId63" Type="http://schemas.openxmlformats.org/officeDocument/2006/relationships/customXml" Target="../ink/ink115.xml"/><Relationship Id="rId84" Type="http://schemas.openxmlformats.org/officeDocument/2006/relationships/image" Target="../media/image137.png"/><Relationship Id="rId138" Type="http://schemas.openxmlformats.org/officeDocument/2006/relationships/image" Target="../media/image164.png"/><Relationship Id="rId159" Type="http://schemas.openxmlformats.org/officeDocument/2006/relationships/customXml" Target="../ink/ink163.xml"/><Relationship Id="rId107" Type="http://schemas.openxmlformats.org/officeDocument/2006/relationships/customXml" Target="../ink/ink137.xml"/><Relationship Id="rId11" Type="http://schemas.openxmlformats.org/officeDocument/2006/relationships/customXml" Target="../ink/ink89.xml"/><Relationship Id="rId32" Type="http://schemas.openxmlformats.org/officeDocument/2006/relationships/image" Target="../media/image111.png"/><Relationship Id="rId53" Type="http://schemas.openxmlformats.org/officeDocument/2006/relationships/customXml" Target="../ink/ink110.xml"/><Relationship Id="rId74" Type="http://schemas.openxmlformats.org/officeDocument/2006/relationships/image" Target="../media/image132.png"/><Relationship Id="rId128" Type="http://schemas.openxmlformats.org/officeDocument/2006/relationships/image" Target="../media/image159.png"/><Relationship Id="rId149" Type="http://schemas.openxmlformats.org/officeDocument/2006/relationships/customXml" Target="../ink/ink158.xml"/><Relationship Id="rId5" Type="http://schemas.openxmlformats.org/officeDocument/2006/relationships/customXml" Target="../ink/ink86.xml"/><Relationship Id="rId95" Type="http://schemas.openxmlformats.org/officeDocument/2006/relationships/customXml" Target="../ink/ink131.xml"/><Relationship Id="rId160" Type="http://schemas.openxmlformats.org/officeDocument/2006/relationships/image" Target="../media/image175.png"/><Relationship Id="rId22" Type="http://schemas.openxmlformats.org/officeDocument/2006/relationships/image" Target="../media/image106.png"/><Relationship Id="rId43" Type="http://schemas.openxmlformats.org/officeDocument/2006/relationships/customXml" Target="../ink/ink105.xml"/><Relationship Id="rId64" Type="http://schemas.openxmlformats.org/officeDocument/2006/relationships/image" Target="../media/image127.png"/><Relationship Id="rId118" Type="http://schemas.openxmlformats.org/officeDocument/2006/relationships/image" Target="../media/image154.png"/><Relationship Id="rId139" Type="http://schemas.openxmlformats.org/officeDocument/2006/relationships/customXml" Target="../ink/ink153.xml"/><Relationship Id="rId85" Type="http://schemas.openxmlformats.org/officeDocument/2006/relationships/customXml" Target="../ink/ink126.xml"/><Relationship Id="rId150" Type="http://schemas.openxmlformats.org/officeDocument/2006/relationships/image" Target="../media/image170.png"/><Relationship Id="rId12" Type="http://schemas.openxmlformats.org/officeDocument/2006/relationships/image" Target="../media/image101.png"/><Relationship Id="rId17" Type="http://schemas.openxmlformats.org/officeDocument/2006/relationships/customXml" Target="../ink/ink92.xml"/><Relationship Id="rId33" Type="http://schemas.openxmlformats.org/officeDocument/2006/relationships/customXml" Target="../ink/ink100.xml"/><Relationship Id="rId38" Type="http://schemas.openxmlformats.org/officeDocument/2006/relationships/image" Target="../media/image114.png"/><Relationship Id="rId59" Type="http://schemas.openxmlformats.org/officeDocument/2006/relationships/customXml" Target="../ink/ink113.xml"/><Relationship Id="rId103" Type="http://schemas.openxmlformats.org/officeDocument/2006/relationships/customXml" Target="../ink/ink135.xml"/><Relationship Id="rId108" Type="http://schemas.openxmlformats.org/officeDocument/2006/relationships/image" Target="../media/image149.png"/><Relationship Id="rId124" Type="http://schemas.openxmlformats.org/officeDocument/2006/relationships/image" Target="../media/image157.png"/><Relationship Id="rId129" Type="http://schemas.openxmlformats.org/officeDocument/2006/relationships/customXml" Target="../ink/ink148.xml"/><Relationship Id="rId54" Type="http://schemas.openxmlformats.org/officeDocument/2006/relationships/image" Target="../media/image122.png"/><Relationship Id="rId70" Type="http://schemas.openxmlformats.org/officeDocument/2006/relationships/image" Target="../media/image130.png"/><Relationship Id="rId75" Type="http://schemas.openxmlformats.org/officeDocument/2006/relationships/customXml" Target="../ink/ink121.xml"/><Relationship Id="rId91" Type="http://schemas.openxmlformats.org/officeDocument/2006/relationships/customXml" Target="../ink/ink129.xml"/><Relationship Id="rId96" Type="http://schemas.openxmlformats.org/officeDocument/2006/relationships/image" Target="../media/image143.png"/><Relationship Id="rId140" Type="http://schemas.openxmlformats.org/officeDocument/2006/relationships/image" Target="../media/image165.png"/><Relationship Id="rId145" Type="http://schemas.openxmlformats.org/officeDocument/2006/relationships/customXml" Target="../ink/ink156.xml"/><Relationship Id="rId161" Type="http://schemas.openxmlformats.org/officeDocument/2006/relationships/customXml" Target="../ink/ink164.xml"/><Relationship Id="rId16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23" Type="http://schemas.openxmlformats.org/officeDocument/2006/relationships/customXml" Target="../ink/ink95.xml"/><Relationship Id="rId28" Type="http://schemas.openxmlformats.org/officeDocument/2006/relationships/image" Target="../media/image109.png"/><Relationship Id="rId49" Type="http://schemas.openxmlformats.org/officeDocument/2006/relationships/customXml" Target="../ink/ink108.xml"/><Relationship Id="rId114" Type="http://schemas.openxmlformats.org/officeDocument/2006/relationships/image" Target="../media/image152.png"/><Relationship Id="rId119" Type="http://schemas.openxmlformats.org/officeDocument/2006/relationships/customXml" Target="../ink/ink143.xml"/><Relationship Id="rId44" Type="http://schemas.openxmlformats.org/officeDocument/2006/relationships/image" Target="../media/image117.png"/><Relationship Id="rId60" Type="http://schemas.openxmlformats.org/officeDocument/2006/relationships/image" Target="../media/image125.png"/><Relationship Id="rId65" Type="http://schemas.openxmlformats.org/officeDocument/2006/relationships/customXml" Target="../ink/ink116.xml"/><Relationship Id="rId81" Type="http://schemas.openxmlformats.org/officeDocument/2006/relationships/customXml" Target="../ink/ink124.xml"/><Relationship Id="rId86" Type="http://schemas.openxmlformats.org/officeDocument/2006/relationships/image" Target="../media/image138.png"/><Relationship Id="rId130" Type="http://schemas.openxmlformats.org/officeDocument/2006/relationships/image" Target="../media/image160.png"/><Relationship Id="rId135" Type="http://schemas.openxmlformats.org/officeDocument/2006/relationships/customXml" Target="../ink/ink151.xml"/><Relationship Id="rId151" Type="http://schemas.openxmlformats.org/officeDocument/2006/relationships/customXml" Target="../ink/ink159.xml"/><Relationship Id="rId156" Type="http://schemas.openxmlformats.org/officeDocument/2006/relationships/image" Target="../media/image173.png"/><Relationship Id="rId13" Type="http://schemas.openxmlformats.org/officeDocument/2006/relationships/customXml" Target="../ink/ink90.xml"/><Relationship Id="rId18" Type="http://schemas.openxmlformats.org/officeDocument/2006/relationships/image" Target="../media/image104.png"/><Relationship Id="rId39" Type="http://schemas.openxmlformats.org/officeDocument/2006/relationships/customXml" Target="../ink/ink103.xml"/><Relationship Id="rId109" Type="http://schemas.openxmlformats.org/officeDocument/2006/relationships/customXml" Target="../ink/ink138.xml"/><Relationship Id="rId34" Type="http://schemas.openxmlformats.org/officeDocument/2006/relationships/image" Target="../media/image112.png"/><Relationship Id="rId50" Type="http://schemas.openxmlformats.org/officeDocument/2006/relationships/image" Target="../media/image120.png"/><Relationship Id="rId55" Type="http://schemas.openxmlformats.org/officeDocument/2006/relationships/customXml" Target="../ink/ink111.xml"/><Relationship Id="rId76" Type="http://schemas.openxmlformats.org/officeDocument/2006/relationships/image" Target="../media/image133.png"/><Relationship Id="rId97" Type="http://schemas.openxmlformats.org/officeDocument/2006/relationships/customXml" Target="../ink/ink132.xml"/><Relationship Id="rId104" Type="http://schemas.openxmlformats.org/officeDocument/2006/relationships/image" Target="../media/image147.png"/><Relationship Id="rId120" Type="http://schemas.openxmlformats.org/officeDocument/2006/relationships/image" Target="../media/image155.png"/><Relationship Id="rId125" Type="http://schemas.openxmlformats.org/officeDocument/2006/relationships/customXml" Target="../ink/ink146.xml"/><Relationship Id="rId141" Type="http://schemas.openxmlformats.org/officeDocument/2006/relationships/customXml" Target="../ink/ink154.xml"/><Relationship Id="rId146" Type="http://schemas.openxmlformats.org/officeDocument/2006/relationships/image" Target="../media/image168.png"/><Relationship Id="rId167" Type="http://schemas.openxmlformats.org/officeDocument/2006/relationships/customXml" Target="../ink/ink167.xml"/><Relationship Id="rId7" Type="http://schemas.openxmlformats.org/officeDocument/2006/relationships/customXml" Target="../ink/ink87.xml"/><Relationship Id="rId71" Type="http://schemas.openxmlformats.org/officeDocument/2006/relationships/customXml" Target="../ink/ink119.xml"/><Relationship Id="rId92" Type="http://schemas.openxmlformats.org/officeDocument/2006/relationships/image" Target="../media/image141.png"/><Relationship Id="rId162" Type="http://schemas.openxmlformats.org/officeDocument/2006/relationships/image" Target="../media/image176.png"/><Relationship Id="rId2" Type="http://schemas.openxmlformats.org/officeDocument/2006/relationships/image" Target="../media/image96.png"/><Relationship Id="rId29" Type="http://schemas.openxmlformats.org/officeDocument/2006/relationships/customXml" Target="../ink/ink98.xml"/><Relationship Id="rId24" Type="http://schemas.openxmlformats.org/officeDocument/2006/relationships/image" Target="../media/image107.png"/><Relationship Id="rId40" Type="http://schemas.openxmlformats.org/officeDocument/2006/relationships/image" Target="../media/image115.png"/><Relationship Id="rId45" Type="http://schemas.openxmlformats.org/officeDocument/2006/relationships/customXml" Target="../ink/ink106.xml"/><Relationship Id="rId66" Type="http://schemas.openxmlformats.org/officeDocument/2006/relationships/image" Target="../media/image128.png"/><Relationship Id="rId87" Type="http://schemas.openxmlformats.org/officeDocument/2006/relationships/customXml" Target="../ink/ink127.xml"/><Relationship Id="rId110" Type="http://schemas.openxmlformats.org/officeDocument/2006/relationships/image" Target="../media/image150.png"/><Relationship Id="rId115" Type="http://schemas.openxmlformats.org/officeDocument/2006/relationships/customXml" Target="../ink/ink141.xml"/><Relationship Id="rId131" Type="http://schemas.openxmlformats.org/officeDocument/2006/relationships/customXml" Target="../ink/ink149.xml"/><Relationship Id="rId136" Type="http://schemas.openxmlformats.org/officeDocument/2006/relationships/image" Target="../media/image163.png"/><Relationship Id="rId157" Type="http://schemas.openxmlformats.org/officeDocument/2006/relationships/customXml" Target="../ink/ink162.xml"/><Relationship Id="rId61" Type="http://schemas.openxmlformats.org/officeDocument/2006/relationships/customXml" Target="../ink/ink114.xml"/><Relationship Id="rId82" Type="http://schemas.openxmlformats.org/officeDocument/2006/relationships/image" Target="../media/image136.png"/><Relationship Id="rId152" Type="http://schemas.openxmlformats.org/officeDocument/2006/relationships/image" Target="../media/image171.png"/><Relationship Id="rId19" Type="http://schemas.openxmlformats.org/officeDocument/2006/relationships/customXml" Target="../ink/ink93.xml"/><Relationship Id="rId14" Type="http://schemas.openxmlformats.org/officeDocument/2006/relationships/image" Target="../media/image102.png"/><Relationship Id="rId30" Type="http://schemas.openxmlformats.org/officeDocument/2006/relationships/image" Target="../media/image110.png"/><Relationship Id="rId35" Type="http://schemas.openxmlformats.org/officeDocument/2006/relationships/customXml" Target="../ink/ink101.xml"/><Relationship Id="rId56" Type="http://schemas.openxmlformats.org/officeDocument/2006/relationships/image" Target="../media/image123.png"/><Relationship Id="rId77" Type="http://schemas.openxmlformats.org/officeDocument/2006/relationships/customXml" Target="../ink/ink122.xml"/><Relationship Id="rId100" Type="http://schemas.openxmlformats.org/officeDocument/2006/relationships/image" Target="../media/image145.png"/><Relationship Id="rId105" Type="http://schemas.openxmlformats.org/officeDocument/2006/relationships/customXml" Target="../ink/ink136.xml"/><Relationship Id="rId126" Type="http://schemas.openxmlformats.org/officeDocument/2006/relationships/image" Target="../media/image158.png"/><Relationship Id="rId147" Type="http://schemas.openxmlformats.org/officeDocument/2006/relationships/customXml" Target="../ink/ink157.xml"/><Relationship Id="rId168" Type="http://schemas.openxmlformats.org/officeDocument/2006/relationships/image" Target="../media/image179.png"/><Relationship Id="rId8" Type="http://schemas.openxmlformats.org/officeDocument/2006/relationships/image" Target="../media/image99.png"/><Relationship Id="rId51" Type="http://schemas.openxmlformats.org/officeDocument/2006/relationships/customXml" Target="../ink/ink109.xml"/><Relationship Id="rId72" Type="http://schemas.openxmlformats.org/officeDocument/2006/relationships/image" Target="../media/image131.png"/><Relationship Id="rId93" Type="http://schemas.openxmlformats.org/officeDocument/2006/relationships/customXml" Target="../ink/ink130.xml"/><Relationship Id="rId98" Type="http://schemas.openxmlformats.org/officeDocument/2006/relationships/image" Target="../media/image144.png"/><Relationship Id="rId121" Type="http://schemas.openxmlformats.org/officeDocument/2006/relationships/customXml" Target="../ink/ink144.xml"/><Relationship Id="rId142" Type="http://schemas.openxmlformats.org/officeDocument/2006/relationships/image" Target="../media/image166.png"/><Relationship Id="rId163" Type="http://schemas.openxmlformats.org/officeDocument/2006/relationships/customXml" Target="../ink/ink165.xml"/><Relationship Id="rId3" Type="http://schemas.openxmlformats.org/officeDocument/2006/relationships/customXml" Target="../ink/ink85.xml"/><Relationship Id="rId25" Type="http://schemas.openxmlformats.org/officeDocument/2006/relationships/customXml" Target="../ink/ink96.xml"/><Relationship Id="rId46" Type="http://schemas.openxmlformats.org/officeDocument/2006/relationships/image" Target="../media/image118.png"/><Relationship Id="rId67" Type="http://schemas.openxmlformats.org/officeDocument/2006/relationships/customXml" Target="../ink/ink117.xml"/><Relationship Id="rId116" Type="http://schemas.openxmlformats.org/officeDocument/2006/relationships/image" Target="../media/image153.png"/><Relationship Id="rId137" Type="http://schemas.openxmlformats.org/officeDocument/2006/relationships/customXml" Target="../ink/ink152.xml"/><Relationship Id="rId158" Type="http://schemas.openxmlformats.org/officeDocument/2006/relationships/image" Target="../media/image174.png"/><Relationship Id="rId20" Type="http://schemas.openxmlformats.org/officeDocument/2006/relationships/image" Target="../media/image105.png"/><Relationship Id="rId41" Type="http://schemas.openxmlformats.org/officeDocument/2006/relationships/customXml" Target="../ink/ink104.xml"/><Relationship Id="rId62" Type="http://schemas.openxmlformats.org/officeDocument/2006/relationships/image" Target="../media/image126.png"/><Relationship Id="rId83" Type="http://schemas.openxmlformats.org/officeDocument/2006/relationships/customXml" Target="../ink/ink125.xml"/><Relationship Id="rId88" Type="http://schemas.openxmlformats.org/officeDocument/2006/relationships/image" Target="../media/image139.png"/><Relationship Id="rId111" Type="http://schemas.openxmlformats.org/officeDocument/2006/relationships/customXml" Target="../ink/ink139.xml"/><Relationship Id="rId132" Type="http://schemas.openxmlformats.org/officeDocument/2006/relationships/image" Target="../media/image161.png"/><Relationship Id="rId153" Type="http://schemas.openxmlformats.org/officeDocument/2006/relationships/customXml" Target="../ink/ink160.xml"/><Relationship Id="rId15" Type="http://schemas.openxmlformats.org/officeDocument/2006/relationships/customXml" Target="../ink/ink91.xml"/><Relationship Id="rId36" Type="http://schemas.openxmlformats.org/officeDocument/2006/relationships/image" Target="../media/image113.png"/><Relationship Id="rId57" Type="http://schemas.openxmlformats.org/officeDocument/2006/relationships/customXml" Target="../ink/ink112.xml"/><Relationship Id="rId106" Type="http://schemas.openxmlformats.org/officeDocument/2006/relationships/image" Target="../media/image148.png"/><Relationship Id="rId127" Type="http://schemas.openxmlformats.org/officeDocument/2006/relationships/customXml" Target="../ink/ink147.xml"/><Relationship Id="rId10" Type="http://schemas.openxmlformats.org/officeDocument/2006/relationships/image" Target="../media/image100.png"/><Relationship Id="rId31" Type="http://schemas.openxmlformats.org/officeDocument/2006/relationships/customXml" Target="../ink/ink99.xml"/><Relationship Id="rId52" Type="http://schemas.openxmlformats.org/officeDocument/2006/relationships/image" Target="../media/image121.png"/><Relationship Id="rId73" Type="http://schemas.openxmlformats.org/officeDocument/2006/relationships/customXml" Target="../ink/ink120.xml"/><Relationship Id="rId78" Type="http://schemas.openxmlformats.org/officeDocument/2006/relationships/image" Target="../media/image134.png"/><Relationship Id="rId94" Type="http://schemas.openxmlformats.org/officeDocument/2006/relationships/image" Target="../media/image142.png"/><Relationship Id="rId99" Type="http://schemas.openxmlformats.org/officeDocument/2006/relationships/customXml" Target="../ink/ink133.xml"/><Relationship Id="rId101" Type="http://schemas.openxmlformats.org/officeDocument/2006/relationships/customXml" Target="../ink/ink134.xml"/><Relationship Id="rId122" Type="http://schemas.openxmlformats.org/officeDocument/2006/relationships/image" Target="../media/image156.png"/><Relationship Id="rId143" Type="http://schemas.openxmlformats.org/officeDocument/2006/relationships/customXml" Target="../ink/ink155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4" Type="http://schemas.openxmlformats.org/officeDocument/2006/relationships/image" Target="../media/image97.png"/><Relationship Id="rId9" Type="http://schemas.openxmlformats.org/officeDocument/2006/relationships/customXml" Target="../ink/ink88.xml"/><Relationship Id="rId26" Type="http://schemas.openxmlformats.org/officeDocument/2006/relationships/image" Target="../media/image108.png"/><Relationship Id="rId47" Type="http://schemas.openxmlformats.org/officeDocument/2006/relationships/customXml" Target="../ink/ink107.xml"/><Relationship Id="rId68" Type="http://schemas.openxmlformats.org/officeDocument/2006/relationships/image" Target="../media/image129.png"/><Relationship Id="rId89" Type="http://schemas.openxmlformats.org/officeDocument/2006/relationships/customXml" Target="../ink/ink128.xml"/><Relationship Id="rId112" Type="http://schemas.openxmlformats.org/officeDocument/2006/relationships/image" Target="../media/image151.png"/><Relationship Id="rId133" Type="http://schemas.openxmlformats.org/officeDocument/2006/relationships/customXml" Target="../ink/ink150.xml"/><Relationship Id="rId154" Type="http://schemas.openxmlformats.org/officeDocument/2006/relationships/image" Target="../media/image172.png"/><Relationship Id="rId16" Type="http://schemas.openxmlformats.org/officeDocument/2006/relationships/image" Target="../media/image103.png"/><Relationship Id="rId37" Type="http://schemas.openxmlformats.org/officeDocument/2006/relationships/customXml" Target="../ink/ink102.xml"/><Relationship Id="rId58" Type="http://schemas.openxmlformats.org/officeDocument/2006/relationships/image" Target="../media/image124.png"/><Relationship Id="rId79" Type="http://schemas.openxmlformats.org/officeDocument/2006/relationships/customXml" Target="../ink/ink123.xml"/><Relationship Id="rId102" Type="http://schemas.openxmlformats.org/officeDocument/2006/relationships/image" Target="../media/image146.png"/><Relationship Id="rId123" Type="http://schemas.openxmlformats.org/officeDocument/2006/relationships/customXml" Target="../ink/ink145.xml"/><Relationship Id="rId144" Type="http://schemas.openxmlformats.org/officeDocument/2006/relationships/image" Target="../media/image167.png"/><Relationship Id="rId90" Type="http://schemas.openxmlformats.org/officeDocument/2006/relationships/image" Target="../media/image140.png"/><Relationship Id="rId165" Type="http://schemas.openxmlformats.org/officeDocument/2006/relationships/customXml" Target="../ink/ink166.xml"/><Relationship Id="rId27" Type="http://schemas.openxmlformats.org/officeDocument/2006/relationships/customXml" Target="../ink/ink97.xml"/><Relationship Id="rId48" Type="http://schemas.openxmlformats.org/officeDocument/2006/relationships/image" Target="../media/image119.png"/><Relationship Id="rId69" Type="http://schemas.openxmlformats.org/officeDocument/2006/relationships/customXml" Target="../ink/ink118.xml"/><Relationship Id="rId113" Type="http://schemas.openxmlformats.org/officeDocument/2006/relationships/customXml" Target="../ink/ink140.xml"/><Relationship Id="rId134" Type="http://schemas.openxmlformats.org/officeDocument/2006/relationships/image" Target="../media/image162.png"/><Relationship Id="rId80" Type="http://schemas.openxmlformats.org/officeDocument/2006/relationships/image" Target="../media/image135.png"/><Relationship Id="rId155" Type="http://schemas.openxmlformats.org/officeDocument/2006/relationships/customXml" Target="../ink/ink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7 </a:t>
            </a:r>
          </a:p>
          <a:p>
            <a:r>
              <a:rPr lang="en-CA" dirty="0"/>
              <a:t>Modeling Complex Densities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CA" sz="3600" dirty="0"/>
              <a:t>Example Objective: Mixture of Gaussians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t="4662" r="26509" b="64385"/>
          <a:stretch>
            <a:fillRect/>
          </a:stretch>
        </p:blipFill>
        <p:spPr bwMode="auto">
          <a:xfrm>
            <a:off x="2411760" y="5216609"/>
            <a:ext cx="4608512" cy="109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124744"/>
            <a:ext cx="5250517" cy="402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FCFBC2D-0BB7-591D-2AFC-C2825C7A1934}"/>
                  </a:ext>
                </a:extLst>
              </p14:cNvPr>
              <p14:cNvContentPartPr/>
              <p14:nvPr/>
            </p14:nvContentPartPr>
            <p14:xfrm>
              <a:off x="5715670" y="5926194"/>
              <a:ext cx="953640" cy="112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FCFBC2D-0BB7-591D-2AFC-C2825C7A19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6670" y="5917194"/>
                <a:ext cx="971280" cy="13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85C66365-8784-3B3F-EB39-F3570110B77A}"/>
              </a:ext>
            </a:extLst>
          </p:cNvPr>
          <p:cNvGrpSpPr/>
          <p:nvPr/>
        </p:nvGrpSpPr>
        <p:grpSpPr>
          <a:xfrm>
            <a:off x="6084310" y="4615074"/>
            <a:ext cx="2379960" cy="929520"/>
            <a:chOff x="6084310" y="4615074"/>
            <a:chExt cx="2379960" cy="92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32AFB2A-7267-D7F5-08E0-D1189C7A0124}"/>
                    </a:ext>
                  </a:extLst>
                </p14:cNvPr>
                <p14:cNvContentPartPr/>
                <p14:nvPr/>
              </p14:nvContentPartPr>
              <p14:xfrm>
                <a:off x="6084310" y="5043114"/>
                <a:ext cx="583560" cy="501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32AFB2A-7267-D7F5-08E0-D1189C7A01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5310" y="5034474"/>
                  <a:ext cx="6012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7ECA4CB-CC45-C7CD-BDF0-5F6673BD90E9}"/>
                    </a:ext>
                  </a:extLst>
                </p14:cNvPr>
                <p14:cNvContentPartPr/>
                <p14:nvPr/>
              </p14:nvContentPartPr>
              <p14:xfrm>
                <a:off x="6546190" y="4918194"/>
                <a:ext cx="239400" cy="218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7ECA4CB-CC45-C7CD-BDF0-5F6673BD90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37190" y="4909194"/>
                  <a:ext cx="257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54E0903-8050-BD64-0E70-7CB825AFB4FD}"/>
                    </a:ext>
                  </a:extLst>
                </p14:cNvPr>
                <p14:cNvContentPartPr/>
                <p14:nvPr/>
              </p14:nvContentPartPr>
              <p14:xfrm>
                <a:off x="6855070" y="4685274"/>
                <a:ext cx="229320" cy="84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54E0903-8050-BD64-0E70-7CB825AFB4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46430" y="4676274"/>
                  <a:ext cx="246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F301124-C189-16EB-D74F-AEAC104C7CF3}"/>
                    </a:ext>
                  </a:extLst>
                </p14:cNvPr>
                <p14:cNvContentPartPr/>
                <p14:nvPr/>
              </p14:nvContentPartPr>
              <p14:xfrm>
                <a:off x="6970990" y="4781754"/>
                <a:ext cx="28440" cy="211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F301124-C189-16EB-D74F-AEAC104C7C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2350" y="4772754"/>
                  <a:ext cx="46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4FAC36D-AA7D-EB8C-79BA-C799C21270DA}"/>
                    </a:ext>
                  </a:extLst>
                </p14:cNvPr>
                <p14:cNvContentPartPr/>
                <p14:nvPr/>
              </p14:nvContentPartPr>
              <p14:xfrm>
                <a:off x="7060270" y="4801914"/>
                <a:ext cx="34200" cy="58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4FAC36D-AA7D-EB8C-79BA-C799C21270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51270" y="4792914"/>
                  <a:ext cx="51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DBD1D22-D074-F355-2E28-F698321BAF57}"/>
                    </a:ext>
                  </a:extLst>
                </p14:cNvPr>
                <p14:cNvContentPartPr/>
                <p14:nvPr/>
              </p14:nvContentPartPr>
              <p14:xfrm>
                <a:off x="7181590" y="4675554"/>
                <a:ext cx="139680" cy="29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DBD1D22-D074-F355-2E28-F698321BAF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72950" y="4666554"/>
                  <a:ext cx="1573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1DDCC94-F76B-E6FC-D48A-09AFE1F4C622}"/>
                    </a:ext>
                  </a:extLst>
                </p14:cNvPr>
                <p14:cNvContentPartPr/>
                <p14:nvPr/>
              </p14:nvContentPartPr>
              <p14:xfrm>
                <a:off x="7165390" y="4711554"/>
                <a:ext cx="197640" cy="251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1DDCC94-F76B-E6FC-D48A-09AFE1F4C6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6390" y="4702914"/>
                  <a:ext cx="215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0E8F4A3-B1D4-6715-7CDF-B9817B224931}"/>
                    </a:ext>
                  </a:extLst>
                </p14:cNvPr>
                <p14:cNvContentPartPr/>
                <p14:nvPr/>
              </p14:nvContentPartPr>
              <p14:xfrm>
                <a:off x="7237030" y="4759074"/>
                <a:ext cx="11520" cy="1285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0E8F4A3-B1D4-6715-7CDF-B9817B2249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28030" y="4750434"/>
                  <a:ext cx="29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ADF667D-0186-F91E-72F2-3238C17AD65F}"/>
                    </a:ext>
                  </a:extLst>
                </p14:cNvPr>
                <p14:cNvContentPartPr/>
                <p14:nvPr/>
              </p14:nvContentPartPr>
              <p14:xfrm>
                <a:off x="7233070" y="4782114"/>
                <a:ext cx="57600" cy="954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ADF667D-0186-F91E-72F2-3238C17AD6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24430" y="4773474"/>
                  <a:ext cx="75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971EC6E-91F6-7F0A-2B65-3E7A747F8C9D}"/>
                    </a:ext>
                  </a:extLst>
                </p14:cNvPr>
                <p14:cNvContentPartPr/>
                <p14:nvPr/>
              </p14:nvContentPartPr>
              <p14:xfrm>
                <a:off x="7182310" y="4916754"/>
                <a:ext cx="116640" cy="31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971EC6E-91F6-7F0A-2B65-3E7A747F8C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73310" y="4907754"/>
                  <a:ext cx="134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B305DDA-469A-D662-E147-76169BB4C4D7}"/>
                    </a:ext>
                  </a:extLst>
                </p14:cNvPr>
                <p14:cNvContentPartPr/>
                <p14:nvPr/>
              </p14:nvContentPartPr>
              <p14:xfrm>
                <a:off x="7435390" y="4689954"/>
                <a:ext cx="38520" cy="209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B305DDA-469A-D662-E147-76169BB4C4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26390" y="4680954"/>
                  <a:ext cx="56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C9DAE21-C066-1348-9462-08DF5A72080E}"/>
                    </a:ext>
                  </a:extLst>
                </p14:cNvPr>
                <p14:cNvContentPartPr/>
                <p14:nvPr/>
              </p14:nvContentPartPr>
              <p14:xfrm>
                <a:off x="7488310" y="4736034"/>
                <a:ext cx="72720" cy="155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C9DAE21-C066-1348-9462-08DF5A7208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79670" y="4727034"/>
                  <a:ext cx="90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164B1F4-5D0B-30EF-EFAF-6EC308A996F0}"/>
                    </a:ext>
                  </a:extLst>
                </p14:cNvPr>
                <p14:cNvContentPartPr/>
                <p14:nvPr/>
              </p14:nvContentPartPr>
              <p14:xfrm>
                <a:off x="7465630" y="4819194"/>
                <a:ext cx="70920" cy="946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164B1F4-5D0B-30EF-EFAF-6EC308A996F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56630" y="4810194"/>
                  <a:ext cx="88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C7F530B-B105-901A-10B8-F0E63BC48021}"/>
                    </a:ext>
                  </a:extLst>
                </p14:cNvPr>
                <p14:cNvContentPartPr/>
                <p14:nvPr/>
              </p14:nvContentPartPr>
              <p14:xfrm>
                <a:off x="7556710" y="4674834"/>
                <a:ext cx="91800" cy="298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C7F530B-B105-901A-10B8-F0E63BC480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48070" y="4665834"/>
                  <a:ext cx="109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03BAF74-53D6-B9EA-3F2E-3E27AD8ED5F8}"/>
                    </a:ext>
                  </a:extLst>
                </p14:cNvPr>
                <p14:cNvContentPartPr/>
                <p14:nvPr/>
              </p14:nvContentPartPr>
              <p14:xfrm>
                <a:off x="7693870" y="4638114"/>
                <a:ext cx="124200" cy="2869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03BAF74-53D6-B9EA-3F2E-3E27AD8ED5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85230" y="4629474"/>
                  <a:ext cx="1418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C7069A5-F14D-7919-51DA-C51305196484}"/>
                    </a:ext>
                  </a:extLst>
                </p14:cNvPr>
                <p14:cNvContentPartPr/>
                <p14:nvPr/>
              </p14:nvContentPartPr>
              <p14:xfrm>
                <a:off x="7859470" y="4768074"/>
                <a:ext cx="56880" cy="1418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C7069A5-F14D-7919-51DA-C513051964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50830" y="4759434"/>
                  <a:ext cx="74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CF48ECF-CB8A-B9C1-3B95-0AF2FAFC8E3A}"/>
                    </a:ext>
                  </a:extLst>
                </p14:cNvPr>
                <p14:cNvContentPartPr/>
                <p14:nvPr/>
              </p14:nvContentPartPr>
              <p14:xfrm>
                <a:off x="7915630" y="4615074"/>
                <a:ext cx="299880" cy="297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CF48ECF-CB8A-B9C1-3B95-0AF2FAFC8E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06990" y="4606074"/>
                  <a:ext cx="317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591BB55-1719-FB4D-78D5-947F75A3F15B}"/>
                    </a:ext>
                  </a:extLst>
                </p14:cNvPr>
                <p14:cNvContentPartPr/>
                <p14:nvPr/>
              </p14:nvContentPartPr>
              <p14:xfrm>
                <a:off x="8212270" y="4760874"/>
                <a:ext cx="96840" cy="150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591BB55-1719-FB4D-78D5-947F75A3F1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03630" y="4752234"/>
                  <a:ext cx="114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A500B4F-B623-A063-C73D-FF02C4839B25}"/>
                    </a:ext>
                  </a:extLst>
                </p14:cNvPr>
                <p14:cNvContentPartPr/>
                <p14:nvPr/>
              </p14:nvContentPartPr>
              <p14:xfrm>
                <a:off x="8295790" y="4749714"/>
                <a:ext cx="168480" cy="1713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A500B4F-B623-A063-C73D-FF02C4839B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87150" y="4740714"/>
                  <a:ext cx="1861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7F3AD52-4FF6-4AFE-FF7F-6995E649830B}"/>
              </a:ext>
            </a:extLst>
          </p:cNvPr>
          <p:cNvGrpSpPr/>
          <p:nvPr/>
        </p:nvGrpSpPr>
        <p:grpSpPr>
          <a:xfrm>
            <a:off x="8598550" y="4552794"/>
            <a:ext cx="399960" cy="331920"/>
            <a:chOff x="8598550" y="4552794"/>
            <a:chExt cx="39996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8545E19-A441-9583-F80C-6F99E5D98305}"/>
                    </a:ext>
                  </a:extLst>
                </p14:cNvPr>
                <p14:cNvContentPartPr/>
                <p14:nvPr/>
              </p14:nvContentPartPr>
              <p14:xfrm>
                <a:off x="8598550" y="4552794"/>
                <a:ext cx="169560" cy="331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8545E19-A441-9583-F80C-6F99E5D983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89910" y="4543794"/>
                  <a:ext cx="1872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CE420CC-4408-5EEA-0DB9-78093B2F4D49}"/>
                    </a:ext>
                  </a:extLst>
                </p14:cNvPr>
                <p14:cNvContentPartPr/>
                <p14:nvPr/>
              </p14:nvContentPartPr>
              <p14:xfrm>
                <a:off x="8741110" y="4687074"/>
                <a:ext cx="85320" cy="1652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CE420CC-4408-5EEA-0DB9-78093B2F4D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32470" y="4678434"/>
                  <a:ext cx="102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450D1FC-7868-6DCF-33C4-4B849C10C4C5}"/>
                    </a:ext>
                  </a:extLst>
                </p14:cNvPr>
                <p14:cNvContentPartPr/>
                <p14:nvPr/>
              </p14:nvContentPartPr>
              <p14:xfrm>
                <a:off x="8880430" y="4690314"/>
                <a:ext cx="118080" cy="116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450D1FC-7868-6DCF-33C4-4B849C10C4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71430" y="4681674"/>
                  <a:ext cx="135720" cy="134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Hidden (or latent) Variables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62880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</a:t>
            </a:r>
            <a:r>
              <a:rPr lang="en-CA" sz="2400" dirty="0"/>
              <a:t>represent density Pr(x) as marginalization of joint density with another variable h that we do not see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420888"/>
            <a:ext cx="45148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4293096"/>
            <a:ext cx="533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39552" y="378904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Will also depend on some parameters: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Hidden (or latent) Variables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420888"/>
            <a:ext cx="45148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501008"/>
            <a:ext cx="533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276872"/>
            <a:ext cx="762520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124744"/>
            <a:ext cx="4680520" cy="106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BDCB6BA-8D78-6688-CF0F-3EAADB240E21}"/>
                  </a:ext>
                </a:extLst>
              </p14:cNvPr>
              <p14:cNvContentPartPr/>
              <p14:nvPr/>
            </p14:nvContentPartPr>
            <p14:xfrm>
              <a:off x="2833900" y="1408906"/>
              <a:ext cx="77760" cy="235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BDCB6BA-8D78-6688-CF0F-3EAADB240E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4900" y="1400266"/>
                <a:ext cx="954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B8A985A-E3DA-647C-10B9-382C79FC85EE}"/>
                  </a:ext>
                </a:extLst>
              </p14:cNvPr>
              <p14:cNvContentPartPr/>
              <p14:nvPr/>
            </p14:nvContentPartPr>
            <p14:xfrm>
              <a:off x="-258860" y="1016506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B8A985A-E3DA-647C-10B9-382C79FC85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67500" y="10078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A511ABA-F00E-B5EB-41B7-C952A19E1C7D}"/>
                  </a:ext>
                </a:extLst>
              </p14:cNvPr>
              <p14:cNvContentPartPr/>
              <p14:nvPr/>
            </p14:nvContentPartPr>
            <p14:xfrm>
              <a:off x="30580" y="370666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A511ABA-F00E-B5EB-41B7-C952A19E1C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40" y="36202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272E91E-1514-508C-7149-AFBB69566FD8}"/>
              </a:ext>
            </a:extLst>
          </p:cNvPr>
          <p:cNvGrpSpPr/>
          <p:nvPr/>
        </p:nvGrpSpPr>
        <p:grpSpPr>
          <a:xfrm>
            <a:off x="762100" y="1294066"/>
            <a:ext cx="1070640" cy="1327320"/>
            <a:chOff x="762100" y="1294066"/>
            <a:chExt cx="1070640" cy="13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036B17C-765B-567D-C015-2F227A50A4D8}"/>
                    </a:ext>
                  </a:extLst>
                </p14:cNvPr>
                <p14:cNvContentPartPr/>
                <p14:nvPr/>
              </p14:nvContentPartPr>
              <p14:xfrm>
                <a:off x="1195329" y="2241801"/>
                <a:ext cx="16560" cy="468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036B17C-765B-567D-C015-2F227A50A4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6329" y="2233161"/>
                  <a:ext cx="34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AC6D01B-2FA2-D918-9158-15922334BD95}"/>
                    </a:ext>
                  </a:extLst>
                </p14:cNvPr>
                <p14:cNvContentPartPr/>
                <p14:nvPr/>
              </p14:nvContentPartPr>
              <p14:xfrm>
                <a:off x="1229380" y="2172826"/>
                <a:ext cx="299520" cy="4485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AC6D01B-2FA2-D918-9158-15922334BD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20740" y="2163826"/>
                  <a:ext cx="3171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203632B-9A5A-D0AD-9109-8F08137EF243}"/>
                    </a:ext>
                  </a:extLst>
                </p14:cNvPr>
                <p14:cNvContentPartPr/>
                <p14:nvPr/>
              </p14:nvContentPartPr>
              <p14:xfrm>
                <a:off x="1164940" y="2165266"/>
                <a:ext cx="236880" cy="258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203632B-9A5A-D0AD-9109-8F08137EF2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5940" y="2156266"/>
                  <a:ext cx="254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7E13A09-18EE-CFAA-1055-A0E08A99D81F}"/>
                    </a:ext>
                  </a:extLst>
                </p14:cNvPr>
                <p14:cNvContentPartPr/>
                <p14:nvPr/>
              </p14:nvContentPartPr>
              <p14:xfrm>
                <a:off x="762100" y="1817866"/>
                <a:ext cx="158760" cy="278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7E13A09-18EE-CFAA-1055-A0E08A99D8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100" y="1809226"/>
                  <a:ext cx="1764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7EBB120-E6BE-C366-1D35-486015C30FBE}"/>
                    </a:ext>
                  </a:extLst>
                </p14:cNvPr>
                <p14:cNvContentPartPr/>
                <p14:nvPr/>
              </p14:nvContentPartPr>
              <p14:xfrm>
                <a:off x="926620" y="1583506"/>
                <a:ext cx="323280" cy="416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7EBB120-E6BE-C366-1D35-486015C30F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980" y="1574506"/>
                  <a:ext cx="3409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FE45E87-0C31-5A00-BF97-6EA28F48CE8F}"/>
                    </a:ext>
                  </a:extLst>
                </p14:cNvPr>
                <p14:cNvContentPartPr/>
                <p14:nvPr/>
              </p14:nvContentPartPr>
              <p14:xfrm>
                <a:off x="1225780" y="1545706"/>
                <a:ext cx="285120" cy="278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FE45E87-0C31-5A00-BF97-6EA28F48CE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17140" y="1536706"/>
                  <a:ext cx="302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F945827-B3E6-E386-1D00-811E09BE6C76}"/>
                    </a:ext>
                  </a:extLst>
                </p14:cNvPr>
                <p14:cNvContentPartPr/>
                <p14:nvPr/>
              </p14:nvContentPartPr>
              <p14:xfrm>
                <a:off x="1504420" y="1446706"/>
                <a:ext cx="128160" cy="2300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F945827-B3E6-E386-1D00-811E09BE6C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5780" y="1437706"/>
                  <a:ext cx="145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106C43A-46B0-B096-4916-754A29EBFA6E}"/>
                    </a:ext>
                  </a:extLst>
                </p14:cNvPr>
                <p14:cNvContentPartPr/>
                <p14:nvPr/>
              </p14:nvContentPartPr>
              <p14:xfrm>
                <a:off x="1492180" y="1294066"/>
                <a:ext cx="340560" cy="3182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106C43A-46B0-B096-4916-754A29EBFA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83180" y="1285426"/>
                  <a:ext cx="358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9801E6C-D6A3-9E35-CD68-82F2691F007D}"/>
                    </a:ext>
                  </a:extLst>
                </p14:cNvPr>
                <p14:cNvContentPartPr/>
                <p14:nvPr/>
              </p14:nvContentPartPr>
              <p14:xfrm>
                <a:off x="1581460" y="1399906"/>
                <a:ext cx="26640" cy="143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9801E6C-D6A3-9E35-CD68-82F2691F00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72820" y="1391266"/>
                  <a:ext cx="44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BBF2D0B-561F-6D47-6939-6B970C640032}"/>
                    </a:ext>
                  </a:extLst>
                </p14:cNvPr>
                <p14:cNvContentPartPr/>
                <p14:nvPr/>
              </p14:nvContentPartPr>
              <p14:xfrm>
                <a:off x="1542220" y="1406746"/>
                <a:ext cx="197280" cy="217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BBF2D0B-561F-6D47-6939-6B970C6400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33580" y="1398106"/>
                  <a:ext cx="214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16F670B-7E2D-016C-BB27-B89C86EFBB64}"/>
                    </a:ext>
                  </a:extLst>
                </p14:cNvPr>
                <p14:cNvContentPartPr/>
                <p14:nvPr/>
              </p14:nvContentPartPr>
              <p14:xfrm>
                <a:off x="1655260" y="1528786"/>
                <a:ext cx="63720" cy="49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16F670B-7E2D-016C-BB27-B89C86EFBB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46620" y="1520146"/>
                  <a:ext cx="81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FB54C7E-46FA-3509-7433-D10591EAD57E}"/>
                    </a:ext>
                  </a:extLst>
                </p14:cNvPr>
                <p14:cNvContentPartPr/>
                <p14:nvPr/>
              </p14:nvContentPartPr>
              <p14:xfrm>
                <a:off x="1673980" y="1668826"/>
                <a:ext cx="139680" cy="62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FB54C7E-46FA-3509-7433-D10591EAD5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65340" y="1659826"/>
                  <a:ext cx="1573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4EC110B-C830-20A6-D2C9-D3BF83DD41E7}"/>
              </a:ext>
            </a:extLst>
          </p:cNvPr>
          <p:cNvGrpSpPr/>
          <p:nvPr/>
        </p:nvGrpSpPr>
        <p:grpSpPr>
          <a:xfrm>
            <a:off x="2970340" y="60346"/>
            <a:ext cx="395280" cy="350280"/>
            <a:chOff x="2970340" y="60346"/>
            <a:chExt cx="3952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D9CB30F-8AA6-A985-4438-1474BA2530FC}"/>
                    </a:ext>
                  </a:extLst>
                </p14:cNvPr>
                <p14:cNvContentPartPr/>
                <p14:nvPr/>
              </p14:nvContentPartPr>
              <p14:xfrm>
                <a:off x="2970340" y="60346"/>
                <a:ext cx="162720" cy="350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D9CB30F-8AA6-A985-4438-1474BA2530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61340" y="51346"/>
                  <a:ext cx="180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EFC3352-3711-0BDA-A53A-754E7FAF2F4D}"/>
                    </a:ext>
                  </a:extLst>
                </p14:cNvPr>
                <p14:cNvContentPartPr/>
                <p14:nvPr/>
              </p14:nvContentPartPr>
              <p14:xfrm>
                <a:off x="3278860" y="240346"/>
                <a:ext cx="86760" cy="10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EFC3352-3711-0BDA-A53A-754E7FAF2F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9860" y="231706"/>
                  <a:ext cx="104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D7EB959-C518-93DC-A54C-8BF09147B9DF}"/>
                    </a:ext>
                  </a:extLst>
                </p14:cNvPr>
                <p14:cNvContentPartPr/>
                <p14:nvPr/>
              </p14:nvContentPartPr>
              <p14:xfrm>
                <a:off x="3277420" y="289306"/>
                <a:ext cx="55800" cy="334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D7EB959-C518-93DC-A54C-8BF09147B9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68420" y="280666"/>
                  <a:ext cx="734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39B9FD4A-F160-4D66-5D17-279318F02EB0}"/>
                  </a:ext>
                </a:extLst>
              </p14:cNvPr>
              <p14:cNvContentPartPr/>
              <p14:nvPr/>
            </p14:nvContentPartPr>
            <p14:xfrm>
              <a:off x="3581260" y="47746"/>
              <a:ext cx="70920" cy="3171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39B9FD4A-F160-4D66-5D17-279318F02EB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72620" y="39106"/>
                <a:ext cx="885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73EE43A2-0D49-3F0F-42C2-47D1C8388A57}"/>
                  </a:ext>
                </a:extLst>
              </p14:cNvPr>
              <p14:cNvContentPartPr/>
              <p14:nvPr/>
            </p14:nvContentPartPr>
            <p14:xfrm>
              <a:off x="3789340" y="129466"/>
              <a:ext cx="11520" cy="18828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73EE43A2-0D49-3F0F-42C2-47D1C8388A5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80700" y="120466"/>
                <a:ext cx="291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2E70D34C-BE74-BCCB-0226-0EF529E42096}"/>
                  </a:ext>
                </a:extLst>
              </p14:cNvPr>
              <p14:cNvContentPartPr/>
              <p14:nvPr/>
            </p14:nvContentPartPr>
            <p14:xfrm>
              <a:off x="3909580" y="244666"/>
              <a:ext cx="23400" cy="237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2E70D34C-BE74-BCCB-0226-0EF529E420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00940" y="236026"/>
                <a:ext cx="410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EF48F92-109D-5238-CBFC-3266AB0F91D0}"/>
                  </a:ext>
                </a:extLst>
              </p14:cNvPr>
              <p14:cNvContentPartPr/>
              <p14:nvPr/>
            </p14:nvContentPartPr>
            <p14:xfrm>
              <a:off x="4087420" y="68986"/>
              <a:ext cx="245160" cy="1926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EF48F92-109D-5238-CBFC-3266AB0F91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78780" y="59986"/>
                <a:ext cx="26280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A9737C69-F98C-D548-0E6F-0EF8DAC3E5A1}"/>
              </a:ext>
            </a:extLst>
          </p:cNvPr>
          <p:cNvGrpSpPr/>
          <p:nvPr/>
        </p:nvGrpSpPr>
        <p:grpSpPr>
          <a:xfrm>
            <a:off x="4491340" y="24346"/>
            <a:ext cx="2800080" cy="454680"/>
            <a:chOff x="4491340" y="24346"/>
            <a:chExt cx="280008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B79C745-456F-13A4-9C15-9AD2875DDF51}"/>
                    </a:ext>
                  </a:extLst>
                </p14:cNvPr>
                <p14:cNvContentPartPr/>
                <p14:nvPr/>
              </p14:nvContentPartPr>
              <p14:xfrm>
                <a:off x="4491340" y="47746"/>
                <a:ext cx="131040" cy="216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B79C745-456F-13A4-9C15-9AD2875DDF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2700" y="39106"/>
                  <a:ext cx="148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D69BA3B-59BE-BB65-3360-5E43218C8424}"/>
                    </a:ext>
                  </a:extLst>
                </p14:cNvPr>
                <p14:cNvContentPartPr/>
                <p14:nvPr/>
              </p14:nvContentPartPr>
              <p14:xfrm>
                <a:off x="4722460" y="24346"/>
                <a:ext cx="121320" cy="359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D69BA3B-59BE-BB65-3360-5E43218C84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13460" y="15706"/>
                  <a:ext cx="138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6F7B30D-2326-6B24-A7A7-94669D4C5339}"/>
                    </a:ext>
                  </a:extLst>
                </p14:cNvPr>
                <p14:cNvContentPartPr/>
                <p14:nvPr/>
              </p14:nvContentPartPr>
              <p14:xfrm>
                <a:off x="5109460" y="92746"/>
                <a:ext cx="38880" cy="103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6F7B30D-2326-6B24-A7A7-94669D4C53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00460" y="84106"/>
                  <a:ext cx="56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00DD9E0-D5A5-D4E3-F324-1148805E783A}"/>
                    </a:ext>
                  </a:extLst>
                </p14:cNvPr>
                <p14:cNvContentPartPr/>
                <p14:nvPr/>
              </p14:nvContentPartPr>
              <p14:xfrm>
                <a:off x="5119180" y="66106"/>
                <a:ext cx="122400" cy="1238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00DD9E0-D5A5-D4E3-F324-1148805E78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10180" y="57106"/>
                  <a:ext cx="140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1381FD4-2253-A31F-4803-A6040174FB2D}"/>
                    </a:ext>
                  </a:extLst>
                </p14:cNvPr>
                <p14:cNvContentPartPr/>
                <p14:nvPr/>
              </p14:nvContentPartPr>
              <p14:xfrm>
                <a:off x="4980940" y="149986"/>
                <a:ext cx="286560" cy="152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1381FD4-2253-A31F-4803-A6040174FB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72300" y="140986"/>
                  <a:ext cx="304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C13C77F-0B3E-07C0-38DC-11081E304AB3}"/>
                    </a:ext>
                  </a:extLst>
                </p14:cNvPr>
                <p14:cNvContentPartPr/>
                <p14:nvPr/>
              </p14:nvContentPartPr>
              <p14:xfrm>
                <a:off x="5183620" y="232426"/>
                <a:ext cx="37800" cy="97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C13C77F-0B3E-07C0-38DC-11081E304A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74620" y="223426"/>
                  <a:ext cx="55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6445D86-EFAE-210D-A819-2F54AD9D270E}"/>
                    </a:ext>
                  </a:extLst>
                </p14:cNvPr>
                <p14:cNvContentPartPr/>
                <p14:nvPr/>
              </p14:nvContentPartPr>
              <p14:xfrm>
                <a:off x="5048980" y="318826"/>
                <a:ext cx="319320" cy="439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6445D86-EFAE-210D-A819-2F54AD9D27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40340" y="309826"/>
                  <a:ext cx="336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22768F8-7CC5-B7BB-07A6-3C6A93A16DCC}"/>
                    </a:ext>
                  </a:extLst>
                </p14:cNvPr>
                <p14:cNvContentPartPr/>
                <p14:nvPr/>
              </p14:nvContentPartPr>
              <p14:xfrm>
                <a:off x="5416540" y="60346"/>
                <a:ext cx="104760" cy="126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22768F8-7CC5-B7BB-07A6-3C6A93A16D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07900" y="51346"/>
                  <a:ext cx="122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1F6878F-2063-3B23-D51B-87E669BB878D}"/>
                    </a:ext>
                  </a:extLst>
                </p14:cNvPr>
                <p14:cNvContentPartPr/>
                <p14:nvPr/>
              </p14:nvContentPartPr>
              <p14:xfrm>
                <a:off x="5454340" y="123706"/>
                <a:ext cx="27720" cy="35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1F6878F-2063-3B23-D51B-87E669BB87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45700" y="114706"/>
                  <a:ext cx="45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E492FD0-7798-E38F-E1AF-08A510BF2A31}"/>
                    </a:ext>
                  </a:extLst>
                </p14:cNvPr>
                <p14:cNvContentPartPr/>
                <p14:nvPr/>
              </p14:nvContentPartPr>
              <p14:xfrm>
                <a:off x="5390620" y="61786"/>
                <a:ext cx="223560" cy="2206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E492FD0-7798-E38F-E1AF-08A510BF2A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1620" y="52786"/>
                  <a:ext cx="241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2937318-0349-82EE-0540-5931083BD1FF}"/>
                    </a:ext>
                  </a:extLst>
                </p14:cNvPr>
                <p14:cNvContentPartPr/>
                <p14:nvPr/>
              </p14:nvContentPartPr>
              <p14:xfrm>
                <a:off x="5352820" y="193906"/>
                <a:ext cx="178560" cy="1782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2937318-0349-82EE-0540-5931083BD1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44180" y="185266"/>
                  <a:ext cx="196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EFD29A8-16C0-B732-148E-F220C6FDB584}"/>
                    </a:ext>
                  </a:extLst>
                </p14:cNvPr>
                <p14:cNvContentPartPr/>
                <p14:nvPr/>
              </p14:nvContentPartPr>
              <p14:xfrm>
                <a:off x="5709220" y="144226"/>
                <a:ext cx="61200" cy="1875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EFD29A8-16C0-B732-148E-F220C6FDB5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00580" y="135226"/>
                  <a:ext cx="78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54E5882-B4A5-3B5E-FEB3-06C65AD1B69B}"/>
                    </a:ext>
                  </a:extLst>
                </p14:cNvPr>
                <p14:cNvContentPartPr/>
                <p14:nvPr/>
              </p14:nvContentPartPr>
              <p14:xfrm>
                <a:off x="5758540" y="111106"/>
                <a:ext cx="181080" cy="2185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54E5882-B4A5-3B5E-FEB3-06C65AD1B6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49900" y="102106"/>
                  <a:ext cx="198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28EDC18-082F-6138-A518-B58085504E78}"/>
                    </a:ext>
                  </a:extLst>
                </p14:cNvPr>
                <p14:cNvContentPartPr/>
                <p14:nvPr/>
              </p14:nvContentPartPr>
              <p14:xfrm>
                <a:off x="5992900" y="76186"/>
                <a:ext cx="227880" cy="2354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28EDC18-082F-6138-A518-B58085504E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84260" y="67186"/>
                  <a:ext cx="245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3499F4F-1137-4E52-ABE4-E500A141A198}"/>
                    </a:ext>
                  </a:extLst>
                </p14:cNvPr>
                <p14:cNvContentPartPr/>
                <p14:nvPr/>
              </p14:nvContentPartPr>
              <p14:xfrm>
                <a:off x="5993620" y="179146"/>
                <a:ext cx="315720" cy="1227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3499F4F-1137-4E52-ABE4-E500A141A1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84980" y="170146"/>
                  <a:ext cx="333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A396775-591C-3810-185C-C40CEB3677DC}"/>
                    </a:ext>
                  </a:extLst>
                </p14:cNvPr>
                <p14:cNvContentPartPr/>
                <p14:nvPr/>
              </p14:nvContentPartPr>
              <p14:xfrm>
                <a:off x="6321220" y="80866"/>
                <a:ext cx="355320" cy="398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A396775-591C-3810-185C-C40CEB3677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12220" y="72226"/>
                  <a:ext cx="372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5FD9E9A-12BE-3782-0F6E-166198214416}"/>
                    </a:ext>
                  </a:extLst>
                </p14:cNvPr>
                <p14:cNvContentPartPr/>
                <p14:nvPr/>
              </p14:nvContentPartPr>
              <p14:xfrm>
                <a:off x="6753940" y="254026"/>
                <a:ext cx="7560" cy="450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5FD9E9A-12BE-3782-0F6E-16619821441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44940" y="245026"/>
                  <a:ext cx="25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E768AE2-EFB4-655D-6784-02ED09E1D687}"/>
                    </a:ext>
                  </a:extLst>
                </p14:cNvPr>
                <p14:cNvContentPartPr/>
                <p14:nvPr/>
              </p14:nvContentPartPr>
              <p14:xfrm>
                <a:off x="6943660" y="84826"/>
                <a:ext cx="259920" cy="2167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E768AE2-EFB4-655D-6784-02ED09E1D6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34660" y="75826"/>
                  <a:ext cx="277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C1B8141-EDC8-3A9B-2569-2D291CB0D31D}"/>
                    </a:ext>
                  </a:extLst>
                </p14:cNvPr>
                <p14:cNvContentPartPr/>
                <p14:nvPr/>
              </p14:nvContentPartPr>
              <p14:xfrm>
                <a:off x="7177300" y="230266"/>
                <a:ext cx="73440" cy="46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C1B8141-EDC8-3A9B-2569-2D291CB0D3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68660" y="221266"/>
                  <a:ext cx="91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9689E6E-F9FE-3347-9244-45121A7C3715}"/>
                    </a:ext>
                  </a:extLst>
                </p14:cNvPr>
                <p14:cNvContentPartPr/>
                <p14:nvPr/>
              </p14:nvContentPartPr>
              <p14:xfrm>
                <a:off x="7278100" y="194626"/>
                <a:ext cx="13320" cy="43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9689E6E-F9FE-3347-9244-45121A7C37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69100" y="185626"/>
                  <a:ext cx="30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1D1B315-CD7D-86D6-17C2-396ADFE03BD4}"/>
                    </a:ext>
                  </a:extLst>
                </p14:cNvPr>
                <p14:cNvContentPartPr/>
                <p14:nvPr/>
              </p14:nvContentPartPr>
              <p14:xfrm>
                <a:off x="6732340" y="190666"/>
                <a:ext cx="59400" cy="46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1D1B315-CD7D-86D6-17C2-396ADFE03B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3340" y="181666"/>
                  <a:ext cx="77040" cy="2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Expectation Maximization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484784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 algorithm specialized to fitting </a:t>
            </a:r>
            <a:r>
              <a:rPr lang="en-CA" sz="2400" dirty="0" err="1"/>
              <a:t>pdfs</a:t>
            </a:r>
            <a:r>
              <a:rPr lang="en-CA" sz="2400" dirty="0"/>
              <a:t> which are the marginalization of a joint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3717032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Defines a lower bound on log likelihood and increases bound iteratively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509120"/>
            <a:ext cx="6552728" cy="183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420888"/>
            <a:ext cx="6552728" cy="1113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C0B5FA80-7ABD-9B71-A8AB-1ED9A112C9A2}"/>
              </a:ext>
            </a:extLst>
          </p:cNvPr>
          <p:cNvGrpSpPr/>
          <p:nvPr/>
        </p:nvGrpSpPr>
        <p:grpSpPr>
          <a:xfrm>
            <a:off x="6150910" y="65754"/>
            <a:ext cx="2180880" cy="963720"/>
            <a:chOff x="6150910" y="65754"/>
            <a:chExt cx="2180880" cy="9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FC9E496-3154-1B1B-B871-7B8488CF5EB9}"/>
                    </a:ext>
                  </a:extLst>
                </p14:cNvPr>
                <p14:cNvContentPartPr/>
                <p14:nvPr/>
              </p14:nvContentPartPr>
              <p14:xfrm>
                <a:off x="7626190" y="641754"/>
                <a:ext cx="212760" cy="331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FC9E496-3154-1B1B-B871-7B8488CF5E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17190" y="633114"/>
                  <a:ext cx="230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5C74981-A1E0-354E-C564-8B692D26D406}"/>
                    </a:ext>
                  </a:extLst>
                </p14:cNvPr>
                <p14:cNvContentPartPr/>
                <p14:nvPr/>
              </p14:nvContentPartPr>
              <p14:xfrm>
                <a:off x="7644550" y="705474"/>
                <a:ext cx="28440" cy="266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5C74981-A1E0-354E-C564-8B692D26D4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5910" y="696834"/>
                  <a:ext cx="46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2010BFE-7DC8-B67D-3119-D9C53B19A7AA}"/>
                    </a:ext>
                  </a:extLst>
                </p14:cNvPr>
                <p14:cNvContentPartPr/>
                <p14:nvPr/>
              </p14:nvContentPartPr>
              <p14:xfrm>
                <a:off x="7624030" y="818154"/>
                <a:ext cx="290520" cy="161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2010BFE-7DC8-B67D-3119-D9C53B19A7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15030" y="809154"/>
                  <a:ext cx="308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92A0983-7C3C-2090-13FC-FE27967EC977}"/>
                    </a:ext>
                  </a:extLst>
                </p14:cNvPr>
                <p14:cNvContentPartPr/>
                <p14:nvPr/>
              </p14:nvContentPartPr>
              <p14:xfrm>
                <a:off x="7828150" y="646074"/>
                <a:ext cx="151560" cy="319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92A0983-7C3C-2090-13FC-FE27967EC9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19510" y="637434"/>
                  <a:ext cx="1692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8E8E7A7-5EF4-2ACA-2638-C85A26FD8FDA}"/>
                    </a:ext>
                  </a:extLst>
                </p14:cNvPr>
                <p14:cNvContentPartPr/>
                <p14:nvPr/>
              </p14:nvContentPartPr>
              <p14:xfrm>
                <a:off x="7949830" y="558234"/>
                <a:ext cx="381960" cy="471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8E8E7A7-5EF4-2ACA-2638-C85A26FD8F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40830" y="549594"/>
                  <a:ext cx="3996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ADA0540-44DB-2244-B32E-A39D89F5A87F}"/>
                    </a:ext>
                  </a:extLst>
                </p14:cNvPr>
                <p14:cNvContentPartPr/>
                <p14:nvPr/>
              </p14:nvContentPartPr>
              <p14:xfrm>
                <a:off x="6150910" y="257274"/>
                <a:ext cx="234360" cy="75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ADA0540-44DB-2244-B32E-A39D89F5A8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1910" y="248634"/>
                  <a:ext cx="252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3DB5E0F-BBE4-3BEF-C60A-834F3FF1DE45}"/>
                    </a:ext>
                  </a:extLst>
                </p14:cNvPr>
                <p14:cNvContentPartPr/>
                <p14:nvPr/>
              </p14:nvContentPartPr>
              <p14:xfrm>
                <a:off x="6248830" y="191034"/>
                <a:ext cx="31320" cy="291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3DB5E0F-BBE4-3BEF-C60A-834F3FF1DE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39830" y="182034"/>
                  <a:ext cx="48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818DCE5-753E-0972-E6F2-4174E1B826FB}"/>
                    </a:ext>
                  </a:extLst>
                </p14:cNvPr>
                <p14:cNvContentPartPr/>
                <p14:nvPr/>
              </p14:nvContentPartPr>
              <p14:xfrm>
                <a:off x="6329110" y="211194"/>
                <a:ext cx="10080" cy="222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818DCE5-753E-0972-E6F2-4174E1B826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20470" y="202194"/>
                  <a:ext cx="27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0799904-7082-2232-B034-9668799551FA}"/>
                    </a:ext>
                  </a:extLst>
                </p14:cNvPr>
                <p14:cNvContentPartPr/>
                <p14:nvPr/>
              </p14:nvContentPartPr>
              <p14:xfrm>
                <a:off x="6268270" y="336114"/>
                <a:ext cx="50040" cy="63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0799904-7082-2232-B034-9668799551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59630" y="327474"/>
                  <a:ext cx="67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B668765-73A7-921A-D8B3-D987514CE67B}"/>
                    </a:ext>
                  </a:extLst>
                </p14:cNvPr>
                <p14:cNvContentPartPr/>
                <p14:nvPr/>
              </p14:nvContentPartPr>
              <p14:xfrm>
                <a:off x="6158470" y="449154"/>
                <a:ext cx="176760" cy="1137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B668765-73A7-921A-D8B3-D987514CE6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49830" y="440154"/>
                  <a:ext cx="194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36B6B02-374F-8DEA-CAAC-7F3680E6514A}"/>
                    </a:ext>
                  </a:extLst>
                </p14:cNvPr>
                <p14:cNvContentPartPr/>
                <p14:nvPr/>
              </p14:nvContentPartPr>
              <p14:xfrm>
                <a:off x="6340270" y="244314"/>
                <a:ext cx="35640" cy="277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36B6B02-374F-8DEA-CAAC-7F3680E651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31270" y="235314"/>
                  <a:ext cx="53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C3153C2-1F97-8240-5A57-E38D4FF13D19}"/>
                    </a:ext>
                  </a:extLst>
                </p14:cNvPr>
                <p14:cNvContentPartPr/>
                <p14:nvPr/>
              </p14:nvContentPartPr>
              <p14:xfrm>
                <a:off x="6370150" y="179874"/>
                <a:ext cx="148680" cy="387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C3153C2-1F97-8240-5A57-E38D4FF13D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61510" y="170874"/>
                  <a:ext cx="1663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84A40C-26FA-4E8A-2C6F-7E25348B165C}"/>
                    </a:ext>
                  </a:extLst>
                </p14:cNvPr>
                <p14:cNvContentPartPr/>
                <p14:nvPr/>
              </p14:nvContentPartPr>
              <p14:xfrm>
                <a:off x="6364750" y="351234"/>
                <a:ext cx="87480" cy="961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84A40C-26FA-4E8A-2C6F-7E25348B16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55750" y="342234"/>
                  <a:ext cx="105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D9FD0B2-52A6-015C-F8C6-BE1AC674AC73}"/>
                    </a:ext>
                  </a:extLst>
                </p14:cNvPr>
                <p14:cNvContentPartPr/>
                <p14:nvPr/>
              </p14:nvContentPartPr>
              <p14:xfrm>
                <a:off x="6566710" y="149994"/>
                <a:ext cx="72000" cy="187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D9FD0B2-52A6-015C-F8C6-BE1AC674AC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58070" y="141354"/>
                  <a:ext cx="89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010E05B-DE57-24A4-4A36-986990F7F94E}"/>
                    </a:ext>
                  </a:extLst>
                </p14:cNvPr>
                <p14:cNvContentPartPr/>
                <p14:nvPr/>
              </p14:nvContentPartPr>
              <p14:xfrm>
                <a:off x="6644110" y="140274"/>
                <a:ext cx="129240" cy="163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010E05B-DE57-24A4-4A36-986990F7F9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35110" y="131274"/>
                  <a:ext cx="146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FCE35EF-8192-58F3-157F-A40311F89B7F}"/>
                    </a:ext>
                  </a:extLst>
                </p14:cNvPr>
                <p14:cNvContentPartPr/>
                <p14:nvPr/>
              </p14:nvContentPartPr>
              <p14:xfrm>
                <a:off x="6671470" y="185634"/>
                <a:ext cx="49680" cy="53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FCE35EF-8192-58F3-157F-A40311F89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62830" y="176634"/>
                  <a:ext cx="67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A261769-2255-B991-1EE8-1699520BD715}"/>
                    </a:ext>
                  </a:extLst>
                </p14:cNvPr>
                <p14:cNvContentPartPr/>
                <p14:nvPr/>
              </p14:nvContentPartPr>
              <p14:xfrm>
                <a:off x="6612790" y="326394"/>
                <a:ext cx="68040" cy="19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A261769-2255-B991-1EE8-1699520BD7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03790" y="317754"/>
                  <a:ext cx="85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17E435B-F6B9-778A-C883-9C2A7C81E2BC}"/>
                    </a:ext>
                  </a:extLst>
                </p14:cNvPr>
                <p14:cNvContentPartPr/>
                <p14:nvPr/>
              </p14:nvContentPartPr>
              <p14:xfrm>
                <a:off x="6616750" y="353394"/>
                <a:ext cx="74160" cy="92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17E435B-F6B9-778A-C883-9C2A7C81E2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07750" y="344394"/>
                  <a:ext cx="91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B611C44-B691-AFC8-6506-557CA0644B75}"/>
                    </a:ext>
                  </a:extLst>
                </p14:cNvPr>
                <p14:cNvContentPartPr/>
                <p14:nvPr/>
              </p14:nvContentPartPr>
              <p14:xfrm>
                <a:off x="6594790" y="127314"/>
                <a:ext cx="456840" cy="3322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B611C44-B691-AFC8-6506-557CA0644B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86150" y="118314"/>
                  <a:ext cx="4744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FA301F8-A27F-87CA-DE62-3316B4B80B6C}"/>
                    </a:ext>
                  </a:extLst>
                </p14:cNvPr>
                <p14:cNvContentPartPr/>
                <p14:nvPr/>
              </p14:nvContentPartPr>
              <p14:xfrm>
                <a:off x="7003030" y="107514"/>
                <a:ext cx="96120" cy="608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FA301F8-A27F-87CA-DE62-3316B4B80B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94030" y="98874"/>
                  <a:ext cx="113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A09A18E-15B8-DC86-261E-6823892AE858}"/>
                    </a:ext>
                  </a:extLst>
                </p14:cNvPr>
                <p14:cNvContentPartPr/>
                <p14:nvPr/>
              </p14:nvContentPartPr>
              <p14:xfrm>
                <a:off x="6823030" y="132354"/>
                <a:ext cx="308880" cy="1882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A09A18E-15B8-DC86-261E-6823892AE8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14030" y="123354"/>
                  <a:ext cx="326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C98FF79-A241-C2B7-0DFF-4F69C1164E23}"/>
                    </a:ext>
                  </a:extLst>
                </p14:cNvPr>
                <p14:cNvContentPartPr/>
                <p14:nvPr/>
              </p14:nvContentPartPr>
              <p14:xfrm>
                <a:off x="6983950" y="249354"/>
                <a:ext cx="11160" cy="792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C98FF79-A241-C2B7-0DFF-4F69C1164E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74950" y="240354"/>
                  <a:ext cx="28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BAAA2B2-88F5-8527-24BA-E47E4113BA74}"/>
                    </a:ext>
                  </a:extLst>
                </p14:cNvPr>
                <p14:cNvContentPartPr/>
                <p14:nvPr/>
              </p14:nvContentPartPr>
              <p14:xfrm>
                <a:off x="7009870" y="244674"/>
                <a:ext cx="246600" cy="1764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BAAA2B2-88F5-8527-24BA-E47E4113BA7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00870" y="236034"/>
                  <a:ext cx="264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0C37AF6-0B34-22D3-A5EA-C0E85342FFA0}"/>
                    </a:ext>
                  </a:extLst>
                </p14:cNvPr>
                <p14:cNvContentPartPr/>
                <p14:nvPr/>
              </p14:nvContentPartPr>
              <p14:xfrm>
                <a:off x="7302550" y="162234"/>
                <a:ext cx="185760" cy="79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0C37AF6-0B34-22D3-A5EA-C0E85342FF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93550" y="153234"/>
                  <a:ext cx="203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C6A0864-3C3E-4064-77DA-85573151B4B0}"/>
                    </a:ext>
                  </a:extLst>
                </p14:cNvPr>
                <p14:cNvContentPartPr/>
                <p14:nvPr/>
              </p14:nvContentPartPr>
              <p14:xfrm>
                <a:off x="7311550" y="118674"/>
                <a:ext cx="247320" cy="218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C6A0864-3C3E-4064-77DA-85573151B4B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02550" y="110034"/>
                  <a:ext cx="264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464E651-2341-32F0-C102-3308FDF59DE3}"/>
                    </a:ext>
                  </a:extLst>
                </p14:cNvPr>
                <p14:cNvContentPartPr/>
                <p14:nvPr/>
              </p14:nvContentPartPr>
              <p14:xfrm>
                <a:off x="7590550" y="82314"/>
                <a:ext cx="124560" cy="248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464E651-2341-32F0-C102-3308FDF59D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81550" y="73674"/>
                  <a:ext cx="142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ED52138-9C5A-0F8E-2069-D696EC1F49CD}"/>
                    </a:ext>
                  </a:extLst>
                </p14:cNvPr>
                <p14:cNvContentPartPr/>
                <p14:nvPr/>
              </p14:nvContentPartPr>
              <p14:xfrm>
                <a:off x="7763710" y="65754"/>
                <a:ext cx="199800" cy="230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ED52138-9C5A-0F8E-2069-D696EC1F49C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5070" y="56754"/>
                  <a:ext cx="217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80D31A6-D7B7-D648-FF7A-731318296F50}"/>
                    </a:ext>
                  </a:extLst>
                </p14:cNvPr>
                <p14:cNvContentPartPr/>
                <p14:nvPr/>
              </p14:nvContentPartPr>
              <p14:xfrm>
                <a:off x="7651390" y="122634"/>
                <a:ext cx="251280" cy="2091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80D31A6-D7B7-D648-FF7A-731318296F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42390" y="113994"/>
                  <a:ext cx="268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18AD65E-6C49-C504-E333-AC582E828A8D}"/>
                    </a:ext>
                  </a:extLst>
                </p14:cNvPr>
                <p14:cNvContentPartPr/>
                <p14:nvPr/>
              </p14:nvContentPartPr>
              <p14:xfrm>
                <a:off x="8060710" y="173754"/>
                <a:ext cx="29520" cy="116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18AD65E-6C49-C504-E333-AC582E828A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51710" y="164754"/>
                  <a:ext cx="4716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81602C1-990A-5536-F547-C888291C0993}"/>
              </a:ext>
            </a:extLst>
          </p:cNvPr>
          <p:cNvGrpSpPr/>
          <p:nvPr/>
        </p:nvGrpSpPr>
        <p:grpSpPr>
          <a:xfrm>
            <a:off x="2597710" y="3482154"/>
            <a:ext cx="1686240" cy="357840"/>
            <a:chOff x="2597710" y="3482154"/>
            <a:chExt cx="168624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622B4BD-5AB6-95E2-3DB7-3598F56CA34C}"/>
                    </a:ext>
                  </a:extLst>
                </p14:cNvPr>
                <p14:cNvContentPartPr/>
                <p14:nvPr/>
              </p14:nvContentPartPr>
              <p14:xfrm>
                <a:off x="2612110" y="3566394"/>
                <a:ext cx="88920" cy="352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622B4BD-5AB6-95E2-3DB7-3598F56CA3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03470" y="3557394"/>
                  <a:ext cx="106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6F639DC-3437-CC53-2844-B945B56242CE}"/>
                    </a:ext>
                  </a:extLst>
                </p14:cNvPr>
                <p14:cNvContentPartPr/>
                <p14:nvPr/>
              </p14:nvContentPartPr>
              <p14:xfrm>
                <a:off x="2616790" y="3636234"/>
                <a:ext cx="10800" cy="153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6F639DC-3437-CC53-2844-B945B56242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07790" y="3627234"/>
                  <a:ext cx="28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828E97C-9FD8-E402-5784-A9E7A32CC657}"/>
                    </a:ext>
                  </a:extLst>
                </p14:cNvPr>
                <p14:cNvContentPartPr/>
                <p14:nvPr/>
              </p14:nvContentPartPr>
              <p14:xfrm>
                <a:off x="2597710" y="3700674"/>
                <a:ext cx="156600" cy="109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828E97C-9FD8-E402-5784-A9E7A32CC6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88710" y="3692034"/>
                  <a:ext cx="174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9057778-4E21-211D-C3DA-40B7B41A8DD7}"/>
                    </a:ext>
                  </a:extLst>
                </p14:cNvPr>
                <p14:cNvContentPartPr/>
                <p14:nvPr/>
              </p14:nvContentPartPr>
              <p14:xfrm>
                <a:off x="2718670" y="3572154"/>
                <a:ext cx="81360" cy="2347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9057778-4E21-211D-C3DA-40B7B41A8D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10030" y="3563514"/>
                  <a:ext cx="99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ED15523-2CFD-428F-84EB-5B69051F9BCF}"/>
                    </a:ext>
                  </a:extLst>
                </p14:cNvPr>
                <p14:cNvContentPartPr/>
                <p14:nvPr/>
              </p14:nvContentPartPr>
              <p14:xfrm>
                <a:off x="2793550" y="3574314"/>
                <a:ext cx="182880" cy="265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ED15523-2CFD-428F-84EB-5B69051F9B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84910" y="3565314"/>
                  <a:ext cx="2005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11FBFFE-D17C-3F69-886F-5B37DC4C9E8C}"/>
                    </a:ext>
                  </a:extLst>
                </p14:cNvPr>
                <p14:cNvContentPartPr/>
                <p14:nvPr/>
              </p14:nvContentPartPr>
              <p14:xfrm>
                <a:off x="3155350" y="3482514"/>
                <a:ext cx="54720" cy="648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11FBFFE-D17C-3F69-886F-5B37DC4C9E8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46350" y="3473874"/>
                  <a:ext cx="72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5537237-1115-BB75-76E2-BBA19C6180BB}"/>
                    </a:ext>
                  </a:extLst>
                </p14:cNvPr>
                <p14:cNvContentPartPr/>
                <p14:nvPr/>
              </p14:nvContentPartPr>
              <p14:xfrm>
                <a:off x="3097030" y="3578274"/>
                <a:ext cx="21600" cy="1598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5537237-1115-BB75-76E2-BBA19C6180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88390" y="3569634"/>
                  <a:ext cx="39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1A03BD1-A1E9-0F02-F5CC-DE31E5D5A456}"/>
                    </a:ext>
                  </a:extLst>
                </p14:cNvPr>
                <p14:cNvContentPartPr/>
                <p14:nvPr/>
              </p14:nvContentPartPr>
              <p14:xfrm>
                <a:off x="3141670" y="3569994"/>
                <a:ext cx="111240" cy="156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1A03BD1-A1E9-0F02-F5CC-DE31E5D5A45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33030" y="3561354"/>
                  <a:ext cx="128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EFB8193-732A-F888-674D-8DFFC57B19C1}"/>
                    </a:ext>
                  </a:extLst>
                </p14:cNvPr>
                <p14:cNvContentPartPr/>
                <p14:nvPr/>
              </p14:nvContentPartPr>
              <p14:xfrm>
                <a:off x="3133030" y="3631194"/>
                <a:ext cx="67680" cy="676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EFB8193-732A-F888-674D-8DFFC57B19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24030" y="3622194"/>
                  <a:ext cx="85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C779F41-7D4A-4B0D-EC9D-8AB5C7D19CF5}"/>
                    </a:ext>
                  </a:extLst>
                </p14:cNvPr>
                <p14:cNvContentPartPr/>
                <p14:nvPr/>
              </p14:nvContentPartPr>
              <p14:xfrm>
                <a:off x="3154630" y="3647754"/>
                <a:ext cx="6120" cy="1072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C779F41-7D4A-4B0D-EC9D-8AB5C7D19C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45990" y="3639114"/>
                  <a:ext cx="23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A606B5E-6041-C6AD-C88E-21D661AB58AB}"/>
                    </a:ext>
                  </a:extLst>
                </p14:cNvPr>
                <p14:cNvContentPartPr/>
                <p14:nvPr/>
              </p14:nvContentPartPr>
              <p14:xfrm>
                <a:off x="3001270" y="3582234"/>
                <a:ext cx="273600" cy="2142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A606B5E-6041-C6AD-C88E-21D661AB58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92630" y="3573594"/>
                  <a:ext cx="291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BC2375F-BE4E-81A2-7F74-B54880EC91A2}"/>
                    </a:ext>
                  </a:extLst>
                </p14:cNvPr>
                <p14:cNvContentPartPr/>
                <p14:nvPr/>
              </p14:nvContentPartPr>
              <p14:xfrm>
                <a:off x="3386110" y="3541914"/>
                <a:ext cx="181800" cy="518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BC2375F-BE4E-81A2-7F74-B54880EC91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77110" y="3533274"/>
                  <a:ext cx="199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345FED3-B4EA-43FD-0014-8C31ADAAE2C0}"/>
                    </a:ext>
                  </a:extLst>
                </p14:cNvPr>
                <p14:cNvContentPartPr/>
                <p14:nvPr/>
              </p14:nvContentPartPr>
              <p14:xfrm>
                <a:off x="3346150" y="3501594"/>
                <a:ext cx="171000" cy="260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345FED3-B4EA-43FD-0014-8C31ADAAE2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37510" y="3492954"/>
                  <a:ext cx="188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B3050C0-52A8-C7E0-8177-7104FF507B80}"/>
                    </a:ext>
                  </a:extLst>
                </p14:cNvPr>
                <p14:cNvContentPartPr/>
                <p14:nvPr/>
              </p14:nvContentPartPr>
              <p14:xfrm>
                <a:off x="3293590" y="3666114"/>
                <a:ext cx="321840" cy="1472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B3050C0-52A8-C7E0-8177-7104FF507B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84590" y="3657474"/>
                  <a:ext cx="339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B0507C3-ABDF-8E29-4B9E-12C4150BB2EA}"/>
                    </a:ext>
                  </a:extLst>
                </p14:cNvPr>
                <p14:cNvContentPartPr/>
                <p14:nvPr/>
              </p14:nvContentPartPr>
              <p14:xfrm>
                <a:off x="3731710" y="3482154"/>
                <a:ext cx="74520" cy="1782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B0507C3-ABDF-8E29-4B9E-12C4150BB2E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23070" y="3473154"/>
                  <a:ext cx="92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FB2E204-7E10-0EC1-D23C-33C52D484228}"/>
                    </a:ext>
                  </a:extLst>
                </p14:cNvPr>
                <p14:cNvContentPartPr/>
                <p14:nvPr/>
              </p14:nvContentPartPr>
              <p14:xfrm>
                <a:off x="3820990" y="3521034"/>
                <a:ext cx="33840" cy="18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FB2E204-7E10-0EC1-D23C-33C52D4842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12350" y="3512394"/>
                  <a:ext cx="514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77BFD0E-B210-8E92-B966-78947033A368}"/>
                    </a:ext>
                  </a:extLst>
                </p14:cNvPr>
                <p14:cNvContentPartPr/>
                <p14:nvPr/>
              </p14:nvContentPartPr>
              <p14:xfrm>
                <a:off x="3732430" y="3482154"/>
                <a:ext cx="165960" cy="223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77BFD0E-B210-8E92-B966-78947033A3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23790" y="3473154"/>
                  <a:ext cx="183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ADA0631-40B3-EAA9-EF2F-B30FB81C34CB}"/>
                    </a:ext>
                  </a:extLst>
                </p14:cNvPr>
                <p14:cNvContentPartPr/>
                <p14:nvPr/>
              </p14:nvContentPartPr>
              <p14:xfrm>
                <a:off x="3667990" y="3536514"/>
                <a:ext cx="246960" cy="1540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ADA0631-40B3-EAA9-EF2F-B30FB81C34C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59350" y="3527514"/>
                  <a:ext cx="264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0541763E-2AC7-38AF-A564-BE71778B977C}"/>
                    </a:ext>
                  </a:extLst>
                </p14:cNvPr>
                <p14:cNvContentPartPr/>
                <p14:nvPr/>
              </p14:nvContentPartPr>
              <p14:xfrm>
                <a:off x="3620830" y="3726234"/>
                <a:ext cx="280440" cy="518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0541763E-2AC7-38AF-A564-BE71778B97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12190" y="3717234"/>
                  <a:ext cx="298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D7BD1D6-71CF-9A65-39E9-F181C2AEFB5D}"/>
                    </a:ext>
                  </a:extLst>
                </p14:cNvPr>
                <p14:cNvContentPartPr/>
                <p14:nvPr/>
              </p14:nvContentPartPr>
              <p14:xfrm>
                <a:off x="3992350" y="3498354"/>
                <a:ext cx="71280" cy="2120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D7BD1D6-71CF-9A65-39E9-F181C2AEFB5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83350" y="3489354"/>
                  <a:ext cx="889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4273772-C94B-973D-9992-E96731F60EDB}"/>
                    </a:ext>
                  </a:extLst>
                </p14:cNvPr>
                <p14:cNvContentPartPr/>
                <p14:nvPr/>
              </p14:nvContentPartPr>
              <p14:xfrm>
                <a:off x="4065790" y="3527154"/>
                <a:ext cx="110160" cy="784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4273772-C94B-973D-9992-E96731F60ED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56790" y="3518154"/>
                  <a:ext cx="127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FE2941B-CC05-21AF-0648-C9F6C165EA3E}"/>
                    </a:ext>
                  </a:extLst>
                </p14:cNvPr>
                <p14:cNvContentPartPr/>
                <p14:nvPr/>
              </p14:nvContentPartPr>
              <p14:xfrm>
                <a:off x="4130590" y="3485394"/>
                <a:ext cx="153360" cy="243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FE2941B-CC05-21AF-0648-C9F6C165EA3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21950" y="3476754"/>
                  <a:ext cx="1710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2BF6BAC3-1D49-A017-C66D-BB090CF7B373}"/>
              </a:ext>
            </a:extLst>
          </p:cNvPr>
          <p:cNvGrpSpPr/>
          <p:nvPr/>
        </p:nvGrpSpPr>
        <p:grpSpPr>
          <a:xfrm>
            <a:off x="4388350" y="3205314"/>
            <a:ext cx="3200400" cy="563040"/>
            <a:chOff x="4388350" y="3205314"/>
            <a:chExt cx="3200400" cy="56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60E8817-628D-A829-FC1E-ED6634853DB9}"/>
                    </a:ext>
                  </a:extLst>
                </p14:cNvPr>
                <p14:cNvContentPartPr/>
                <p14:nvPr/>
              </p14:nvContentPartPr>
              <p14:xfrm>
                <a:off x="4492390" y="3471354"/>
                <a:ext cx="17640" cy="60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60E8817-628D-A829-FC1E-ED6634853D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83390" y="3462714"/>
                  <a:ext cx="35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88B8160-484D-A743-AE32-20D34CA8EF83}"/>
                    </a:ext>
                  </a:extLst>
                </p14:cNvPr>
                <p14:cNvContentPartPr/>
                <p14:nvPr/>
              </p14:nvContentPartPr>
              <p14:xfrm>
                <a:off x="4481230" y="3414114"/>
                <a:ext cx="77400" cy="116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88B8160-484D-A743-AE32-20D34CA8EF8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72230" y="3405114"/>
                  <a:ext cx="95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C4F5273-535F-4D4C-DDA3-BC736F013B5B}"/>
                    </a:ext>
                  </a:extLst>
                </p14:cNvPr>
                <p14:cNvContentPartPr/>
                <p14:nvPr/>
              </p14:nvContentPartPr>
              <p14:xfrm>
                <a:off x="4388350" y="3470994"/>
                <a:ext cx="194760" cy="1224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C4F5273-535F-4D4C-DDA3-BC736F013B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79350" y="3461994"/>
                  <a:ext cx="212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E6E6036-DE7F-44CB-9EA9-317A2487F74B}"/>
                    </a:ext>
                  </a:extLst>
                </p14:cNvPr>
                <p14:cNvContentPartPr/>
                <p14:nvPr/>
              </p14:nvContentPartPr>
              <p14:xfrm>
                <a:off x="4429030" y="3628314"/>
                <a:ext cx="3600" cy="374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E6E6036-DE7F-44CB-9EA9-317A2487F7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20390" y="3619314"/>
                  <a:ext cx="21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43F0A33-5AEF-6BDD-1D6B-3FDAFF745A7A}"/>
                    </a:ext>
                  </a:extLst>
                </p14:cNvPr>
                <p14:cNvContentPartPr/>
                <p14:nvPr/>
              </p14:nvContentPartPr>
              <p14:xfrm>
                <a:off x="4417150" y="3572154"/>
                <a:ext cx="122040" cy="1962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43F0A33-5AEF-6BDD-1D6B-3FDAFF745A7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08510" y="3563514"/>
                  <a:ext cx="139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82DC781-D927-E630-090A-9DD9405BDB98}"/>
                    </a:ext>
                  </a:extLst>
                </p14:cNvPr>
                <p14:cNvContentPartPr/>
                <p14:nvPr/>
              </p14:nvContentPartPr>
              <p14:xfrm>
                <a:off x="4470070" y="3651714"/>
                <a:ext cx="173880" cy="28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82DC781-D927-E630-090A-9DD9405BDB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61070" y="3643074"/>
                  <a:ext cx="191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0E0E99B-C476-52A1-20B4-AF4F2BD503C3}"/>
                    </a:ext>
                  </a:extLst>
                </p14:cNvPr>
                <p14:cNvContentPartPr/>
                <p14:nvPr/>
              </p14:nvContentPartPr>
              <p14:xfrm>
                <a:off x="4672030" y="3423834"/>
                <a:ext cx="149040" cy="2692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0E0E99B-C476-52A1-20B4-AF4F2BD503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63390" y="3415194"/>
                  <a:ext cx="1666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CD4EC86-26E8-A19F-1390-9254D991DBDF}"/>
                    </a:ext>
                  </a:extLst>
                </p14:cNvPr>
                <p14:cNvContentPartPr/>
                <p14:nvPr/>
              </p14:nvContentPartPr>
              <p14:xfrm>
                <a:off x="4735750" y="3587634"/>
                <a:ext cx="120600" cy="673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CD4EC86-26E8-A19F-1390-9254D991DB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27110" y="3578994"/>
                  <a:ext cx="138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70AA992-15DE-F676-D489-BE4892D10592}"/>
                    </a:ext>
                  </a:extLst>
                </p14:cNvPr>
                <p14:cNvContentPartPr/>
                <p14:nvPr/>
              </p14:nvContentPartPr>
              <p14:xfrm>
                <a:off x="4877590" y="3421674"/>
                <a:ext cx="50400" cy="26532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70AA992-15DE-F676-D489-BE4892D105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68590" y="3412674"/>
                  <a:ext cx="680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B846010-990A-E51D-C8ED-2E5D0879293C}"/>
                    </a:ext>
                  </a:extLst>
                </p14:cNvPr>
                <p14:cNvContentPartPr/>
                <p14:nvPr/>
              </p14:nvContentPartPr>
              <p14:xfrm>
                <a:off x="4977310" y="3414474"/>
                <a:ext cx="132120" cy="2340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B846010-990A-E51D-C8ED-2E5D087929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68670" y="3405474"/>
                  <a:ext cx="149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443C75A-7B22-2F22-FFD8-7C65E017A334}"/>
                    </a:ext>
                  </a:extLst>
                </p14:cNvPr>
                <p14:cNvContentPartPr/>
                <p14:nvPr/>
              </p14:nvContentPartPr>
              <p14:xfrm>
                <a:off x="4973710" y="3459834"/>
                <a:ext cx="110160" cy="1656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443C75A-7B22-2F22-FFD8-7C65E017A3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65070" y="3450834"/>
                  <a:ext cx="127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4744AC24-DC4F-D7C0-8704-E33636C893D6}"/>
                    </a:ext>
                  </a:extLst>
                </p14:cNvPr>
                <p14:cNvContentPartPr/>
                <p14:nvPr/>
              </p14:nvContentPartPr>
              <p14:xfrm>
                <a:off x="5168110" y="3377394"/>
                <a:ext cx="129960" cy="3009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4744AC24-DC4F-D7C0-8704-E33636C893D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59110" y="3368394"/>
                  <a:ext cx="147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7BA2014-C4DE-D092-3D3D-FEEFCE05287B}"/>
                    </a:ext>
                  </a:extLst>
                </p14:cNvPr>
                <p14:cNvContentPartPr/>
                <p14:nvPr/>
              </p14:nvContentPartPr>
              <p14:xfrm>
                <a:off x="5302390" y="3470274"/>
                <a:ext cx="56880" cy="943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7BA2014-C4DE-D092-3D3D-FEEFCE05287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93750" y="3461634"/>
                  <a:ext cx="74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899610D-30BD-BE6D-744C-B120F36FF870}"/>
                    </a:ext>
                  </a:extLst>
                </p14:cNvPr>
                <p14:cNvContentPartPr/>
                <p14:nvPr/>
              </p14:nvContentPartPr>
              <p14:xfrm>
                <a:off x="5346310" y="3389634"/>
                <a:ext cx="54360" cy="2127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899610D-30BD-BE6D-744C-B120F36FF8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37310" y="3380994"/>
                  <a:ext cx="72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A3614A7B-044F-2992-D488-4EA34F652F8C}"/>
                    </a:ext>
                  </a:extLst>
                </p14:cNvPr>
                <p14:cNvContentPartPr/>
                <p14:nvPr/>
              </p14:nvContentPartPr>
              <p14:xfrm>
                <a:off x="5393110" y="3545514"/>
                <a:ext cx="147960" cy="619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A3614A7B-044F-2992-D488-4EA34F652F8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84470" y="3536514"/>
                  <a:ext cx="165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35A98E7-5FAA-3780-32A1-65723ED93D7E}"/>
                    </a:ext>
                  </a:extLst>
                </p14:cNvPr>
                <p14:cNvContentPartPr/>
                <p14:nvPr/>
              </p14:nvContentPartPr>
              <p14:xfrm>
                <a:off x="5579590" y="3319794"/>
                <a:ext cx="92520" cy="2592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35A98E7-5FAA-3780-32A1-65723ED93D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70590" y="3310794"/>
                  <a:ext cx="110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1E09C66-6AF5-633B-BD9B-36E1B061BEC1}"/>
                    </a:ext>
                  </a:extLst>
                </p14:cNvPr>
                <p14:cNvContentPartPr/>
                <p14:nvPr/>
              </p14:nvContentPartPr>
              <p14:xfrm>
                <a:off x="5600470" y="3440754"/>
                <a:ext cx="24840" cy="698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1E09C66-6AF5-633B-BD9B-36E1B061BE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91470" y="3431754"/>
                  <a:ext cx="42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18662390-EE5A-7AC0-4BEB-4D4ED2381BA5}"/>
                    </a:ext>
                  </a:extLst>
                </p14:cNvPr>
                <p14:cNvContentPartPr/>
                <p14:nvPr/>
              </p14:nvContentPartPr>
              <p14:xfrm>
                <a:off x="5642950" y="3414834"/>
                <a:ext cx="81000" cy="1519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18662390-EE5A-7AC0-4BEB-4D4ED2381BA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34310" y="3406194"/>
                  <a:ext cx="98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476432C-3344-20F3-9654-97A3E391CD73}"/>
                    </a:ext>
                  </a:extLst>
                </p14:cNvPr>
                <p14:cNvContentPartPr/>
                <p14:nvPr/>
              </p14:nvContentPartPr>
              <p14:xfrm>
                <a:off x="5711350" y="3436794"/>
                <a:ext cx="70920" cy="932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476432C-3344-20F3-9654-97A3E391CD7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02350" y="3427794"/>
                  <a:ext cx="88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9F288E1-D7AB-C225-58EB-4CF8438A7017}"/>
                    </a:ext>
                  </a:extLst>
                </p14:cNvPr>
                <p14:cNvContentPartPr/>
                <p14:nvPr/>
              </p14:nvContentPartPr>
              <p14:xfrm>
                <a:off x="5759590" y="3336354"/>
                <a:ext cx="15840" cy="94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9F288E1-D7AB-C225-58EB-4CF8438A70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50590" y="3327714"/>
                  <a:ext cx="33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9858BB3-EF7C-2770-5194-8DBB2395865C}"/>
                    </a:ext>
                  </a:extLst>
                </p14:cNvPr>
                <p14:cNvContentPartPr/>
                <p14:nvPr/>
              </p14:nvContentPartPr>
              <p14:xfrm>
                <a:off x="5548990" y="3628314"/>
                <a:ext cx="33480" cy="7200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9858BB3-EF7C-2770-5194-8DBB239586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39990" y="3619314"/>
                  <a:ext cx="51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B8CD074-BEB7-41D9-8A80-00F7B3FC64C7}"/>
                    </a:ext>
                  </a:extLst>
                </p14:cNvPr>
                <p14:cNvContentPartPr/>
                <p14:nvPr/>
              </p14:nvContentPartPr>
              <p14:xfrm>
                <a:off x="5643670" y="3553794"/>
                <a:ext cx="57240" cy="103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B8CD074-BEB7-41D9-8A80-00F7B3FC64C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34670" y="3544794"/>
                  <a:ext cx="74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E69D71C-5CF0-541C-AC65-115B4712FF7F}"/>
                    </a:ext>
                  </a:extLst>
                </p14:cNvPr>
                <p14:cNvContentPartPr/>
                <p14:nvPr/>
              </p14:nvContentPartPr>
              <p14:xfrm>
                <a:off x="5732590" y="3572874"/>
                <a:ext cx="4320" cy="669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E69D71C-5CF0-541C-AC65-115B4712FF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23590" y="3563874"/>
                  <a:ext cx="21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1167C9F-8C79-A8B4-5DAB-A4337C59ED3B}"/>
                    </a:ext>
                  </a:extLst>
                </p14:cNvPr>
                <p14:cNvContentPartPr/>
                <p14:nvPr/>
              </p14:nvContentPartPr>
              <p14:xfrm>
                <a:off x="5802070" y="3570714"/>
                <a:ext cx="11520" cy="85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1167C9F-8C79-A8B4-5DAB-A4337C59ED3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93070" y="3561714"/>
                  <a:ext cx="29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8574A81-C452-7761-C714-AA0FCA7015B5}"/>
                    </a:ext>
                  </a:extLst>
                </p14:cNvPr>
                <p14:cNvContentPartPr/>
                <p14:nvPr/>
              </p14:nvContentPartPr>
              <p14:xfrm>
                <a:off x="5968750" y="3317994"/>
                <a:ext cx="101880" cy="135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8574A81-C452-7761-C714-AA0FCA7015B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60110" y="3308994"/>
                  <a:ext cx="119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CD3EC7AC-E576-1EB4-599D-26715D4D551D}"/>
                    </a:ext>
                  </a:extLst>
                </p14:cNvPr>
                <p14:cNvContentPartPr/>
                <p14:nvPr/>
              </p14:nvContentPartPr>
              <p14:xfrm>
                <a:off x="5892790" y="3519594"/>
                <a:ext cx="221400" cy="928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CD3EC7AC-E576-1EB4-599D-26715D4D551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83790" y="3510954"/>
                  <a:ext cx="239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F6DF26E-90AF-4B22-CA01-FE4D455D6A29}"/>
                    </a:ext>
                  </a:extLst>
                </p14:cNvPr>
                <p14:cNvContentPartPr/>
                <p14:nvPr/>
              </p14:nvContentPartPr>
              <p14:xfrm>
                <a:off x="6036430" y="3459114"/>
                <a:ext cx="20160" cy="1224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F6DF26E-90AF-4B22-CA01-FE4D455D6A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027790" y="3450474"/>
                  <a:ext cx="37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66F9261-071A-C62E-88EB-EA4978879DF7}"/>
                    </a:ext>
                  </a:extLst>
                </p14:cNvPr>
                <p14:cNvContentPartPr/>
                <p14:nvPr/>
              </p14:nvContentPartPr>
              <p14:xfrm>
                <a:off x="5956870" y="3496554"/>
                <a:ext cx="110520" cy="84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66F9261-071A-C62E-88EB-EA4978879DF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48230" y="3487914"/>
                  <a:ext cx="1281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A36425B-7EBD-DB35-3341-79E00A8DF953}"/>
                    </a:ext>
                  </a:extLst>
                </p14:cNvPr>
                <p14:cNvContentPartPr/>
                <p14:nvPr/>
              </p14:nvContentPartPr>
              <p14:xfrm>
                <a:off x="6092590" y="3488634"/>
                <a:ext cx="27720" cy="1324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A36425B-7EBD-DB35-3341-79E00A8DF9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83590" y="3479994"/>
                  <a:ext cx="45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D0966F9-4D7C-F88D-BD0E-8EDC2F2F8069}"/>
                    </a:ext>
                  </a:extLst>
                </p14:cNvPr>
                <p14:cNvContentPartPr/>
                <p14:nvPr/>
              </p14:nvContentPartPr>
              <p14:xfrm>
                <a:off x="6215710" y="3373074"/>
                <a:ext cx="105120" cy="262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D0966F9-4D7C-F88D-BD0E-8EDC2F2F806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07070" y="3364074"/>
                  <a:ext cx="122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185E8C5-09F2-F717-FB54-0C6218759A3D}"/>
                    </a:ext>
                  </a:extLst>
                </p14:cNvPr>
                <p14:cNvContentPartPr/>
                <p14:nvPr/>
              </p14:nvContentPartPr>
              <p14:xfrm>
                <a:off x="6288430" y="3302514"/>
                <a:ext cx="6840" cy="1623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185E8C5-09F2-F717-FB54-0C6218759A3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79790" y="3293514"/>
                  <a:ext cx="24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9D1ADA9-8F7A-2C54-EBA3-C6A355ADE15E}"/>
                    </a:ext>
                  </a:extLst>
                </p14:cNvPr>
                <p14:cNvContentPartPr/>
                <p14:nvPr/>
              </p14:nvContentPartPr>
              <p14:xfrm>
                <a:off x="6212830" y="3325914"/>
                <a:ext cx="86040" cy="24804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9D1ADA9-8F7A-2C54-EBA3-C6A355ADE15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04190" y="3316914"/>
                  <a:ext cx="103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8E7C61B-E4CD-642B-F848-F169FD036D73}"/>
                    </a:ext>
                  </a:extLst>
                </p14:cNvPr>
                <p14:cNvContentPartPr/>
                <p14:nvPr/>
              </p14:nvContentPartPr>
              <p14:xfrm>
                <a:off x="6181870" y="3434274"/>
                <a:ext cx="126000" cy="1674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8E7C61B-E4CD-642B-F848-F169FD036D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73230" y="3425634"/>
                  <a:ext cx="143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6FD964C2-1E20-E467-D86E-F62EF23012F9}"/>
                    </a:ext>
                  </a:extLst>
                </p14:cNvPr>
                <p14:cNvContentPartPr/>
                <p14:nvPr/>
              </p14:nvContentPartPr>
              <p14:xfrm>
                <a:off x="6313270" y="3292794"/>
                <a:ext cx="109440" cy="2422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6FD964C2-1E20-E467-D86E-F62EF23012F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04270" y="3284154"/>
                  <a:ext cx="127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8317D3E-8610-BCBB-100A-A4AC0724363B}"/>
                    </a:ext>
                  </a:extLst>
                </p14:cNvPr>
                <p14:cNvContentPartPr/>
                <p14:nvPr/>
              </p14:nvContentPartPr>
              <p14:xfrm>
                <a:off x="6377710" y="3384594"/>
                <a:ext cx="178920" cy="12852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8317D3E-8610-BCBB-100A-A4AC072436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68710" y="3375954"/>
                  <a:ext cx="196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7A8685D3-CEDF-D698-FCFB-8E47A45BA1FD}"/>
                    </a:ext>
                  </a:extLst>
                </p14:cNvPr>
                <p14:cNvContentPartPr/>
                <p14:nvPr/>
              </p14:nvContentPartPr>
              <p14:xfrm>
                <a:off x="6569590" y="3282714"/>
                <a:ext cx="207360" cy="2718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7A8685D3-CEDF-D698-FCFB-8E47A45BA1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60590" y="3274074"/>
                  <a:ext cx="2250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E591291-431C-891D-227A-A3CE81F46DDB}"/>
                    </a:ext>
                  </a:extLst>
                </p14:cNvPr>
                <p14:cNvContentPartPr/>
                <p14:nvPr/>
              </p14:nvContentPartPr>
              <p14:xfrm>
                <a:off x="6832750" y="3263274"/>
                <a:ext cx="127440" cy="2196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E591291-431C-891D-227A-A3CE81F46DD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24110" y="3254634"/>
                  <a:ext cx="145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6CE880B-8080-8682-74E2-DF05F628C218}"/>
                    </a:ext>
                  </a:extLst>
                </p14:cNvPr>
                <p14:cNvContentPartPr/>
                <p14:nvPr/>
              </p14:nvContentPartPr>
              <p14:xfrm>
                <a:off x="6921310" y="3296754"/>
                <a:ext cx="101160" cy="2278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6CE880B-8080-8682-74E2-DF05F628C21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12310" y="3288114"/>
                  <a:ext cx="118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B9043F7-0206-B828-7CD6-EB2499FE095A}"/>
                    </a:ext>
                  </a:extLst>
                </p14:cNvPr>
                <p14:cNvContentPartPr/>
                <p14:nvPr/>
              </p14:nvContentPartPr>
              <p14:xfrm>
                <a:off x="7076830" y="3226914"/>
                <a:ext cx="38520" cy="910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B9043F7-0206-B828-7CD6-EB2499FE09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68190" y="3217914"/>
                  <a:ext cx="5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58CDC3F-C41C-154F-6C1A-D7A0E5D63E89}"/>
                    </a:ext>
                  </a:extLst>
                </p14:cNvPr>
                <p14:cNvContentPartPr/>
                <p14:nvPr/>
              </p14:nvContentPartPr>
              <p14:xfrm>
                <a:off x="7059550" y="3205314"/>
                <a:ext cx="187920" cy="1987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58CDC3F-C41C-154F-6C1A-D7A0E5D63E8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50550" y="3196674"/>
                  <a:ext cx="205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2B031540-43F6-B6AA-63AE-0F6D286F465F}"/>
                    </a:ext>
                  </a:extLst>
                </p14:cNvPr>
                <p14:cNvContentPartPr/>
                <p14:nvPr/>
              </p14:nvContentPartPr>
              <p14:xfrm>
                <a:off x="7160710" y="3356514"/>
                <a:ext cx="14760" cy="1332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2B031540-43F6-B6AA-63AE-0F6D286F465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52070" y="3347874"/>
                  <a:ext cx="32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5E445F4-A701-E580-545B-B88C56B94FE8}"/>
                    </a:ext>
                  </a:extLst>
                </p14:cNvPr>
                <p14:cNvContentPartPr/>
                <p14:nvPr/>
              </p14:nvContentPartPr>
              <p14:xfrm>
                <a:off x="7196710" y="3373074"/>
                <a:ext cx="33480" cy="30276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5E445F4-A701-E580-545B-B88C56B94FE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88070" y="3364074"/>
                  <a:ext cx="51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4E0099D-7E58-0394-C239-F3D388E7D596}"/>
                    </a:ext>
                  </a:extLst>
                </p14:cNvPr>
                <p14:cNvContentPartPr/>
                <p14:nvPr/>
              </p14:nvContentPartPr>
              <p14:xfrm>
                <a:off x="7411270" y="3234114"/>
                <a:ext cx="31680" cy="2304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4E0099D-7E58-0394-C239-F3D388E7D5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02270" y="3225114"/>
                  <a:ext cx="49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70060193-6B50-C5DB-2E79-A9D4DBD50A6F}"/>
                    </a:ext>
                  </a:extLst>
                </p14:cNvPr>
                <p14:cNvContentPartPr/>
                <p14:nvPr/>
              </p14:nvContentPartPr>
              <p14:xfrm>
                <a:off x="7379590" y="3225114"/>
                <a:ext cx="209160" cy="2926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70060193-6B50-C5DB-2E79-A9D4DBD50A6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70590" y="3216474"/>
                  <a:ext cx="22680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2BA6D11A-F37D-AB8F-E9E9-25A9BF04231F}"/>
              </a:ext>
            </a:extLst>
          </p:cNvPr>
          <p:cNvGrpSpPr/>
          <p:nvPr/>
        </p:nvGrpSpPr>
        <p:grpSpPr>
          <a:xfrm>
            <a:off x="7667590" y="3068154"/>
            <a:ext cx="1229400" cy="391680"/>
            <a:chOff x="7667590" y="3068154"/>
            <a:chExt cx="1229400" cy="39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B122B4D8-B5EF-84B2-5CB8-6614516CB986}"/>
                    </a:ext>
                  </a:extLst>
                </p14:cNvPr>
                <p14:cNvContentPartPr/>
                <p14:nvPr/>
              </p14:nvContentPartPr>
              <p14:xfrm>
                <a:off x="7777750" y="3143754"/>
                <a:ext cx="61200" cy="3420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B122B4D8-B5EF-84B2-5CB8-6614516CB98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769110" y="3135114"/>
                  <a:ext cx="78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2159CE93-12E0-BBE6-D509-FAA46928FC03}"/>
                    </a:ext>
                  </a:extLst>
                </p14:cNvPr>
                <p14:cNvContentPartPr/>
                <p14:nvPr/>
              </p14:nvContentPartPr>
              <p14:xfrm>
                <a:off x="7677310" y="3212874"/>
                <a:ext cx="202320" cy="13392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2159CE93-12E0-BBE6-D509-FAA46928FC0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68310" y="3203874"/>
                  <a:ext cx="219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E9587C4-BAA6-B89A-E9C2-A50D98BFB094}"/>
                    </a:ext>
                  </a:extLst>
                </p14:cNvPr>
                <p14:cNvContentPartPr/>
                <p14:nvPr/>
              </p14:nvContentPartPr>
              <p14:xfrm>
                <a:off x="7784230" y="3118194"/>
                <a:ext cx="32760" cy="3416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E9587C4-BAA6-B89A-E9C2-A50D98BFB09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75230" y="3109194"/>
                  <a:ext cx="504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8156C54-0F18-A863-53A4-23310669775E}"/>
                    </a:ext>
                  </a:extLst>
                </p14:cNvPr>
                <p14:cNvContentPartPr/>
                <p14:nvPr/>
              </p14:nvContentPartPr>
              <p14:xfrm>
                <a:off x="7667590" y="3340674"/>
                <a:ext cx="239760" cy="1069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8156C54-0F18-A863-53A4-23310669775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658590" y="3332034"/>
                  <a:ext cx="257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13447972-DFD8-C26B-AFA5-E5814FE7D886}"/>
                    </a:ext>
                  </a:extLst>
                </p14:cNvPr>
                <p14:cNvContentPartPr/>
                <p14:nvPr/>
              </p14:nvContentPartPr>
              <p14:xfrm>
                <a:off x="7957030" y="3226914"/>
                <a:ext cx="106200" cy="223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13447972-DFD8-C26B-AFA5-E5814FE7D88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948390" y="3217914"/>
                  <a:ext cx="123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37F1D1A3-360C-35C3-A724-8B9A603890B5}"/>
                    </a:ext>
                  </a:extLst>
                </p14:cNvPr>
                <p14:cNvContentPartPr/>
                <p14:nvPr/>
              </p14:nvContentPartPr>
              <p14:xfrm>
                <a:off x="7964950" y="3191994"/>
                <a:ext cx="139320" cy="1846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37F1D1A3-360C-35C3-A724-8B9A603890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56310" y="3183354"/>
                  <a:ext cx="156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E73B3DE-4E29-168D-17C4-612191AFED16}"/>
                    </a:ext>
                  </a:extLst>
                </p14:cNvPr>
                <p14:cNvContentPartPr/>
                <p14:nvPr/>
              </p14:nvContentPartPr>
              <p14:xfrm>
                <a:off x="7900510" y="3214314"/>
                <a:ext cx="234360" cy="2120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E73B3DE-4E29-168D-17C4-612191AFED1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891870" y="3205674"/>
                  <a:ext cx="252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996181E-FFCA-9773-81F8-024253AE2905}"/>
                    </a:ext>
                  </a:extLst>
                </p14:cNvPr>
                <p14:cNvContentPartPr/>
                <p14:nvPr/>
              </p14:nvContentPartPr>
              <p14:xfrm>
                <a:off x="8172670" y="3176514"/>
                <a:ext cx="93960" cy="208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996181E-FFCA-9773-81F8-024253AE290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63670" y="3167514"/>
                  <a:ext cx="111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D2D09CA1-BA6C-DEA3-CF03-4E6F4D4DDB8E}"/>
                    </a:ext>
                  </a:extLst>
                </p14:cNvPr>
                <p14:cNvContentPartPr/>
                <p14:nvPr/>
              </p14:nvContentPartPr>
              <p14:xfrm>
                <a:off x="8158630" y="3197034"/>
                <a:ext cx="71640" cy="1774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D2D09CA1-BA6C-DEA3-CF03-4E6F4D4DDB8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49990" y="3188394"/>
                  <a:ext cx="892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4A379B9-2BEC-2807-544C-62375C5998D5}"/>
                    </a:ext>
                  </a:extLst>
                </p14:cNvPr>
                <p14:cNvContentPartPr/>
                <p14:nvPr/>
              </p14:nvContentPartPr>
              <p14:xfrm>
                <a:off x="8202190" y="3087234"/>
                <a:ext cx="153720" cy="3445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4A379B9-2BEC-2807-544C-62375C5998D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93550" y="3078594"/>
                  <a:ext cx="171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B4C6093-6B87-25F9-56E1-ED5BE5D1279B}"/>
                    </a:ext>
                  </a:extLst>
                </p14:cNvPr>
                <p14:cNvContentPartPr/>
                <p14:nvPr/>
              </p14:nvContentPartPr>
              <p14:xfrm>
                <a:off x="8204710" y="3250674"/>
                <a:ext cx="103320" cy="1900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B4C6093-6B87-25F9-56E1-ED5BE5D1279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95710" y="3242034"/>
                  <a:ext cx="120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704CE5BB-BA77-4E21-9696-E2D368797E24}"/>
                    </a:ext>
                  </a:extLst>
                </p14:cNvPr>
                <p14:cNvContentPartPr/>
                <p14:nvPr/>
              </p14:nvContentPartPr>
              <p14:xfrm>
                <a:off x="8423590" y="3158514"/>
                <a:ext cx="44640" cy="1857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704CE5BB-BA77-4E21-9696-E2D368797E2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14590" y="3149514"/>
                  <a:ext cx="62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EA03AACD-BBDD-86A2-A401-B2DBCE1C9AF1}"/>
                    </a:ext>
                  </a:extLst>
                </p14:cNvPr>
                <p14:cNvContentPartPr/>
                <p14:nvPr/>
              </p14:nvContentPartPr>
              <p14:xfrm>
                <a:off x="8446990" y="3114234"/>
                <a:ext cx="130320" cy="2703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EA03AACD-BBDD-86A2-A401-B2DBCE1C9AF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38350" y="3105234"/>
                  <a:ext cx="147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722DE23-1069-0607-5593-FCCAF122C835}"/>
                    </a:ext>
                  </a:extLst>
                </p14:cNvPr>
                <p14:cNvContentPartPr/>
                <p14:nvPr/>
              </p14:nvContentPartPr>
              <p14:xfrm>
                <a:off x="8481190" y="3234114"/>
                <a:ext cx="44280" cy="172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722DE23-1069-0607-5593-FCCAF122C8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472190" y="3225474"/>
                  <a:ext cx="61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3AB60C9-E143-46A8-2C64-CDAC1A85E878}"/>
                    </a:ext>
                  </a:extLst>
                </p14:cNvPr>
                <p14:cNvContentPartPr/>
                <p14:nvPr/>
              </p14:nvContentPartPr>
              <p14:xfrm>
                <a:off x="8453830" y="3264714"/>
                <a:ext cx="132480" cy="11592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3AB60C9-E143-46A8-2C64-CDAC1A85E87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44830" y="3256074"/>
                  <a:ext cx="150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B5F9F43-3135-9559-6D0A-83E7F6E2D50A}"/>
                    </a:ext>
                  </a:extLst>
                </p14:cNvPr>
                <p14:cNvContentPartPr/>
                <p14:nvPr/>
              </p14:nvContentPartPr>
              <p14:xfrm>
                <a:off x="8631310" y="3134394"/>
                <a:ext cx="88560" cy="270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B5F9F43-3135-9559-6D0A-83E7F6E2D50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22310" y="3125754"/>
                  <a:ext cx="106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3D163C8-5932-DBE3-0A9D-2DE6DD3F2803}"/>
                    </a:ext>
                  </a:extLst>
                </p14:cNvPr>
                <p14:cNvContentPartPr/>
                <p14:nvPr/>
              </p14:nvContentPartPr>
              <p14:xfrm>
                <a:off x="8611150" y="3097314"/>
                <a:ext cx="131760" cy="23904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3D163C8-5932-DBE3-0A9D-2DE6DD3F280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2510" y="3088674"/>
                  <a:ext cx="149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14F2CF9C-36A8-B60C-12A9-AEBD9CA9C780}"/>
                    </a:ext>
                  </a:extLst>
                </p14:cNvPr>
                <p14:cNvContentPartPr/>
                <p14:nvPr/>
              </p14:nvContentPartPr>
              <p14:xfrm>
                <a:off x="8716990" y="3068154"/>
                <a:ext cx="180000" cy="3873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14F2CF9C-36A8-B60C-12A9-AEBD9CA9C7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08350" y="3059514"/>
                  <a:ext cx="19764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F4073B40-45AB-6147-9762-5805FDC3CE4C}"/>
              </a:ext>
            </a:extLst>
          </p:cNvPr>
          <p:cNvGrpSpPr/>
          <p:nvPr/>
        </p:nvGrpSpPr>
        <p:grpSpPr>
          <a:xfrm>
            <a:off x="1241950" y="78656"/>
            <a:ext cx="3231720" cy="839160"/>
            <a:chOff x="1241950" y="78656"/>
            <a:chExt cx="3231720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F01FA807-1719-9C0C-4A74-B59FC12D0EDD}"/>
                    </a:ext>
                  </a:extLst>
                </p14:cNvPr>
                <p14:cNvContentPartPr/>
                <p14:nvPr/>
              </p14:nvContentPartPr>
              <p14:xfrm>
                <a:off x="1241950" y="293576"/>
                <a:ext cx="26280" cy="237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F01FA807-1719-9C0C-4A74-B59FC12D0E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33310" y="284576"/>
                  <a:ext cx="43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C2BF492-18E2-03ED-1BF4-1FDB586BE9EE}"/>
                    </a:ext>
                  </a:extLst>
                </p14:cNvPr>
                <p14:cNvContentPartPr/>
                <p14:nvPr/>
              </p14:nvContentPartPr>
              <p14:xfrm>
                <a:off x="1379830" y="235616"/>
                <a:ext cx="77040" cy="2383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C2BF492-18E2-03ED-1BF4-1FDB586BE9E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370830" y="226976"/>
                  <a:ext cx="94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6F1C1BA0-0913-B4E4-B41E-A60C1EDE4FC8}"/>
                    </a:ext>
                  </a:extLst>
                </p14:cNvPr>
                <p14:cNvContentPartPr/>
                <p14:nvPr/>
              </p14:nvContentPartPr>
              <p14:xfrm>
                <a:off x="1528870" y="302216"/>
                <a:ext cx="74160" cy="237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6F1C1BA0-0913-B4E4-B41E-A60C1EDE4F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19870" y="293576"/>
                  <a:ext cx="91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15D2C8EC-8106-2EA9-572D-A5707826035C}"/>
                    </a:ext>
                  </a:extLst>
                </p14:cNvPr>
                <p14:cNvContentPartPr/>
                <p14:nvPr/>
              </p14:nvContentPartPr>
              <p14:xfrm>
                <a:off x="1637950" y="190976"/>
                <a:ext cx="240840" cy="18108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15D2C8EC-8106-2EA9-572D-A5707826035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28950" y="181976"/>
                  <a:ext cx="258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2AFE445-B58E-82DB-9FC6-2D4E11F6E983}"/>
                    </a:ext>
                  </a:extLst>
                </p14:cNvPr>
                <p14:cNvContentPartPr/>
                <p14:nvPr/>
              </p14:nvContentPartPr>
              <p14:xfrm>
                <a:off x="1720030" y="300056"/>
                <a:ext cx="12600" cy="1360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2AFE445-B58E-82DB-9FC6-2D4E11F6E98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11030" y="291416"/>
                  <a:ext cx="30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A5BE78CC-A062-8695-B284-0887D7AC5CDD}"/>
                    </a:ext>
                  </a:extLst>
                </p14:cNvPr>
                <p14:cNvContentPartPr/>
                <p14:nvPr/>
              </p14:nvContentPartPr>
              <p14:xfrm>
                <a:off x="1786990" y="147416"/>
                <a:ext cx="276480" cy="3150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A5BE78CC-A062-8695-B284-0887D7AC5CD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77990" y="138416"/>
                  <a:ext cx="294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263CBBB5-6D71-8FC1-E460-9775C1675F86}"/>
                    </a:ext>
                  </a:extLst>
                </p14:cNvPr>
                <p14:cNvContentPartPr/>
                <p14:nvPr/>
              </p14:nvContentPartPr>
              <p14:xfrm>
                <a:off x="1912990" y="248216"/>
                <a:ext cx="151920" cy="568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263CBBB5-6D71-8FC1-E460-9775C1675F8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903990" y="239216"/>
                  <a:ext cx="169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0B2EFFA-0B1A-8B97-484A-0A46D6752A1B}"/>
                    </a:ext>
                  </a:extLst>
                </p14:cNvPr>
                <p14:cNvContentPartPr/>
                <p14:nvPr/>
              </p14:nvContentPartPr>
              <p14:xfrm>
                <a:off x="1933510" y="197096"/>
                <a:ext cx="255600" cy="22932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0B2EFFA-0B1A-8B97-484A-0A46D6752A1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24870" y="188456"/>
                  <a:ext cx="273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3809C57-8FBE-AFE8-5BF0-A425313FB60E}"/>
                    </a:ext>
                  </a:extLst>
                </p14:cNvPr>
                <p14:cNvContentPartPr/>
                <p14:nvPr/>
              </p14:nvContentPartPr>
              <p14:xfrm>
                <a:off x="2044390" y="293936"/>
                <a:ext cx="192240" cy="1339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3809C57-8FBE-AFE8-5BF0-A425313FB60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35750" y="285296"/>
                  <a:ext cx="209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9688446-60C6-A000-B9FF-768DC5CCFD25}"/>
                    </a:ext>
                  </a:extLst>
                </p14:cNvPr>
                <p14:cNvContentPartPr/>
                <p14:nvPr/>
              </p14:nvContentPartPr>
              <p14:xfrm>
                <a:off x="2320510" y="171176"/>
                <a:ext cx="38520" cy="1069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9688446-60C6-A000-B9FF-768DC5CCFD2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311510" y="162536"/>
                  <a:ext cx="56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F8A21785-131A-5AB1-13DE-A01AF03AF115}"/>
                    </a:ext>
                  </a:extLst>
                </p14:cNvPr>
                <p14:cNvContentPartPr/>
                <p14:nvPr/>
              </p14:nvContentPartPr>
              <p14:xfrm>
                <a:off x="2220430" y="160376"/>
                <a:ext cx="216000" cy="1515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F8A21785-131A-5AB1-13DE-A01AF03AF11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11790" y="151736"/>
                  <a:ext cx="233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76C844E-7E3F-9F97-2388-118A603243BC}"/>
                    </a:ext>
                  </a:extLst>
                </p14:cNvPr>
                <p14:cNvContentPartPr/>
                <p14:nvPr/>
              </p14:nvContentPartPr>
              <p14:xfrm>
                <a:off x="2238790" y="275576"/>
                <a:ext cx="164520" cy="1105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76C844E-7E3F-9F97-2388-118A603243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29790" y="266576"/>
                  <a:ext cx="182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661E099-8A28-0C16-3A33-1AE058576BA6}"/>
                    </a:ext>
                  </a:extLst>
                </p14:cNvPr>
                <p14:cNvContentPartPr/>
                <p14:nvPr/>
              </p14:nvContentPartPr>
              <p14:xfrm>
                <a:off x="2266150" y="358376"/>
                <a:ext cx="341280" cy="770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661E099-8A28-0C16-3A33-1AE058576BA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57150" y="349376"/>
                  <a:ext cx="358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ECC321F-656B-9B16-16D0-8F8083E06EAC}"/>
                    </a:ext>
                  </a:extLst>
                </p14:cNvPr>
                <p14:cNvContentPartPr/>
                <p14:nvPr/>
              </p14:nvContentPartPr>
              <p14:xfrm>
                <a:off x="2616430" y="163976"/>
                <a:ext cx="272160" cy="1911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ECC321F-656B-9B16-16D0-8F8083E06EA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07790" y="155336"/>
                  <a:ext cx="289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B837C670-FF9B-61E8-556F-8E87C9C42368}"/>
                    </a:ext>
                  </a:extLst>
                </p14:cNvPr>
                <p14:cNvContentPartPr/>
                <p14:nvPr/>
              </p14:nvContentPartPr>
              <p14:xfrm>
                <a:off x="2919550" y="178016"/>
                <a:ext cx="96840" cy="12816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B837C670-FF9B-61E8-556F-8E87C9C4236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10910" y="169376"/>
                  <a:ext cx="114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FCA4079D-CEAA-29BE-67EE-1FF373709955}"/>
                    </a:ext>
                  </a:extLst>
                </p14:cNvPr>
                <p14:cNvContentPartPr/>
                <p14:nvPr/>
              </p14:nvContentPartPr>
              <p14:xfrm>
                <a:off x="2907310" y="193856"/>
                <a:ext cx="124200" cy="135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FCA4079D-CEAA-29BE-67EE-1FF37370995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98310" y="184856"/>
                  <a:ext cx="14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54B9E7B-F5AC-B5BB-E7A0-E9CBBB642089}"/>
                    </a:ext>
                  </a:extLst>
                </p14:cNvPr>
                <p14:cNvContentPartPr/>
                <p14:nvPr/>
              </p14:nvContentPartPr>
              <p14:xfrm>
                <a:off x="3055630" y="140936"/>
                <a:ext cx="3600" cy="36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54B9E7B-F5AC-B5BB-E7A0-E9CBBB64208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46630" y="132296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66EF94A-F022-2F02-A897-8A25164C5057}"/>
                    </a:ext>
                  </a:extLst>
                </p14:cNvPr>
                <p14:cNvContentPartPr/>
                <p14:nvPr/>
              </p14:nvContentPartPr>
              <p14:xfrm>
                <a:off x="3062470" y="156416"/>
                <a:ext cx="79200" cy="1630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66EF94A-F022-2F02-A897-8A25164C50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053830" y="147776"/>
                  <a:ext cx="96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7E4F5E9B-B047-4652-FF4C-FC724C9E67C9}"/>
                    </a:ext>
                  </a:extLst>
                </p14:cNvPr>
                <p14:cNvContentPartPr/>
                <p14:nvPr/>
              </p14:nvContentPartPr>
              <p14:xfrm>
                <a:off x="3142750" y="151016"/>
                <a:ext cx="223200" cy="19692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7E4F5E9B-B047-4652-FF4C-FC724C9E67C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34110" y="142376"/>
                  <a:ext cx="240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82207C5-C411-C70C-EB54-61EDB0D97FDA}"/>
                    </a:ext>
                  </a:extLst>
                </p14:cNvPr>
                <p14:cNvContentPartPr/>
                <p14:nvPr/>
              </p14:nvContentPartPr>
              <p14:xfrm>
                <a:off x="3609310" y="78656"/>
                <a:ext cx="79200" cy="3027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82207C5-C411-C70C-EB54-61EDB0D97FD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00310" y="70016"/>
                  <a:ext cx="96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A4BBBA3-C5D0-643F-979E-8E2EF1F5526D}"/>
                    </a:ext>
                  </a:extLst>
                </p14:cNvPr>
                <p14:cNvContentPartPr/>
                <p14:nvPr/>
              </p14:nvContentPartPr>
              <p14:xfrm>
                <a:off x="3699670" y="264416"/>
                <a:ext cx="9360" cy="349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A4BBBA3-C5D0-643F-979E-8E2EF1F5526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90670" y="255416"/>
                  <a:ext cx="27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09FB511C-9280-9897-AAB7-D99B629C0100}"/>
                    </a:ext>
                  </a:extLst>
                </p14:cNvPr>
                <p14:cNvContentPartPr/>
                <p14:nvPr/>
              </p14:nvContentPartPr>
              <p14:xfrm>
                <a:off x="3760150" y="100256"/>
                <a:ext cx="1440" cy="93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09FB511C-9280-9897-AAB7-D99B629C010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51150" y="91256"/>
                  <a:ext cx="19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EA81A51E-1B9D-D12A-F2D0-4F1148C4A296}"/>
                    </a:ext>
                  </a:extLst>
                </p14:cNvPr>
                <p14:cNvContentPartPr/>
                <p14:nvPr/>
              </p14:nvContentPartPr>
              <p14:xfrm>
                <a:off x="3737470" y="103496"/>
                <a:ext cx="72720" cy="2109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EA81A51E-1B9D-D12A-F2D0-4F1148C4A29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28830" y="94856"/>
                  <a:ext cx="90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26CCFB16-F6E9-E690-07AA-9C10CC24F5CC}"/>
                    </a:ext>
                  </a:extLst>
                </p14:cNvPr>
                <p14:cNvContentPartPr/>
                <p14:nvPr/>
              </p14:nvContentPartPr>
              <p14:xfrm>
                <a:off x="3804430" y="165776"/>
                <a:ext cx="92880" cy="1602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26CCFB16-F6E9-E690-07AA-9C10CC24F5C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95430" y="156776"/>
                  <a:ext cx="110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813FBDC3-77D6-C3F9-0A01-44607293CE0D}"/>
                    </a:ext>
                  </a:extLst>
                </p14:cNvPr>
                <p14:cNvContentPartPr/>
                <p14:nvPr/>
              </p14:nvContentPartPr>
              <p14:xfrm>
                <a:off x="3944110" y="107456"/>
                <a:ext cx="59400" cy="2203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813FBDC3-77D6-C3F9-0A01-44607293CE0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935470" y="98456"/>
                  <a:ext cx="77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03DE4257-9EBB-A70B-AD7A-63ED3C615951}"/>
                    </a:ext>
                  </a:extLst>
                </p14:cNvPr>
                <p14:cNvContentPartPr/>
                <p14:nvPr/>
              </p14:nvContentPartPr>
              <p14:xfrm>
                <a:off x="3994150" y="246416"/>
                <a:ext cx="11160" cy="766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03DE4257-9EBB-A70B-AD7A-63ED3C61595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985510" y="237416"/>
                  <a:ext cx="28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34F883FA-EE74-CAD7-97CA-8869289B3FAB}"/>
                    </a:ext>
                  </a:extLst>
                </p14:cNvPr>
                <p14:cNvContentPartPr/>
                <p14:nvPr/>
              </p14:nvContentPartPr>
              <p14:xfrm>
                <a:off x="4034470" y="111416"/>
                <a:ext cx="68400" cy="1796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34F883FA-EE74-CAD7-97CA-8869289B3FA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025830" y="102776"/>
                  <a:ext cx="86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580CA85-BE29-184A-8B51-8EC279A9229B}"/>
                    </a:ext>
                  </a:extLst>
                </p14:cNvPr>
                <p14:cNvContentPartPr/>
                <p14:nvPr/>
              </p14:nvContentPartPr>
              <p14:xfrm>
                <a:off x="4130590" y="188096"/>
                <a:ext cx="47520" cy="525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580CA85-BE29-184A-8B51-8EC279A9229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121950" y="179456"/>
                  <a:ext cx="65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E7FDC91B-D236-3B05-3F51-FAF35558FF02}"/>
                    </a:ext>
                  </a:extLst>
                </p14:cNvPr>
                <p14:cNvContentPartPr/>
                <p14:nvPr/>
              </p14:nvContentPartPr>
              <p14:xfrm>
                <a:off x="4166950" y="160736"/>
                <a:ext cx="57600" cy="813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E7FDC91B-D236-3B05-3F51-FAF35558FF0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58310" y="151736"/>
                  <a:ext cx="75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4B865A61-0561-7B46-4034-44CEBAAD2424}"/>
                    </a:ext>
                  </a:extLst>
                </p14:cNvPr>
                <p14:cNvContentPartPr/>
                <p14:nvPr/>
              </p14:nvContentPartPr>
              <p14:xfrm>
                <a:off x="4237150" y="94856"/>
                <a:ext cx="236520" cy="2545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4B865A61-0561-7B46-4034-44CEBAAD242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228150" y="86216"/>
                  <a:ext cx="254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DD9F2B7-ED2A-06F0-B24F-7E953E542AE9}"/>
                    </a:ext>
                  </a:extLst>
                </p14:cNvPr>
                <p14:cNvContentPartPr/>
                <p14:nvPr/>
              </p14:nvContentPartPr>
              <p14:xfrm>
                <a:off x="3134110" y="556016"/>
                <a:ext cx="151920" cy="205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DD9F2B7-ED2A-06F0-B24F-7E953E542AE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25110" y="547376"/>
                  <a:ext cx="169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9BB5E8E9-4AD4-D99B-1DDE-A808E971F1EB}"/>
                    </a:ext>
                  </a:extLst>
                </p14:cNvPr>
                <p14:cNvContentPartPr/>
                <p14:nvPr/>
              </p14:nvContentPartPr>
              <p14:xfrm>
                <a:off x="3228790" y="471416"/>
                <a:ext cx="21960" cy="1800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9BB5E8E9-4AD4-D99B-1DDE-A808E971F1E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219790" y="462776"/>
                  <a:ext cx="39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B216B165-896F-186F-A804-591F2581785E}"/>
                    </a:ext>
                  </a:extLst>
                </p14:cNvPr>
                <p14:cNvContentPartPr/>
                <p14:nvPr/>
              </p14:nvContentPartPr>
              <p14:xfrm>
                <a:off x="3347230" y="439376"/>
                <a:ext cx="128160" cy="21852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B216B165-896F-186F-A804-591F2581785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38590" y="430376"/>
                  <a:ext cx="145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CD2D4951-231D-BA0C-B4F6-F3A6E19CBBCE}"/>
                    </a:ext>
                  </a:extLst>
                </p14:cNvPr>
                <p14:cNvContentPartPr/>
                <p14:nvPr/>
              </p14:nvContentPartPr>
              <p14:xfrm>
                <a:off x="3491950" y="530816"/>
                <a:ext cx="33840" cy="7560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CD2D4951-231D-BA0C-B4F6-F3A6E19CBBC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82950" y="521816"/>
                  <a:ext cx="51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A9ED0950-B2B8-2441-C8CA-DD86D8DD5977}"/>
                    </a:ext>
                  </a:extLst>
                </p14:cNvPr>
                <p14:cNvContentPartPr/>
                <p14:nvPr/>
              </p14:nvContentPartPr>
              <p14:xfrm>
                <a:off x="3455950" y="523616"/>
                <a:ext cx="233640" cy="3942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A9ED0950-B2B8-2441-C8CA-DD86D8DD597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47310" y="514616"/>
                  <a:ext cx="2512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261A8431-52A0-9ED6-63C3-E10AA79D9D18}"/>
                    </a:ext>
                  </a:extLst>
                </p14:cNvPr>
                <p14:cNvContentPartPr/>
                <p14:nvPr/>
              </p14:nvContentPartPr>
              <p14:xfrm>
                <a:off x="3886510" y="559256"/>
                <a:ext cx="21240" cy="72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261A8431-52A0-9ED6-63C3-E10AA79D9D1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77870" y="550616"/>
                  <a:ext cx="3888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6B331E9F-A3AF-11A7-CB48-09617367C3E3}"/>
              </a:ext>
            </a:extLst>
          </p:cNvPr>
          <p:cNvGrpSpPr/>
          <p:nvPr/>
        </p:nvGrpSpPr>
        <p:grpSpPr>
          <a:xfrm>
            <a:off x="4736470" y="57776"/>
            <a:ext cx="741960" cy="271800"/>
            <a:chOff x="4736470" y="57776"/>
            <a:chExt cx="741960" cy="27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28136CEA-F53B-3C2C-8B2E-CAF98A21B66D}"/>
                    </a:ext>
                  </a:extLst>
                </p14:cNvPr>
                <p14:cNvContentPartPr/>
                <p14:nvPr/>
              </p14:nvContentPartPr>
              <p14:xfrm>
                <a:off x="4736470" y="58856"/>
                <a:ext cx="34200" cy="2563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28136CEA-F53B-3C2C-8B2E-CAF98A21B66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27470" y="49856"/>
                  <a:ext cx="51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9BAF86A2-F0D9-5D0B-BCE2-F736A6C88355}"/>
                    </a:ext>
                  </a:extLst>
                </p14:cNvPr>
                <p14:cNvContentPartPr/>
                <p14:nvPr/>
              </p14:nvContentPartPr>
              <p14:xfrm>
                <a:off x="4740430" y="89456"/>
                <a:ext cx="115560" cy="1224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9BAF86A2-F0D9-5D0B-BCE2-F736A6C8835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31430" y="80816"/>
                  <a:ext cx="133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AD1CA6EA-E123-D70B-4407-8C04EDFB0424}"/>
                    </a:ext>
                  </a:extLst>
                </p14:cNvPr>
                <p14:cNvContentPartPr/>
                <p14:nvPr/>
              </p14:nvContentPartPr>
              <p14:xfrm>
                <a:off x="4890550" y="102056"/>
                <a:ext cx="200880" cy="18036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AD1CA6EA-E123-D70B-4407-8C04EDFB042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81910" y="93056"/>
                  <a:ext cx="218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1D4FCED1-8CFB-C474-F95D-77ABC6BFE658}"/>
                    </a:ext>
                  </a:extLst>
                </p14:cNvPr>
                <p14:cNvContentPartPr/>
                <p14:nvPr/>
              </p14:nvContentPartPr>
              <p14:xfrm>
                <a:off x="4983790" y="89096"/>
                <a:ext cx="168120" cy="16308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1D4FCED1-8CFB-C474-F95D-77ABC6BFE65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75150" y="80096"/>
                  <a:ext cx="185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E89ABCFF-1AF9-9E1D-B6E3-FE618EC9582F}"/>
                    </a:ext>
                  </a:extLst>
                </p14:cNvPr>
                <p14:cNvContentPartPr/>
                <p14:nvPr/>
              </p14:nvContentPartPr>
              <p14:xfrm>
                <a:off x="5145070" y="102056"/>
                <a:ext cx="188640" cy="16812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E89ABCFF-1AF9-9E1D-B6E3-FE618EC9582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36430" y="93056"/>
                  <a:ext cx="206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F470B87-DFF3-91CB-F144-6E6B4FD1BBA4}"/>
                    </a:ext>
                  </a:extLst>
                </p14:cNvPr>
                <p14:cNvContentPartPr/>
                <p14:nvPr/>
              </p14:nvContentPartPr>
              <p14:xfrm>
                <a:off x="5352790" y="57776"/>
                <a:ext cx="125640" cy="27180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F470B87-DFF3-91CB-F144-6E6B4FD1BBA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44150" y="48776"/>
                  <a:ext cx="14328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CCF7BCFD-BEC4-F9F4-54CD-F5234597D9BB}"/>
              </a:ext>
            </a:extLst>
          </p:cNvPr>
          <p:cNvGrpSpPr/>
          <p:nvPr/>
        </p:nvGrpSpPr>
        <p:grpSpPr>
          <a:xfrm>
            <a:off x="4515430" y="1393736"/>
            <a:ext cx="92880" cy="52920"/>
            <a:chOff x="4515430" y="1393736"/>
            <a:chExt cx="92880" cy="5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B48A7182-EE8E-465B-6DF1-40985C3F2866}"/>
                    </a:ext>
                  </a:extLst>
                </p14:cNvPr>
                <p14:cNvContentPartPr/>
                <p14:nvPr/>
              </p14:nvContentPartPr>
              <p14:xfrm>
                <a:off x="4515430" y="1393736"/>
                <a:ext cx="75240" cy="187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B48A7182-EE8E-465B-6DF1-40985C3F286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06430" y="1384736"/>
                  <a:ext cx="92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2E497D66-2C77-0FB6-3875-80394A68395C}"/>
                    </a:ext>
                  </a:extLst>
                </p14:cNvPr>
                <p14:cNvContentPartPr/>
                <p14:nvPr/>
              </p14:nvContentPartPr>
              <p14:xfrm>
                <a:off x="4537030" y="1440176"/>
                <a:ext cx="71280" cy="64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2E497D66-2C77-0FB6-3875-80394A68395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28390" y="1431176"/>
                  <a:ext cx="8892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60" name="墨迹 259">
                <a:extLst>
                  <a:ext uri="{FF2B5EF4-FFF2-40B4-BE49-F238E27FC236}">
                    <a16:creationId xmlns:a16="http://schemas.microsoft.com/office/drawing/2014/main" id="{7E30098F-5E35-AD65-06F5-450D2D46EE62}"/>
                  </a:ext>
                </a:extLst>
              </p14:cNvPr>
              <p14:cNvContentPartPr/>
              <p14:nvPr/>
            </p14:nvContentPartPr>
            <p14:xfrm>
              <a:off x="3445150" y="5545976"/>
              <a:ext cx="12240" cy="8280"/>
            </p14:xfrm>
          </p:contentPart>
        </mc:Choice>
        <mc:Fallback>
          <p:pic>
            <p:nvPicPr>
              <p:cNvPr id="260" name="墨迹 259">
                <a:extLst>
                  <a:ext uri="{FF2B5EF4-FFF2-40B4-BE49-F238E27FC236}">
                    <a16:creationId xmlns:a16="http://schemas.microsoft.com/office/drawing/2014/main" id="{7E30098F-5E35-AD65-06F5-450D2D46EE62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436510" y="5536976"/>
                <a:ext cx="2988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F915B327-12A2-A0BB-1D80-135A61C5505F}"/>
              </a:ext>
            </a:extLst>
          </p:cNvPr>
          <p:cNvGrpSpPr/>
          <p:nvPr/>
        </p:nvGrpSpPr>
        <p:grpSpPr>
          <a:xfrm>
            <a:off x="958990" y="4678016"/>
            <a:ext cx="2652480" cy="1974960"/>
            <a:chOff x="958990" y="4678016"/>
            <a:chExt cx="2652480" cy="19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37226AA7-82A8-B955-5A71-6F509E80A979}"/>
                    </a:ext>
                  </a:extLst>
                </p14:cNvPr>
                <p14:cNvContentPartPr/>
                <p14:nvPr/>
              </p14:nvContentPartPr>
              <p14:xfrm>
                <a:off x="1723990" y="4678016"/>
                <a:ext cx="930600" cy="6778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37226AA7-82A8-B955-5A71-6F509E80A97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15350" y="4669016"/>
                  <a:ext cx="94824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941D43CB-C8B3-D744-0510-4AB2FAE4495A}"/>
                    </a:ext>
                  </a:extLst>
                </p14:cNvPr>
                <p14:cNvContentPartPr/>
                <p14:nvPr/>
              </p14:nvContentPartPr>
              <p14:xfrm>
                <a:off x="1984990" y="5344736"/>
                <a:ext cx="169920" cy="26388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941D43CB-C8B3-D744-0510-4AB2FAE4495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76350" y="5336096"/>
                  <a:ext cx="187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44F3F6E9-42EE-BF76-AF4E-BD156F62D06E}"/>
                    </a:ext>
                  </a:extLst>
                </p14:cNvPr>
                <p14:cNvContentPartPr/>
                <p14:nvPr/>
              </p14:nvContentPartPr>
              <p14:xfrm>
                <a:off x="1387030" y="5724176"/>
                <a:ext cx="131400" cy="23112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44F3F6E9-42EE-BF76-AF4E-BD156F62D06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78390" y="5715536"/>
                  <a:ext cx="1490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6FE13992-7A55-9C60-F43B-A7682CEBC541}"/>
                    </a:ext>
                  </a:extLst>
                </p14:cNvPr>
                <p14:cNvContentPartPr/>
                <p14:nvPr/>
              </p14:nvContentPartPr>
              <p14:xfrm>
                <a:off x="1401790" y="5811296"/>
                <a:ext cx="101880" cy="17316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6FE13992-7A55-9C60-F43B-A7682CEBC54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92790" y="5802296"/>
                  <a:ext cx="119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B7FE3620-DA4E-A292-B12A-0077CBBA5FAA}"/>
                    </a:ext>
                  </a:extLst>
                </p14:cNvPr>
                <p14:cNvContentPartPr/>
                <p14:nvPr/>
              </p14:nvContentPartPr>
              <p14:xfrm>
                <a:off x="1457230" y="5755856"/>
                <a:ext cx="167760" cy="6120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B7FE3620-DA4E-A292-B12A-0077CBBA5FA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448230" y="5746856"/>
                  <a:ext cx="185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BC31AEC2-9C3D-704C-4C47-DBC48FF53357}"/>
                    </a:ext>
                  </a:extLst>
                </p14:cNvPr>
                <p14:cNvContentPartPr/>
                <p14:nvPr/>
              </p14:nvContentPartPr>
              <p14:xfrm>
                <a:off x="1531030" y="5675576"/>
                <a:ext cx="273240" cy="28980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BC31AEC2-9C3D-704C-4C47-DBC48FF5335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22030" y="5666576"/>
                  <a:ext cx="290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BA243669-8C9A-6911-4ACD-9DF22532BCC1}"/>
                    </a:ext>
                  </a:extLst>
                </p14:cNvPr>
                <p14:cNvContentPartPr/>
                <p14:nvPr/>
              </p14:nvContentPartPr>
              <p14:xfrm>
                <a:off x="1631470" y="5731736"/>
                <a:ext cx="245160" cy="19692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BA243669-8C9A-6911-4ACD-9DF22532BCC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22830" y="5722736"/>
                  <a:ext cx="262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BC27BAE-AE81-D135-4F32-A3CC6D072159}"/>
                    </a:ext>
                  </a:extLst>
                </p14:cNvPr>
                <p14:cNvContentPartPr/>
                <p14:nvPr/>
              </p14:nvContentPartPr>
              <p14:xfrm>
                <a:off x="1926310" y="5579816"/>
                <a:ext cx="104760" cy="30240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BC27BAE-AE81-D135-4F32-A3CC6D07215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917310" y="5571176"/>
                  <a:ext cx="122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0C464911-F606-C92D-9265-58FAC2E77589}"/>
                    </a:ext>
                  </a:extLst>
                </p14:cNvPr>
                <p14:cNvContentPartPr/>
                <p14:nvPr/>
              </p14:nvContentPartPr>
              <p14:xfrm>
                <a:off x="1953670" y="5668016"/>
                <a:ext cx="181080" cy="20736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0C464911-F606-C92D-9265-58FAC2E7758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45030" y="5659016"/>
                  <a:ext cx="198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71D86C23-DDCD-C04E-DAF7-A0842053763C}"/>
                    </a:ext>
                  </a:extLst>
                </p14:cNvPr>
                <p14:cNvContentPartPr/>
                <p14:nvPr/>
              </p14:nvContentPartPr>
              <p14:xfrm>
                <a:off x="1933150" y="5727056"/>
                <a:ext cx="129240" cy="8208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71D86C23-DDCD-C04E-DAF7-A0842053763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24150" y="5718416"/>
                  <a:ext cx="1468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6F49C237-D68E-84B1-3DC8-0CA6899BA5A2}"/>
                    </a:ext>
                  </a:extLst>
                </p14:cNvPr>
                <p14:cNvContentPartPr/>
                <p14:nvPr/>
              </p14:nvContentPartPr>
              <p14:xfrm>
                <a:off x="2187670" y="5582696"/>
                <a:ext cx="104040" cy="22968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6F49C237-D68E-84B1-3DC8-0CA6899BA5A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79030" y="5574056"/>
                  <a:ext cx="1216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D31B526-7F53-A805-8F3E-F057F2DD70D4}"/>
                    </a:ext>
                  </a:extLst>
                </p14:cNvPr>
                <p14:cNvContentPartPr/>
                <p14:nvPr/>
              </p14:nvContentPartPr>
              <p14:xfrm>
                <a:off x="2329870" y="5583416"/>
                <a:ext cx="134640" cy="7344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D31B526-7F53-A805-8F3E-F057F2DD70D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21230" y="5574776"/>
                  <a:ext cx="152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3F8CDCB8-F98A-B616-72DE-4D7F09B1BF27}"/>
                    </a:ext>
                  </a:extLst>
                </p14:cNvPr>
                <p14:cNvContentPartPr/>
                <p14:nvPr/>
              </p14:nvContentPartPr>
              <p14:xfrm>
                <a:off x="2393950" y="5548136"/>
                <a:ext cx="46440" cy="22320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3F8CDCB8-F98A-B616-72DE-4D7F09B1BF2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84950" y="5539136"/>
                  <a:ext cx="64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2684206-E347-5B3B-E970-90C47DC79357}"/>
                    </a:ext>
                  </a:extLst>
                </p14:cNvPr>
                <p14:cNvContentPartPr/>
                <p14:nvPr/>
              </p14:nvContentPartPr>
              <p14:xfrm>
                <a:off x="2327710" y="5644976"/>
                <a:ext cx="115200" cy="12492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2684206-E347-5B3B-E970-90C47DC7935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319070" y="5635976"/>
                  <a:ext cx="132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C29CFF58-9D6A-69BD-AFC1-C78049572B6F}"/>
                    </a:ext>
                  </a:extLst>
                </p14:cNvPr>
                <p14:cNvContentPartPr/>
                <p14:nvPr/>
              </p14:nvContentPartPr>
              <p14:xfrm>
                <a:off x="2411590" y="5509976"/>
                <a:ext cx="191520" cy="1422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C29CFF58-9D6A-69BD-AFC1-C78049572B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02950" y="5501336"/>
                  <a:ext cx="209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56CD68DF-0DFD-6689-F0FD-6C76B7CA0513}"/>
                    </a:ext>
                  </a:extLst>
                </p14:cNvPr>
                <p14:cNvContentPartPr/>
                <p14:nvPr/>
              </p14:nvContentPartPr>
              <p14:xfrm>
                <a:off x="2509870" y="5409896"/>
                <a:ext cx="333360" cy="36648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56CD68DF-0DFD-6689-F0FD-6C76B7CA051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00870" y="5400896"/>
                  <a:ext cx="3510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CF7B5C1-ACC3-3D71-A826-3C669C6310BC}"/>
                    </a:ext>
                  </a:extLst>
                </p14:cNvPr>
                <p14:cNvContentPartPr/>
                <p14:nvPr/>
              </p14:nvContentPartPr>
              <p14:xfrm>
                <a:off x="2587630" y="5368496"/>
                <a:ext cx="231120" cy="37224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CF7B5C1-ACC3-3D71-A826-3C669C6310B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578630" y="5359496"/>
                  <a:ext cx="248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E84F8025-2864-C449-1D6F-AE0A109A8471}"/>
                    </a:ext>
                  </a:extLst>
                </p14:cNvPr>
                <p14:cNvContentPartPr/>
                <p14:nvPr/>
              </p14:nvContentPartPr>
              <p14:xfrm>
                <a:off x="2782390" y="5557496"/>
                <a:ext cx="130680" cy="8712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E84F8025-2864-C449-1D6F-AE0A109A847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773390" y="5548856"/>
                  <a:ext cx="148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908F07AA-C18D-0E60-3D2E-2504FA8929DA}"/>
                    </a:ext>
                  </a:extLst>
                </p14:cNvPr>
                <p14:cNvContentPartPr/>
                <p14:nvPr/>
              </p14:nvContentPartPr>
              <p14:xfrm>
                <a:off x="2963110" y="5385776"/>
                <a:ext cx="99720" cy="216000"/>
              </p14:xfrm>
            </p:contentPart>
          </mc:Choice>
          <mc:Fallback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908F07AA-C18D-0E60-3D2E-2504FA8929D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54470" y="5376776"/>
                  <a:ext cx="117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762F1A90-5E21-8D5A-FEE6-DB29F3192506}"/>
                    </a:ext>
                  </a:extLst>
                </p14:cNvPr>
                <p14:cNvContentPartPr/>
                <p14:nvPr/>
              </p14:nvContentPartPr>
              <p14:xfrm>
                <a:off x="997870" y="6338336"/>
                <a:ext cx="118800" cy="3096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762F1A90-5E21-8D5A-FEE6-DB29F319250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89230" y="6329336"/>
                  <a:ext cx="136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023415ED-62EA-E3D7-234B-AF2281AD1A68}"/>
                    </a:ext>
                  </a:extLst>
                </p14:cNvPr>
                <p14:cNvContentPartPr/>
                <p14:nvPr/>
              </p14:nvContentPartPr>
              <p14:xfrm>
                <a:off x="1093990" y="6300536"/>
                <a:ext cx="11880" cy="13104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023415ED-62EA-E3D7-234B-AF2281AD1A6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84990" y="6291896"/>
                  <a:ext cx="29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43B06E7E-C320-F568-F1DB-6BADC3A1897F}"/>
                    </a:ext>
                  </a:extLst>
                </p14:cNvPr>
                <p14:cNvContentPartPr/>
                <p14:nvPr/>
              </p14:nvContentPartPr>
              <p14:xfrm>
                <a:off x="1061230" y="6399536"/>
                <a:ext cx="33840" cy="720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43B06E7E-C320-F568-F1DB-6BADC3A1897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52230" y="6390896"/>
                  <a:ext cx="51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3E0BF390-1798-2065-5713-0168BAFD058B}"/>
                    </a:ext>
                  </a:extLst>
                </p14:cNvPr>
                <p14:cNvContentPartPr/>
                <p14:nvPr/>
              </p14:nvContentPartPr>
              <p14:xfrm>
                <a:off x="958990" y="6439856"/>
                <a:ext cx="155880" cy="21312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3E0BF390-1798-2065-5713-0168BAFD058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50350" y="6431216"/>
                  <a:ext cx="173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36977E9B-FDF3-5029-4ED7-A0343024A75D}"/>
                    </a:ext>
                  </a:extLst>
                </p14:cNvPr>
                <p14:cNvContentPartPr/>
                <p14:nvPr/>
              </p14:nvContentPartPr>
              <p14:xfrm>
                <a:off x="1057990" y="6593216"/>
                <a:ext cx="145800" cy="5796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36977E9B-FDF3-5029-4ED7-A0343024A75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8990" y="6584576"/>
                  <a:ext cx="163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41D58C77-5F2E-CC75-954A-6982C6D9FA58}"/>
                    </a:ext>
                  </a:extLst>
                </p14:cNvPr>
                <p14:cNvContentPartPr/>
                <p14:nvPr/>
              </p14:nvContentPartPr>
              <p14:xfrm>
                <a:off x="1089670" y="6566576"/>
                <a:ext cx="77760" cy="6912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41D58C77-5F2E-CC75-954A-6982C6D9FA5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81030" y="6557576"/>
                  <a:ext cx="95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E237DA5F-251F-F012-0768-5B6DD07B6F55}"/>
                    </a:ext>
                  </a:extLst>
                </p14:cNvPr>
                <p14:cNvContentPartPr/>
                <p14:nvPr/>
              </p14:nvContentPartPr>
              <p14:xfrm>
                <a:off x="1273270" y="6236456"/>
                <a:ext cx="95400" cy="49320"/>
              </p14:xfrm>
            </p:contentPart>
          </mc:Choice>
          <mc:Fallback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E237DA5F-251F-F012-0768-5B6DD07B6F5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64630" y="6227456"/>
                  <a:ext cx="113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CF81F83F-C9B8-AA2F-68B3-48EEA30B32E4}"/>
                    </a:ext>
                  </a:extLst>
                </p14:cNvPr>
                <p14:cNvContentPartPr/>
                <p14:nvPr/>
              </p14:nvContentPartPr>
              <p14:xfrm>
                <a:off x="1180390" y="6313136"/>
                <a:ext cx="253800" cy="12024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CF81F83F-C9B8-AA2F-68B3-48EEA30B32E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71750" y="6304136"/>
                  <a:ext cx="271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BC755BCF-C99B-A00A-01C8-9FB7690BF87E}"/>
                    </a:ext>
                  </a:extLst>
                </p14:cNvPr>
                <p14:cNvContentPartPr/>
                <p14:nvPr/>
              </p14:nvContentPartPr>
              <p14:xfrm>
                <a:off x="1355710" y="6366056"/>
                <a:ext cx="51840" cy="19512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BC755BCF-C99B-A00A-01C8-9FB7690BF87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347070" y="6357416"/>
                  <a:ext cx="69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E8948EE-A90F-A28B-D641-7DBDA608A1AB}"/>
                    </a:ext>
                  </a:extLst>
                </p14:cNvPr>
                <p14:cNvContentPartPr/>
                <p14:nvPr/>
              </p14:nvContentPartPr>
              <p14:xfrm>
                <a:off x="1277950" y="6442736"/>
                <a:ext cx="29520" cy="579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E8948EE-A90F-A28B-D641-7DBDA608A1A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68950" y="6434096"/>
                  <a:ext cx="47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AE14CEEE-FCE0-3085-16CC-B58A997997D4}"/>
                    </a:ext>
                  </a:extLst>
                </p14:cNvPr>
                <p14:cNvContentPartPr/>
                <p14:nvPr/>
              </p14:nvContentPartPr>
              <p14:xfrm>
                <a:off x="1532110" y="6400256"/>
                <a:ext cx="42480" cy="86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AE14CEEE-FCE0-3085-16CC-B58A997997D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523110" y="6391616"/>
                  <a:ext cx="60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9628D707-20CB-A866-2FE9-9E1830D57435}"/>
                    </a:ext>
                  </a:extLst>
                </p14:cNvPr>
                <p14:cNvContentPartPr/>
                <p14:nvPr/>
              </p14:nvContentPartPr>
              <p14:xfrm>
                <a:off x="1686190" y="6170216"/>
                <a:ext cx="83880" cy="5004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9628D707-20CB-A866-2FE9-9E1830D5743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677190" y="6161576"/>
                  <a:ext cx="101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125B88E2-7984-FFAE-10BA-369D6301E76F}"/>
                    </a:ext>
                  </a:extLst>
                </p14:cNvPr>
                <p14:cNvContentPartPr/>
                <p14:nvPr/>
              </p14:nvContentPartPr>
              <p14:xfrm>
                <a:off x="1720750" y="6109736"/>
                <a:ext cx="34920" cy="3121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125B88E2-7984-FFAE-10BA-369D6301E76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712110" y="6100736"/>
                  <a:ext cx="525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E388FAD2-2FF4-DCD0-5746-938481F440C9}"/>
                    </a:ext>
                  </a:extLst>
                </p14:cNvPr>
                <p14:cNvContentPartPr/>
                <p14:nvPr/>
              </p14:nvContentPartPr>
              <p14:xfrm>
                <a:off x="1619590" y="6268136"/>
                <a:ext cx="174600" cy="1173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E388FAD2-2FF4-DCD0-5746-938481F440C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610950" y="6259136"/>
                  <a:ext cx="192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604B1AE-8B37-65D0-3EF5-F472C6D5281E}"/>
                    </a:ext>
                  </a:extLst>
                </p14:cNvPr>
                <p14:cNvContentPartPr/>
                <p14:nvPr/>
              </p14:nvContentPartPr>
              <p14:xfrm>
                <a:off x="1709590" y="6124856"/>
                <a:ext cx="169200" cy="1753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604B1AE-8B37-65D0-3EF5-F472C6D5281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00590" y="6115856"/>
                  <a:ext cx="186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1B644534-3C85-5195-9560-F9797A6ADFFA}"/>
                    </a:ext>
                  </a:extLst>
                </p14:cNvPr>
                <p14:cNvContentPartPr/>
                <p14:nvPr/>
              </p14:nvContentPartPr>
              <p14:xfrm>
                <a:off x="1803550" y="6201536"/>
                <a:ext cx="95040" cy="3387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1B644534-3C85-5195-9560-F9797A6ADFF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794910" y="6192536"/>
                  <a:ext cx="1126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D50868FE-94A0-95F0-B5B8-E70FF8CAD297}"/>
                    </a:ext>
                  </a:extLst>
                </p14:cNvPr>
                <p14:cNvContentPartPr/>
                <p14:nvPr/>
              </p14:nvContentPartPr>
              <p14:xfrm>
                <a:off x="1999750" y="6098936"/>
                <a:ext cx="165600" cy="7596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D50868FE-94A0-95F0-B5B8-E70FF8CAD29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990750" y="6090296"/>
                  <a:ext cx="183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BA841E3B-B892-2DA7-A470-545C198B6CD6}"/>
                    </a:ext>
                  </a:extLst>
                </p14:cNvPr>
                <p14:cNvContentPartPr/>
                <p14:nvPr/>
              </p14:nvContentPartPr>
              <p14:xfrm>
                <a:off x="1899310" y="6050336"/>
                <a:ext cx="217440" cy="3452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BA841E3B-B892-2DA7-A470-545C198B6CD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90670" y="6041336"/>
                  <a:ext cx="2350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95D9F16-51BE-2154-1FF9-E02F4C4FDF2F}"/>
                    </a:ext>
                  </a:extLst>
                </p14:cNvPr>
                <p14:cNvContentPartPr/>
                <p14:nvPr/>
              </p14:nvContentPartPr>
              <p14:xfrm>
                <a:off x="2025310" y="6201896"/>
                <a:ext cx="140760" cy="1162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95D9F16-51BE-2154-1FF9-E02F4C4FDF2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16670" y="6193256"/>
                  <a:ext cx="158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B608A8CD-5C27-4A4D-AB21-DCBE673FB046}"/>
                    </a:ext>
                  </a:extLst>
                </p14:cNvPr>
                <p14:cNvContentPartPr/>
                <p14:nvPr/>
              </p14:nvContentPartPr>
              <p14:xfrm>
                <a:off x="2261110" y="6092816"/>
                <a:ext cx="74520" cy="1062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B608A8CD-5C27-4A4D-AB21-DCBE673FB04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52110" y="6084176"/>
                  <a:ext cx="92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BB7211F1-39AF-F583-A4A3-9AF65FCE014C}"/>
                    </a:ext>
                  </a:extLst>
                </p14:cNvPr>
                <p14:cNvContentPartPr/>
                <p14:nvPr/>
              </p14:nvContentPartPr>
              <p14:xfrm>
                <a:off x="2354710" y="5992736"/>
                <a:ext cx="11520" cy="7236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BB7211F1-39AF-F583-A4A3-9AF65FCE014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345710" y="5983736"/>
                  <a:ext cx="29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C38AD899-7CE7-1E7B-6B1F-8BE603EA86D2}"/>
                    </a:ext>
                  </a:extLst>
                </p14:cNvPr>
                <p14:cNvContentPartPr/>
                <p14:nvPr/>
              </p14:nvContentPartPr>
              <p14:xfrm>
                <a:off x="2514910" y="5922176"/>
                <a:ext cx="73800" cy="31176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C38AD899-7CE7-1E7B-6B1F-8BE603EA86D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505910" y="5913176"/>
                  <a:ext cx="91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3D3BC130-B47A-9DDD-4B23-0F98EF4A0A5B}"/>
                    </a:ext>
                  </a:extLst>
                </p14:cNvPr>
                <p14:cNvContentPartPr/>
                <p14:nvPr/>
              </p14:nvContentPartPr>
              <p14:xfrm>
                <a:off x="2602030" y="5871056"/>
                <a:ext cx="95400" cy="17280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3D3BC130-B47A-9DDD-4B23-0F98EF4A0A5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593390" y="5862416"/>
                  <a:ext cx="113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303112B7-769D-91C3-9916-CBBEB916CF79}"/>
                    </a:ext>
                  </a:extLst>
                </p14:cNvPr>
                <p14:cNvContentPartPr/>
                <p14:nvPr/>
              </p14:nvContentPartPr>
              <p14:xfrm>
                <a:off x="2600950" y="6007496"/>
                <a:ext cx="69840" cy="8244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303112B7-769D-91C3-9916-CBBEB916CF7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592310" y="5998496"/>
                  <a:ext cx="87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7C2F6EDA-E2BF-664C-44E6-20D7C655DB98}"/>
                    </a:ext>
                  </a:extLst>
                </p14:cNvPr>
                <p14:cNvContentPartPr/>
                <p14:nvPr/>
              </p14:nvContentPartPr>
              <p14:xfrm>
                <a:off x="2559550" y="6121976"/>
                <a:ext cx="245160" cy="5400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7C2F6EDA-E2BF-664C-44E6-20D7C655DB9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550550" y="6113336"/>
                  <a:ext cx="262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EED32442-0555-11B9-8E9D-4DD22125569C}"/>
                    </a:ext>
                  </a:extLst>
                </p14:cNvPr>
                <p14:cNvContentPartPr/>
                <p14:nvPr/>
              </p14:nvContentPartPr>
              <p14:xfrm>
                <a:off x="2789230" y="5804456"/>
                <a:ext cx="119520" cy="18072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EED32442-0555-11B9-8E9D-4DD22125569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80230" y="5795816"/>
                  <a:ext cx="137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0AF61E8E-6CF8-3BE6-B722-16F015334E91}"/>
                    </a:ext>
                  </a:extLst>
                </p14:cNvPr>
                <p14:cNvContentPartPr/>
                <p14:nvPr/>
              </p14:nvContentPartPr>
              <p14:xfrm>
                <a:off x="2922430" y="5886176"/>
                <a:ext cx="80280" cy="5472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0AF61E8E-6CF8-3BE6-B722-16F015334E9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913430" y="5877536"/>
                  <a:ext cx="97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1DC6F5B5-F6BA-29C7-FFCD-EBFBF0CF5E1E}"/>
                    </a:ext>
                  </a:extLst>
                </p14:cNvPr>
                <p14:cNvContentPartPr/>
                <p14:nvPr/>
              </p14:nvContentPartPr>
              <p14:xfrm>
                <a:off x="2880310" y="5968256"/>
                <a:ext cx="97200" cy="900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1DC6F5B5-F6BA-29C7-FFCD-EBFBF0CF5E1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871670" y="5959256"/>
                  <a:ext cx="114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A0B913E9-4879-940A-06C9-91483505CEE9}"/>
                    </a:ext>
                  </a:extLst>
                </p14:cNvPr>
                <p14:cNvContentPartPr/>
                <p14:nvPr/>
              </p14:nvContentPartPr>
              <p14:xfrm>
                <a:off x="2838550" y="6033416"/>
                <a:ext cx="262800" cy="34560"/>
              </p14:xfrm>
            </p:contentPart>
          </mc:Choice>
          <mc:Fallback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A0B913E9-4879-940A-06C9-91483505CEE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829550" y="6024416"/>
                  <a:ext cx="280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63775E71-561B-7AC3-4C8F-9B8B6D6AD545}"/>
                    </a:ext>
                  </a:extLst>
                </p14:cNvPr>
                <p14:cNvContentPartPr/>
                <p14:nvPr/>
              </p14:nvContentPartPr>
              <p14:xfrm>
                <a:off x="3156790" y="5762336"/>
                <a:ext cx="46080" cy="147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63775E71-561B-7AC3-4C8F-9B8B6D6AD54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147790" y="5753696"/>
                  <a:ext cx="63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4B7C383A-438E-E502-8C3D-C57C0BF62BF8}"/>
                    </a:ext>
                  </a:extLst>
                </p14:cNvPr>
                <p14:cNvContentPartPr/>
                <p14:nvPr/>
              </p14:nvContentPartPr>
              <p14:xfrm>
                <a:off x="3163630" y="5809496"/>
                <a:ext cx="14760" cy="7308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4B7C383A-438E-E502-8C3D-C57C0BF62BF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154990" y="5800856"/>
                  <a:ext cx="32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4AE67681-AEAC-FB6C-0966-C7FEC1FB834C}"/>
                    </a:ext>
                  </a:extLst>
                </p14:cNvPr>
                <p14:cNvContentPartPr/>
                <p14:nvPr/>
              </p14:nvContentPartPr>
              <p14:xfrm>
                <a:off x="3083710" y="5810576"/>
                <a:ext cx="307440" cy="2098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4AE67681-AEAC-FB6C-0966-C7FEC1FB834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74710" y="5801936"/>
                  <a:ext cx="325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38AAE08A-4C62-D392-1133-621E1E8E9AF2}"/>
                    </a:ext>
                  </a:extLst>
                </p14:cNvPr>
                <p14:cNvContentPartPr/>
                <p14:nvPr/>
              </p14:nvContentPartPr>
              <p14:xfrm>
                <a:off x="3301870" y="5746856"/>
                <a:ext cx="309600" cy="19728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38AAE08A-4C62-D392-1133-621E1E8E9AF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293230" y="5737856"/>
                  <a:ext cx="327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25E7B497-99F0-362D-FFA6-0F535D40F9B5}"/>
                    </a:ext>
                  </a:extLst>
                </p14:cNvPr>
                <p14:cNvContentPartPr/>
                <p14:nvPr/>
              </p14:nvContentPartPr>
              <p14:xfrm>
                <a:off x="2243470" y="6262016"/>
                <a:ext cx="169920" cy="349920"/>
              </p14:xfrm>
            </p:contentPart>
          </mc:Choice>
          <mc:Fallback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25E7B497-99F0-362D-FFA6-0F535D40F9B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234470" y="6253016"/>
                  <a:ext cx="187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62AF2D2E-00D1-E326-0D0E-6AF9638583A0}"/>
                    </a:ext>
                  </a:extLst>
                </p14:cNvPr>
                <p14:cNvContentPartPr/>
                <p14:nvPr/>
              </p14:nvContentPartPr>
              <p14:xfrm>
                <a:off x="2441830" y="6428336"/>
                <a:ext cx="56880" cy="1242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62AF2D2E-00D1-E326-0D0E-6AF9638583A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433190" y="6419336"/>
                  <a:ext cx="74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C7C1DB55-027C-1A69-C383-E1E2FB0B7D19}"/>
                    </a:ext>
                  </a:extLst>
                </p14:cNvPr>
                <p14:cNvContentPartPr/>
                <p14:nvPr/>
              </p14:nvContentPartPr>
              <p14:xfrm>
                <a:off x="2563870" y="6341576"/>
                <a:ext cx="250200" cy="12060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C7C1DB55-027C-1A69-C383-E1E2FB0B7D1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555230" y="6332576"/>
                  <a:ext cx="267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1F982FF0-7D21-BE2B-6317-804AF95C4903}"/>
                    </a:ext>
                  </a:extLst>
                </p14:cNvPr>
                <p14:cNvContentPartPr/>
                <p14:nvPr/>
              </p14:nvContentPartPr>
              <p14:xfrm>
                <a:off x="2865190" y="6214496"/>
                <a:ext cx="187560" cy="2070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1F982FF0-7D21-BE2B-6317-804AF95C490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856190" y="6205496"/>
                  <a:ext cx="205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CBDA8A2D-9F60-1FDB-AC01-2A3AF6E82A18}"/>
                    </a:ext>
                  </a:extLst>
                </p14:cNvPr>
                <p14:cNvContentPartPr/>
                <p14:nvPr/>
              </p14:nvContentPartPr>
              <p14:xfrm>
                <a:off x="3046270" y="6164816"/>
                <a:ext cx="114840" cy="4320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CBDA8A2D-9F60-1FDB-AC01-2A3AF6E82A1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037270" y="6156176"/>
                  <a:ext cx="132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1B7BDF6F-1F67-F74D-0A15-0365C3FA3B60}"/>
                    </a:ext>
                  </a:extLst>
                </p14:cNvPr>
                <p14:cNvContentPartPr/>
                <p14:nvPr/>
              </p14:nvContentPartPr>
              <p14:xfrm>
                <a:off x="3046270" y="6157616"/>
                <a:ext cx="148320" cy="36756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1B7BDF6F-1F67-F74D-0A15-0365C3FA3B6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037270" y="6148976"/>
                  <a:ext cx="165960" cy="38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CA244A3B-FF89-673D-DA36-DA18D89B4186}"/>
              </a:ext>
            </a:extLst>
          </p:cNvPr>
          <p:cNvGrpSpPr/>
          <p:nvPr/>
        </p:nvGrpSpPr>
        <p:grpSpPr>
          <a:xfrm>
            <a:off x="8512510" y="4411616"/>
            <a:ext cx="1080000" cy="494280"/>
            <a:chOff x="8512510" y="4411616"/>
            <a:chExt cx="1080000" cy="4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3777021D-0342-893E-F098-11AF649498A7}"/>
                    </a:ext>
                  </a:extLst>
                </p14:cNvPr>
                <p14:cNvContentPartPr/>
                <p14:nvPr/>
              </p14:nvContentPartPr>
              <p14:xfrm>
                <a:off x="8512510" y="4486496"/>
                <a:ext cx="142560" cy="41940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3777021D-0342-893E-F098-11AF649498A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503510" y="4477496"/>
                  <a:ext cx="1602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29653F4F-DCF2-09B5-26B5-3F24CB7F37BD}"/>
                    </a:ext>
                  </a:extLst>
                </p14:cNvPr>
                <p14:cNvContentPartPr/>
                <p14:nvPr/>
              </p14:nvContentPartPr>
              <p14:xfrm>
                <a:off x="8519350" y="4770896"/>
                <a:ext cx="165960" cy="5292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29653F4F-DCF2-09B5-26B5-3F24CB7F37B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10350" y="4762256"/>
                  <a:ext cx="183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FD389964-AC5A-A1F3-0D03-979A66318588}"/>
                    </a:ext>
                  </a:extLst>
                </p14:cNvPr>
                <p14:cNvContentPartPr/>
                <p14:nvPr/>
              </p14:nvContentPartPr>
              <p14:xfrm>
                <a:off x="8748310" y="4522136"/>
                <a:ext cx="88920" cy="23040"/>
              </p14:xfrm>
            </p:contentPart>
          </mc:Choice>
          <mc:Fallback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FD389964-AC5A-A1F3-0D03-979A6631858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739310" y="4513496"/>
                  <a:ext cx="106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9931CF74-1CD6-F6FA-3E52-0259D15C379C}"/>
                    </a:ext>
                  </a:extLst>
                </p14:cNvPr>
                <p14:cNvContentPartPr/>
                <p14:nvPr/>
              </p14:nvContentPartPr>
              <p14:xfrm>
                <a:off x="8737510" y="4589456"/>
                <a:ext cx="154440" cy="26280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9931CF74-1CD6-F6FA-3E52-0259D15C379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728510" y="4580816"/>
                  <a:ext cx="172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8A8F4C0F-EEFB-4336-9691-9AE089A94A14}"/>
                    </a:ext>
                  </a:extLst>
                </p14:cNvPr>
                <p14:cNvContentPartPr/>
                <p14:nvPr/>
              </p14:nvContentPartPr>
              <p14:xfrm>
                <a:off x="8934790" y="4525736"/>
                <a:ext cx="87480" cy="2160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8A8F4C0F-EEFB-4336-9691-9AE089A94A1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925790" y="4516736"/>
                  <a:ext cx="105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B475A52F-D108-62F8-2A72-080D06CB2C3A}"/>
                    </a:ext>
                  </a:extLst>
                </p14:cNvPr>
                <p14:cNvContentPartPr/>
                <p14:nvPr/>
              </p14:nvContentPartPr>
              <p14:xfrm>
                <a:off x="8920750" y="4576136"/>
                <a:ext cx="133200" cy="22968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B475A52F-D108-62F8-2A72-080D06CB2C3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11750" y="4567136"/>
                  <a:ext cx="150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D3E2129A-BA60-EF9B-0A58-00CFFB3F83C5}"/>
                    </a:ext>
                  </a:extLst>
                </p14:cNvPr>
                <p14:cNvContentPartPr/>
                <p14:nvPr/>
              </p14:nvContentPartPr>
              <p14:xfrm>
                <a:off x="9000670" y="4757936"/>
                <a:ext cx="60840" cy="1224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D3E2129A-BA60-EF9B-0A58-00CFFB3F83C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992030" y="4749296"/>
                  <a:ext cx="78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23DD9C88-B25E-7476-DFB2-C09CB02D9206}"/>
                    </a:ext>
                  </a:extLst>
                </p14:cNvPr>
                <p14:cNvContentPartPr/>
                <p14:nvPr/>
              </p14:nvContentPartPr>
              <p14:xfrm>
                <a:off x="9142510" y="4475696"/>
                <a:ext cx="83160" cy="28764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23DD9C88-B25E-7476-DFB2-C09CB02D920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133510" y="4467056"/>
                  <a:ext cx="1008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11FA28C0-9078-E628-BED2-1A2B25D0F10D}"/>
                    </a:ext>
                  </a:extLst>
                </p14:cNvPr>
                <p14:cNvContentPartPr/>
                <p14:nvPr/>
              </p14:nvContentPartPr>
              <p14:xfrm>
                <a:off x="9201190" y="4566056"/>
                <a:ext cx="120600" cy="1922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11FA28C0-9078-E628-BED2-1A2B25D0F10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92550" y="4557056"/>
                  <a:ext cx="138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DFB6380F-45F7-E43E-288B-13348DF5C20C}"/>
                    </a:ext>
                  </a:extLst>
                </p14:cNvPr>
                <p14:cNvContentPartPr/>
                <p14:nvPr/>
              </p14:nvContentPartPr>
              <p14:xfrm>
                <a:off x="9160870" y="4568216"/>
                <a:ext cx="84960" cy="1994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DFB6380F-45F7-E43E-288B-13348DF5C20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152230" y="4559576"/>
                  <a:ext cx="102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0392DF04-D24E-CFE9-90D1-276B70D4BAF8}"/>
                    </a:ext>
                  </a:extLst>
                </p14:cNvPr>
                <p14:cNvContentPartPr/>
                <p14:nvPr/>
              </p14:nvContentPartPr>
              <p14:xfrm>
                <a:off x="9349150" y="4501616"/>
                <a:ext cx="21960" cy="272880"/>
              </p14:xfrm>
            </p:contentPart>
          </mc:Choice>
          <mc:Fallback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0392DF04-D24E-CFE9-90D1-276B70D4BAF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340150" y="4492616"/>
                  <a:ext cx="39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C73B50CB-BED3-EBB4-B761-552091B40D09}"/>
                    </a:ext>
                  </a:extLst>
                </p14:cNvPr>
                <p14:cNvContentPartPr/>
                <p14:nvPr/>
              </p14:nvContentPartPr>
              <p14:xfrm>
                <a:off x="9400630" y="4411616"/>
                <a:ext cx="191880" cy="37548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C73B50CB-BED3-EBB4-B761-552091B40D0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391630" y="4402616"/>
                  <a:ext cx="20952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组合 311">
            <a:extLst>
              <a:ext uri="{FF2B5EF4-FFF2-40B4-BE49-F238E27FC236}">
                <a16:creationId xmlns:a16="http://schemas.microsoft.com/office/drawing/2014/main" id="{5B9E6F74-A954-3AE8-BCCB-F56454FBC3BA}"/>
              </a:ext>
            </a:extLst>
          </p:cNvPr>
          <p:cNvGrpSpPr/>
          <p:nvPr/>
        </p:nvGrpSpPr>
        <p:grpSpPr>
          <a:xfrm>
            <a:off x="9777190" y="4220096"/>
            <a:ext cx="779031" cy="555120"/>
            <a:chOff x="9777190" y="4220096"/>
            <a:chExt cx="779031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6416B995-5FE6-3821-7A0D-A8254F1B1C0D}"/>
                    </a:ext>
                  </a:extLst>
                </p14:cNvPr>
                <p14:cNvContentPartPr/>
                <p14:nvPr/>
              </p14:nvContentPartPr>
              <p14:xfrm>
                <a:off x="9777190" y="4422056"/>
                <a:ext cx="79200" cy="13176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6416B995-5FE6-3821-7A0D-A8254F1B1C0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768190" y="4413416"/>
                  <a:ext cx="96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90AE987C-5491-DFA2-DE77-6BB606A4F74E}"/>
                    </a:ext>
                  </a:extLst>
                </p14:cNvPr>
                <p14:cNvContentPartPr/>
                <p14:nvPr/>
              </p14:nvContentPartPr>
              <p14:xfrm>
                <a:off x="9795910" y="4618616"/>
                <a:ext cx="72000" cy="133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90AE987C-5491-DFA2-DE77-6BB606A4F74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786910" y="4609976"/>
                  <a:ext cx="89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0" name="墨迹 299">
                  <a:extLst>
                    <a:ext uri="{FF2B5EF4-FFF2-40B4-BE49-F238E27FC236}">
                      <a16:creationId xmlns:a16="http://schemas.microsoft.com/office/drawing/2014/main" id="{030BC03D-FD39-8AF6-C1B1-583CC38E4C6E}"/>
                    </a:ext>
                  </a:extLst>
                </p14:cNvPr>
                <p14:cNvContentPartPr/>
                <p14:nvPr/>
              </p14:nvContentPartPr>
              <p14:xfrm>
                <a:off x="9892750" y="4409456"/>
                <a:ext cx="131760" cy="258480"/>
              </p14:xfrm>
            </p:contentPart>
          </mc:Choice>
          <mc:Fallback>
            <p:pic>
              <p:nvPicPr>
                <p:cNvPr id="300" name="墨迹 299">
                  <a:extLst>
                    <a:ext uri="{FF2B5EF4-FFF2-40B4-BE49-F238E27FC236}">
                      <a16:creationId xmlns:a16="http://schemas.microsoft.com/office/drawing/2014/main" id="{030BC03D-FD39-8AF6-C1B1-583CC38E4C6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883750" y="4400456"/>
                  <a:ext cx="149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8F546A5D-35C5-0794-4E53-8618C459EAA2}"/>
                    </a:ext>
                  </a:extLst>
                </p14:cNvPr>
                <p14:cNvContentPartPr/>
                <p14:nvPr/>
              </p14:nvContentPartPr>
              <p14:xfrm>
                <a:off x="9941350" y="4541936"/>
                <a:ext cx="121320" cy="9252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8F546A5D-35C5-0794-4E53-8618C459EAA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932710" y="4532936"/>
                  <a:ext cx="138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2F42201C-5893-C623-494C-930CEF6D5805}"/>
                    </a:ext>
                  </a:extLst>
                </p14:cNvPr>
                <p14:cNvContentPartPr/>
                <p14:nvPr/>
              </p14:nvContentPartPr>
              <p14:xfrm>
                <a:off x="10172110" y="4274456"/>
                <a:ext cx="57960" cy="38556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2F42201C-5893-C623-494C-930CEF6D580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163110" y="4265456"/>
                  <a:ext cx="75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3A43DBD8-B334-3203-CA8B-BDE07F2CE3D7}"/>
                    </a:ext>
                  </a:extLst>
                </p14:cNvPr>
                <p14:cNvContentPartPr/>
                <p14:nvPr/>
              </p14:nvContentPartPr>
              <p14:xfrm>
                <a:off x="10045390" y="4455176"/>
                <a:ext cx="195120" cy="950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3A43DBD8-B334-3203-CA8B-BDE07F2CE3D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036750" y="4446176"/>
                  <a:ext cx="212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637C2230-D5C1-FED9-4306-B91882171351}"/>
                    </a:ext>
                  </a:extLst>
                </p14:cNvPr>
                <p14:cNvContentPartPr/>
                <p14:nvPr/>
              </p14:nvContentPartPr>
              <p14:xfrm>
                <a:off x="10280110" y="4376696"/>
                <a:ext cx="140760" cy="2188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637C2230-D5C1-FED9-4306-B9188217135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271470" y="4368056"/>
                  <a:ext cx="158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35EFC80E-2C85-E641-0409-CA8F705844E3}"/>
                    </a:ext>
                  </a:extLst>
                </p14:cNvPr>
                <p14:cNvContentPartPr/>
                <p14:nvPr/>
              </p14:nvContentPartPr>
              <p14:xfrm>
                <a:off x="10315390" y="4420256"/>
                <a:ext cx="103320" cy="17928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35EFC80E-2C85-E641-0409-CA8F705844E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306390" y="4411616"/>
                  <a:ext cx="120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216A55B2-1480-9A3A-2256-B4DD73CF715D}"/>
                    </a:ext>
                  </a:extLst>
                </p14:cNvPr>
                <p14:cNvContentPartPr/>
                <p14:nvPr/>
              </p14:nvContentPartPr>
              <p14:xfrm>
                <a:off x="10464790" y="4371656"/>
                <a:ext cx="60480" cy="28476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216A55B2-1480-9A3A-2256-B4DD73CF715D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456150" y="4363016"/>
                  <a:ext cx="78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EFAD4FDB-1FDE-4AD3-B6AB-8E7D1B6178B4}"/>
                    </a:ext>
                  </a:extLst>
                </p14:cNvPr>
                <p14:cNvContentPartPr/>
                <p14:nvPr/>
              </p14:nvContentPartPr>
              <p14:xfrm>
                <a:off x="10053661" y="4220096"/>
                <a:ext cx="64800" cy="1800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EFAD4FDB-1FDE-4AD3-B6AB-8E7D1B6178B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044661" y="4211096"/>
                  <a:ext cx="82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D7BB1B2C-086B-8990-B132-80A809936514}"/>
                    </a:ext>
                  </a:extLst>
                </p14:cNvPr>
                <p14:cNvContentPartPr/>
                <p14:nvPr/>
              </p14:nvContentPartPr>
              <p14:xfrm>
                <a:off x="10022701" y="4293176"/>
                <a:ext cx="139680" cy="3960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D7BB1B2C-086B-8990-B132-80A80993651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014061" y="4284536"/>
                  <a:ext cx="1573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40D74849-4B09-389B-C75B-7E5176BF0191}"/>
                    </a:ext>
                  </a:extLst>
                </p14:cNvPr>
                <p14:cNvContentPartPr/>
                <p14:nvPr/>
              </p14:nvContentPartPr>
              <p14:xfrm>
                <a:off x="10410421" y="4222616"/>
                <a:ext cx="145800" cy="5526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40D74849-4B09-389B-C75B-7E5176BF019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01421" y="4213976"/>
                  <a:ext cx="163440" cy="57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3CBE9B7F-2D6D-9944-8607-E3C8D07E897E}"/>
              </a:ext>
            </a:extLst>
          </p:cNvPr>
          <p:cNvGrpSpPr/>
          <p:nvPr/>
        </p:nvGrpSpPr>
        <p:grpSpPr>
          <a:xfrm>
            <a:off x="2093199" y="4777736"/>
            <a:ext cx="2683800" cy="2662200"/>
            <a:chOff x="2093199" y="4777736"/>
            <a:chExt cx="2683800" cy="266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3" name="墨迹 312">
                  <a:extLst>
                    <a:ext uri="{FF2B5EF4-FFF2-40B4-BE49-F238E27FC236}">
                      <a16:creationId xmlns:a16="http://schemas.microsoft.com/office/drawing/2014/main" id="{37766EE7-1C85-6545-4428-5DE377CBEBF0}"/>
                    </a:ext>
                  </a:extLst>
                </p14:cNvPr>
                <p14:cNvContentPartPr/>
                <p14:nvPr/>
              </p14:nvContentPartPr>
              <p14:xfrm>
                <a:off x="2093199" y="4777736"/>
                <a:ext cx="340560" cy="370440"/>
              </p14:xfrm>
            </p:contentPart>
          </mc:Choice>
          <mc:Fallback>
            <p:pic>
              <p:nvPicPr>
                <p:cNvPr id="313" name="墨迹 312">
                  <a:extLst>
                    <a:ext uri="{FF2B5EF4-FFF2-40B4-BE49-F238E27FC236}">
                      <a16:creationId xmlns:a16="http://schemas.microsoft.com/office/drawing/2014/main" id="{37766EE7-1C85-6545-4428-5DE377CBEBF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084559" y="4768736"/>
                  <a:ext cx="3582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CE7BC862-7A20-6592-135F-F35CBACFA6C9}"/>
                    </a:ext>
                  </a:extLst>
                </p14:cNvPr>
                <p14:cNvContentPartPr/>
                <p14:nvPr/>
              </p14:nvContentPartPr>
              <p14:xfrm>
                <a:off x="2358879" y="5101376"/>
                <a:ext cx="588240" cy="181944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CE7BC862-7A20-6592-135F-F35CBACFA6C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49879" y="5092376"/>
                  <a:ext cx="605880" cy="18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5" name="墨迹 314">
                  <a:extLst>
                    <a:ext uri="{FF2B5EF4-FFF2-40B4-BE49-F238E27FC236}">
                      <a16:creationId xmlns:a16="http://schemas.microsoft.com/office/drawing/2014/main" id="{CB45B7E6-CB8E-61B2-A5E8-23A66821A6CE}"/>
                    </a:ext>
                  </a:extLst>
                </p14:cNvPr>
                <p14:cNvContentPartPr/>
                <p14:nvPr/>
              </p14:nvContentPartPr>
              <p14:xfrm>
                <a:off x="2902119" y="6820736"/>
                <a:ext cx="123480" cy="223920"/>
              </p14:xfrm>
            </p:contentPart>
          </mc:Choice>
          <mc:Fallback>
            <p:pic>
              <p:nvPicPr>
                <p:cNvPr id="315" name="墨迹 314">
                  <a:extLst>
                    <a:ext uri="{FF2B5EF4-FFF2-40B4-BE49-F238E27FC236}">
                      <a16:creationId xmlns:a16="http://schemas.microsoft.com/office/drawing/2014/main" id="{CB45B7E6-CB8E-61B2-A5E8-23A66821A6C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893479" y="6811736"/>
                  <a:ext cx="141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6" name="墨迹 315">
                  <a:extLst>
                    <a:ext uri="{FF2B5EF4-FFF2-40B4-BE49-F238E27FC236}">
                      <a16:creationId xmlns:a16="http://schemas.microsoft.com/office/drawing/2014/main" id="{226077F0-DD3F-66A4-DF81-B048A63ACE0C}"/>
                    </a:ext>
                  </a:extLst>
                </p14:cNvPr>
                <p14:cNvContentPartPr/>
                <p14:nvPr/>
              </p14:nvContentPartPr>
              <p14:xfrm>
                <a:off x="3003279" y="6878336"/>
                <a:ext cx="56520" cy="88920"/>
              </p14:xfrm>
            </p:contentPart>
          </mc:Choice>
          <mc:Fallback>
            <p:pic>
              <p:nvPicPr>
                <p:cNvPr id="316" name="墨迹 315">
                  <a:extLst>
                    <a:ext uri="{FF2B5EF4-FFF2-40B4-BE49-F238E27FC236}">
                      <a16:creationId xmlns:a16="http://schemas.microsoft.com/office/drawing/2014/main" id="{226077F0-DD3F-66A4-DF81-B048A63ACE0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994279" y="6869696"/>
                  <a:ext cx="74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17DA67AB-DB9B-83B3-F863-5953E4E0FF52}"/>
                    </a:ext>
                  </a:extLst>
                </p14:cNvPr>
                <p14:cNvContentPartPr/>
                <p14:nvPr/>
              </p14:nvContentPartPr>
              <p14:xfrm>
                <a:off x="2982399" y="6841256"/>
                <a:ext cx="213840" cy="22752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17DA67AB-DB9B-83B3-F863-5953E4E0FF5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973759" y="6832616"/>
                  <a:ext cx="231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9" name="墨迹 318">
                  <a:extLst>
                    <a:ext uri="{FF2B5EF4-FFF2-40B4-BE49-F238E27FC236}">
                      <a16:creationId xmlns:a16="http://schemas.microsoft.com/office/drawing/2014/main" id="{CD500CDC-388C-91EA-45E0-BC5493EAA8EA}"/>
                    </a:ext>
                  </a:extLst>
                </p14:cNvPr>
                <p14:cNvContentPartPr/>
                <p14:nvPr/>
              </p14:nvContentPartPr>
              <p14:xfrm>
                <a:off x="3088239" y="6976976"/>
                <a:ext cx="82080" cy="232200"/>
              </p14:xfrm>
            </p:contentPart>
          </mc:Choice>
          <mc:Fallback>
            <p:pic>
              <p:nvPicPr>
                <p:cNvPr id="319" name="墨迹 318">
                  <a:extLst>
                    <a:ext uri="{FF2B5EF4-FFF2-40B4-BE49-F238E27FC236}">
                      <a16:creationId xmlns:a16="http://schemas.microsoft.com/office/drawing/2014/main" id="{CD500CDC-388C-91EA-45E0-BC5493EAA8E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079599" y="6967976"/>
                  <a:ext cx="99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F7EBA947-6113-9BAB-424D-3D930CB57B2B}"/>
                    </a:ext>
                  </a:extLst>
                </p14:cNvPr>
                <p14:cNvContentPartPr/>
                <p14:nvPr/>
              </p14:nvContentPartPr>
              <p14:xfrm>
                <a:off x="2978439" y="6926936"/>
                <a:ext cx="379080" cy="23040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F7EBA947-6113-9BAB-424D-3D930CB57B2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969439" y="6918296"/>
                  <a:ext cx="396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A3F54DA2-EB21-ACB0-8265-9B2358E561D6}"/>
                    </a:ext>
                  </a:extLst>
                </p14:cNvPr>
                <p14:cNvContentPartPr/>
                <p14:nvPr/>
              </p14:nvContentPartPr>
              <p14:xfrm>
                <a:off x="3366519" y="6894536"/>
                <a:ext cx="360" cy="36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A3F54DA2-EB21-ACB0-8265-9B2358E561D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357879" y="688589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3C89AD62-242A-1D9B-56B7-4B14BA82CE89}"/>
                    </a:ext>
                  </a:extLst>
                </p14:cNvPr>
                <p14:cNvContentPartPr/>
                <p14:nvPr/>
              </p14:nvContentPartPr>
              <p14:xfrm>
                <a:off x="3520959" y="6749096"/>
                <a:ext cx="115560" cy="16884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3C89AD62-242A-1D9B-56B7-4B14BA82CE8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512319" y="6740456"/>
                  <a:ext cx="133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A13CECD3-35D8-11CC-E96B-4133755F0B3F}"/>
                    </a:ext>
                  </a:extLst>
                </p14:cNvPr>
                <p14:cNvContentPartPr/>
                <p14:nvPr/>
              </p14:nvContentPartPr>
              <p14:xfrm>
                <a:off x="3633279" y="6800576"/>
                <a:ext cx="52920" cy="24588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A13CECD3-35D8-11CC-E96B-4133755F0B3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624279" y="6791576"/>
                  <a:ext cx="70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4D56FB1E-4802-E61B-0F9F-EB5E8B6CFD17}"/>
                    </a:ext>
                  </a:extLst>
                </p14:cNvPr>
                <p14:cNvContentPartPr/>
                <p14:nvPr/>
              </p14:nvContentPartPr>
              <p14:xfrm>
                <a:off x="3840999" y="6804176"/>
                <a:ext cx="115200" cy="3528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4D56FB1E-4802-E61B-0F9F-EB5E8B6CFD1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831999" y="6795536"/>
                  <a:ext cx="132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2697A8D9-2FCA-A03F-70E6-584966E96513}"/>
                    </a:ext>
                  </a:extLst>
                </p14:cNvPr>
                <p14:cNvContentPartPr/>
                <p14:nvPr/>
              </p14:nvContentPartPr>
              <p14:xfrm>
                <a:off x="3891759" y="6748016"/>
                <a:ext cx="14040" cy="11808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2697A8D9-2FCA-A03F-70E6-584966E9651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883119" y="6739016"/>
                  <a:ext cx="31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DD4AE804-D010-4149-0E50-93EDDC8B2379}"/>
                    </a:ext>
                  </a:extLst>
                </p14:cNvPr>
                <p14:cNvContentPartPr/>
                <p14:nvPr/>
              </p14:nvContentPartPr>
              <p14:xfrm>
                <a:off x="3803919" y="6727496"/>
                <a:ext cx="176760" cy="28584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DD4AE804-D010-4149-0E50-93EDDC8B237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794919" y="6718496"/>
                  <a:ext cx="1944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C2A0608E-0F7D-A00C-E5E7-0E60D273C547}"/>
                    </a:ext>
                  </a:extLst>
                </p14:cNvPr>
                <p14:cNvContentPartPr/>
                <p14:nvPr/>
              </p14:nvContentPartPr>
              <p14:xfrm>
                <a:off x="3920199" y="6781856"/>
                <a:ext cx="101160" cy="17856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C2A0608E-0F7D-A00C-E5E7-0E60D273C54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911559" y="6772856"/>
                  <a:ext cx="118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E00A687B-2638-BFD2-C155-5C8D192CE26E}"/>
                    </a:ext>
                  </a:extLst>
                </p14:cNvPr>
                <p14:cNvContentPartPr/>
                <p14:nvPr/>
              </p14:nvContentPartPr>
              <p14:xfrm>
                <a:off x="3956919" y="6718856"/>
                <a:ext cx="240120" cy="24840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E00A687B-2638-BFD2-C155-5C8D192CE26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947919" y="6709856"/>
                  <a:ext cx="257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5D7583A4-566A-5ECE-CA34-83D4B812D142}"/>
                    </a:ext>
                  </a:extLst>
                </p14:cNvPr>
                <p14:cNvContentPartPr/>
                <p14:nvPr/>
              </p14:nvContentPartPr>
              <p14:xfrm>
                <a:off x="4125399" y="6670256"/>
                <a:ext cx="66240" cy="26100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5D7583A4-566A-5ECE-CA34-83D4B812D14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116399" y="6661256"/>
                  <a:ext cx="838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B29EBA85-8D24-2716-C2A3-5BDFA27CACA9}"/>
                    </a:ext>
                  </a:extLst>
                </p14:cNvPr>
                <p14:cNvContentPartPr/>
                <p14:nvPr/>
              </p14:nvContentPartPr>
              <p14:xfrm>
                <a:off x="4239879" y="6654416"/>
                <a:ext cx="58680" cy="5976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B29EBA85-8D24-2716-C2A3-5BDFA27CACA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231239" y="6645416"/>
                  <a:ext cx="76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54961EB1-18F9-CFB7-A8C1-F83CCF47A795}"/>
                    </a:ext>
                  </a:extLst>
                </p14:cNvPr>
                <p14:cNvContentPartPr/>
                <p14:nvPr/>
              </p14:nvContentPartPr>
              <p14:xfrm>
                <a:off x="4196319" y="6628496"/>
                <a:ext cx="150480" cy="25956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54961EB1-18F9-CFB7-A8C1-F83CCF47A79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187679" y="6619856"/>
                  <a:ext cx="168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6D874F20-2A23-E761-DEE2-5CAAC47BA944}"/>
                    </a:ext>
                  </a:extLst>
                </p14:cNvPr>
                <p14:cNvContentPartPr/>
                <p14:nvPr/>
              </p14:nvContentPartPr>
              <p14:xfrm>
                <a:off x="3494319" y="7216376"/>
                <a:ext cx="211320" cy="18684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6D874F20-2A23-E761-DEE2-5CAAC47BA94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485319" y="7207736"/>
                  <a:ext cx="2289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4FB9FDE0-A998-F1B9-85A8-C2866A82AFC1}"/>
                    </a:ext>
                  </a:extLst>
                </p14:cNvPr>
                <p14:cNvContentPartPr/>
                <p14:nvPr/>
              </p14:nvContentPartPr>
              <p14:xfrm>
                <a:off x="3776919" y="7154456"/>
                <a:ext cx="66240" cy="7128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4FB9FDE0-A998-F1B9-85A8-C2866A82AFC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768279" y="7145816"/>
                  <a:ext cx="83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49EFE4CC-7271-2D26-2982-517C8A5D68DA}"/>
                    </a:ext>
                  </a:extLst>
                </p14:cNvPr>
                <p14:cNvContentPartPr/>
                <p14:nvPr/>
              </p14:nvContentPartPr>
              <p14:xfrm>
                <a:off x="3774759" y="7178576"/>
                <a:ext cx="59760" cy="26136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49EFE4CC-7271-2D26-2982-517C8A5D68D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766119" y="7169576"/>
                  <a:ext cx="774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5" name="墨迹 334">
                  <a:extLst>
                    <a:ext uri="{FF2B5EF4-FFF2-40B4-BE49-F238E27FC236}">
                      <a16:creationId xmlns:a16="http://schemas.microsoft.com/office/drawing/2014/main" id="{D8BAF92A-FAF5-5812-8792-FDE3220032B4}"/>
                    </a:ext>
                  </a:extLst>
                </p14:cNvPr>
                <p14:cNvContentPartPr/>
                <p14:nvPr/>
              </p14:nvContentPartPr>
              <p14:xfrm>
                <a:off x="3854319" y="7087136"/>
                <a:ext cx="139680" cy="228960"/>
              </p14:xfrm>
            </p:contentPart>
          </mc:Choice>
          <mc:Fallback>
            <p:pic>
              <p:nvPicPr>
                <p:cNvPr id="335" name="墨迹 334">
                  <a:extLst>
                    <a:ext uri="{FF2B5EF4-FFF2-40B4-BE49-F238E27FC236}">
                      <a16:creationId xmlns:a16="http://schemas.microsoft.com/office/drawing/2014/main" id="{D8BAF92A-FAF5-5812-8792-FDE3220032B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845319" y="7078496"/>
                  <a:ext cx="157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6" name="墨迹 335">
                  <a:extLst>
                    <a:ext uri="{FF2B5EF4-FFF2-40B4-BE49-F238E27FC236}">
                      <a16:creationId xmlns:a16="http://schemas.microsoft.com/office/drawing/2014/main" id="{519CD909-B08E-9EC3-C843-0EAE8E62821A}"/>
                    </a:ext>
                  </a:extLst>
                </p14:cNvPr>
                <p14:cNvContentPartPr/>
                <p14:nvPr/>
              </p14:nvContentPartPr>
              <p14:xfrm>
                <a:off x="3887799" y="7217816"/>
                <a:ext cx="65160" cy="89280"/>
              </p14:xfrm>
            </p:contentPart>
          </mc:Choice>
          <mc:Fallback>
            <p:pic>
              <p:nvPicPr>
                <p:cNvPr id="336" name="墨迹 335">
                  <a:extLst>
                    <a:ext uri="{FF2B5EF4-FFF2-40B4-BE49-F238E27FC236}">
                      <a16:creationId xmlns:a16="http://schemas.microsoft.com/office/drawing/2014/main" id="{519CD909-B08E-9EC3-C843-0EAE8E62821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879159" y="7208816"/>
                  <a:ext cx="82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18EAF852-31B0-9BD0-4ADE-6B519A785F26}"/>
                    </a:ext>
                  </a:extLst>
                </p14:cNvPr>
                <p14:cNvContentPartPr/>
                <p14:nvPr/>
              </p14:nvContentPartPr>
              <p14:xfrm>
                <a:off x="3875559" y="7334096"/>
                <a:ext cx="156600" cy="3240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18EAF852-31B0-9BD0-4ADE-6B519A785F2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866919" y="7325456"/>
                  <a:ext cx="174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8D678573-9097-69E7-1C0B-7F0DF4AE29E8}"/>
                    </a:ext>
                  </a:extLst>
                </p14:cNvPr>
                <p14:cNvContentPartPr/>
                <p14:nvPr/>
              </p14:nvContentPartPr>
              <p14:xfrm>
                <a:off x="4151679" y="6937016"/>
                <a:ext cx="84600" cy="16992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8D678573-9097-69E7-1C0B-7F0DF4AE29E8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143039" y="6928376"/>
                  <a:ext cx="102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0F82D642-21EF-3F9C-5526-3EA8D89D462A}"/>
                    </a:ext>
                  </a:extLst>
                </p14:cNvPr>
                <p14:cNvContentPartPr/>
                <p14:nvPr/>
              </p14:nvContentPartPr>
              <p14:xfrm>
                <a:off x="4166799" y="7058696"/>
                <a:ext cx="124560" cy="2469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0F82D642-21EF-3F9C-5526-3EA8D89D462A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158159" y="7049696"/>
                  <a:ext cx="142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44A66D4A-21D9-8180-9DA7-21C584E94A03}"/>
                    </a:ext>
                  </a:extLst>
                </p14:cNvPr>
                <p14:cNvContentPartPr/>
                <p14:nvPr/>
              </p14:nvContentPartPr>
              <p14:xfrm>
                <a:off x="4221519" y="7189016"/>
                <a:ext cx="124200" cy="5292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44A66D4A-21D9-8180-9DA7-21C584E94A0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212879" y="7180376"/>
                  <a:ext cx="141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19BF5049-B1FA-63F1-2821-835C39D8068E}"/>
                    </a:ext>
                  </a:extLst>
                </p14:cNvPr>
                <p14:cNvContentPartPr/>
                <p14:nvPr/>
              </p14:nvContentPartPr>
              <p14:xfrm>
                <a:off x="4519959" y="6934856"/>
                <a:ext cx="17640" cy="6768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19BF5049-B1FA-63F1-2821-835C39D8068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511319" y="6926216"/>
                  <a:ext cx="35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8FFFFF58-27F8-7906-6163-E0EA8F5778CC}"/>
                    </a:ext>
                  </a:extLst>
                </p14:cNvPr>
                <p14:cNvContentPartPr/>
                <p14:nvPr/>
              </p14:nvContentPartPr>
              <p14:xfrm>
                <a:off x="4389999" y="6914336"/>
                <a:ext cx="236520" cy="20376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8FFFFF58-27F8-7906-6163-E0EA8F5778C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381359" y="6905696"/>
                  <a:ext cx="254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1EB7F418-60AB-0163-3DB2-78C8801EF49D}"/>
                    </a:ext>
                  </a:extLst>
                </p14:cNvPr>
                <p14:cNvContentPartPr/>
                <p14:nvPr/>
              </p14:nvContentPartPr>
              <p14:xfrm>
                <a:off x="4496559" y="7090376"/>
                <a:ext cx="280440" cy="18792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1EB7F418-60AB-0163-3DB2-78C8801EF49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487559" y="7081736"/>
                  <a:ext cx="298080" cy="205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Lower bound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2830284"/>
            <a:ext cx="756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Lower bound is a </a:t>
            </a:r>
            <a:r>
              <a:rPr lang="en-CA" sz="2400" i="1" dirty="0"/>
              <a:t>function</a:t>
            </a:r>
            <a:r>
              <a:rPr lang="en-CA" sz="2400" dirty="0"/>
              <a:t> of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and a set of probability distributions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r>
              <a:rPr lang="en-CA" sz="2400" dirty="0"/>
              <a:t>Expectation Maximization (EM) algorithm alternates E-steps and M-Steps</a:t>
            </a:r>
          </a:p>
          <a:p>
            <a:endParaRPr lang="en-CA" sz="2400" dirty="0"/>
          </a:p>
          <a:p>
            <a:r>
              <a:rPr lang="en-CA" sz="2400" dirty="0"/>
              <a:t>E-Step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r>
              <a:rPr lang="en-CA" sz="2400" dirty="0"/>
              <a:t>M-Step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b="48387"/>
          <a:stretch>
            <a:fillRect/>
          </a:stretch>
        </p:blipFill>
        <p:spPr bwMode="auto">
          <a:xfrm>
            <a:off x="467544" y="1556792"/>
            <a:ext cx="795755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D486CB6-20AB-C0E3-EA45-CBBA7A133226}"/>
                  </a:ext>
                </a:extLst>
              </p14:cNvPr>
              <p14:cNvContentPartPr/>
              <p14:nvPr/>
            </p14:nvContentPartPr>
            <p14:xfrm>
              <a:off x="3832150" y="5445594"/>
              <a:ext cx="527400" cy="691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D486CB6-20AB-C0E3-EA45-CBBA7A1332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3510" y="5436954"/>
                <a:ext cx="54504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450279-568E-F192-936F-2D2C0D846E7B}"/>
              </a:ext>
            </a:extLst>
          </p:cNvPr>
          <p:cNvGrpSpPr/>
          <p:nvPr/>
        </p:nvGrpSpPr>
        <p:grpSpPr>
          <a:xfrm>
            <a:off x="4003510" y="4653954"/>
            <a:ext cx="1107360" cy="447480"/>
            <a:chOff x="4003510" y="4653954"/>
            <a:chExt cx="110736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DD7595D-67F1-0CFD-AB4A-BB2E893556CF}"/>
                    </a:ext>
                  </a:extLst>
                </p14:cNvPr>
                <p14:cNvContentPartPr/>
                <p14:nvPr/>
              </p14:nvContentPartPr>
              <p14:xfrm>
                <a:off x="4151830" y="4744674"/>
                <a:ext cx="21600" cy="119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DD7595D-67F1-0CFD-AB4A-BB2E893556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42830" y="4735674"/>
                  <a:ext cx="39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996F6E7-85FD-5896-7E12-2C32B7DA11CD}"/>
                    </a:ext>
                  </a:extLst>
                </p14:cNvPr>
                <p14:cNvContentPartPr/>
                <p14:nvPr/>
              </p14:nvContentPartPr>
              <p14:xfrm>
                <a:off x="4003510" y="4797954"/>
                <a:ext cx="225360" cy="203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996F6E7-85FD-5896-7E12-2C32B7DA11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4870" y="4788954"/>
                  <a:ext cx="243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4C4227E-6B2D-0459-D031-60192BFAEDD8}"/>
                    </a:ext>
                  </a:extLst>
                </p14:cNvPr>
                <p14:cNvContentPartPr/>
                <p14:nvPr/>
              </p14:nvContentPartPr>
              <p14:xfrm>
                <a:off x="4038790" y="4900914"/>
                <a:ext cx="113400" cy="2005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4C4227E-6B2D-0459-D031-60192BFAED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30150" y="4891914"/>
                  <a:ext cx="1310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98EF9A6-44EE-2818-7BFF-60BD08C0A954}"/>
                    </a:ext>
                  </a:extLst>
                </p14:cNvPr>
                <p14:cNvContentPartPr/>
                <p14:nvPr/>
              </p14:nvContentPartPr>
              <p14:xfrm>
                <a:off x="4180990" y="4819194"/>
                <a:ext cx="239040" cy="220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98EF9A6-44EE-2818-7BFF-60BD08C0A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72350" y="4810194"/>
                  <a:ext cx="256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548BAA2-D831-D7C7-B77F-B04B0ADF930A}"/>
                    </a:ext>
                  </a:extLst>
                </p14:cNvPr>
                <p14:cNvContentPartPr/>
                <p14:nvPr/>
              </p14:nvContentPartPr>
              <p14:xfrm>
                <a:off x="4286470" y="4853754"/>
                <a:ext cx="204840" cy="2282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548BAA2-D831-D7C7-B77F-B04B0ADF93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77470" y="4845114"/>
                  <a:ext cx="222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6C25835-27CF-6050-B8B7-DB0C4B4989F9}"/>
                    </a:ext>
                  </a:extLst>
                </p14:cNvPr>
                <p14:cNvContentPartPr/>
                <p14:nvPr/>
              </p14:nvContentPartPr>
              <p14:xfrm>
                <a:off x="4650070" y="4804074"/>
                <a:ext cx="142920" cy="135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6C25835-27CF-6050-B8B7-DB0C4B4989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1430" y="4795074"/>
                  <a:ext cx="160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1E2B79F-047A-C690-579D-B0C3A701F71C}"/>
                    </a:ext>
                  </a:extLst>
                </p14:cNvPr>
                <p14:cNvContentPartPr/>
                <p14:nvPr/>
              </p14:nvContentPartPr>
              <p14:xfrm>
                <a:off x="4848070" y="4864554"/>
                <a:ext cx="4320" cy="26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1E2B79F-047A-C690-579D-B0C3A701F7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39070" y="4855554"/>
                  <a:ext cx="21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6239A2C-DDF6-E9A3-7229-A52CE2433897}"/>
                    </a:ext>
                  </a:extLst>
                </p14:cNvPr>
                <p14:cNvContentPartPr/>
                <p14:nvPr/>
              </p14:nvContentPartPr>
              <p14:xfrm>
                <a:off x="4936990" y="4653954"/>
                <a:ext cx="6840" cy="164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6239A2C-DDF6-E9A3-7229-A52CE24338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27990" y="4644954"/>
                  <a:ext cx="24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7A40434-665D-BD77-7593-B911E215A8F3}"/>
                    </a:ext>
                  </a:extLst>
                </p14:cNvPr>
                <p14:cNvContentPartPr/>
                <p14:nvPr/>
              </p14:nvContentPartPr>
              <p14:xfrm>
                <a:off x="4804870" y="4746114"/>
                <a:ext cx="200520" cy="284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7A40434-665D-BD77-7593-B911E215A8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5870" y="4737474"/>
                  <a:ext cx="218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4EB2615-DF34-9B64-D44B-504D6FA47DD3}"/>
                    </a:ext>
                  </a:extLst>
                </p14:cNvPr>
                <p14:cNvContentPartPr/>
                <p14:nvPr/>
              </p14:nvContentPartPr>
              <p14:xfrm>
                <a:off x="4988830" y="4659714"/>
                <a:ext cx="122040" cy="1846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4EB2615-DF34-9B64-D44B-504D6FA47D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79830" y="4650714"/>
                  <a:ext cx="1396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9CE74D9-AA95-93BE-8C25-4BBFCE420E46}"/>
              </a:ext>
            </a:extLst>
          </p:cNvPr>
          <p:cNvGrpSpPr/>
          <p:nvPr/>
        </p:nvGrpSpPr>
        <p:grpSpPr>
          <a:xfrm>
            <a:off x="5284030" y="4449474"/>
            <a:ext cx="1118160" cy="638280"/>
            <a:chOff x="5284030" y="4449474"/>
            <a:chExt cx="1118160" cy="63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C0A6502-9B57-CFC3-04DD-91FB78387F5C}"/>
                    </a:ext>
                  </a:extLst>
                </p14:cNvPr>
                <p14:cNvContentPartPr/>
                <p14:nvPr/>
              </p14:nvContentPartPr>
              <p14:xfrm>
                <a:off x="5284030" y="4732434"/>
                <a:ext cx="141120" cy="148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C0A6502-9B57-CFC3-04DD-91FB78387F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75030" y="4723794"/>
                  <a:ext cx="158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BD65215-CF8C-0DD5-A847-F721FB0E62C4}"/>
                    </a:ext>
                  </a:extLst>
                </p14:cNvPr>
                <p14:cNvContentPartPr/>
                <p14:nvPr/>
              </p14:nvContentPartPr>
              <p14:xfrm>
                <a:off x="5446390" y="4765914"/>
                <a:ext cx="73800" cy="86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BD65215-CF8C-0DD5-A847-F721FB0E62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37750" y="4757274"/>
                  <a:ext cx="91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DD69233-3C34-3A2E-9CF8-E03DDB844BF0}"/>
                    </a:ext>
                  </a:extLst>
                </p14:cNvPr>
                <p14:cNvContentPartPr/>
                <p14:nvPr/>
              </p14:nvContentPartPr>
              <p14:xfrm>
                <a:off x="5568070" y="4711554"/>
                <a:ext cx="24840" cy="376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DD69233-3C34-3A2E-9CF8-E03DDB844B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59070" y="4702914"/>
                  <a:ext cx="424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7192361-AFBD-B848-CDC0-27BDB69D1EB3}"/>
                    </a:ext>
                  </a:extLst>
                </p14:cNvPr>
                <p14:cNvContentPartPr/>
                <p14:nvPr/>
              </p14:nvContentPartPr>
              <p14:xfrm>
                <a:off x="5571310" y="4708314"/>
                <a:ext cx="125640" cy="1234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7192361-AFBD-B848-CDC0-27BDB69D1EB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62310" y="4699314"/>
                  <a:ext cx="14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ACFC871-2B39-3EDB-D0B2-EDC8CAA4833D}"/>
                    </a:ext>
                  </a:extLst>
                </p14:cNvPr>
                <p14:cNvContentPartPr/>
                <p14:nvPr/>
              </p14:nvContentPartPr>
              <p14:xfrm>
                <a:off x="5748070" y="4698594"/>
                <a:ext cx="72720" cy="108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ACFC871-2B39-3EDB-D0B2-EDC8CAA4833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39430" y="4689954"/>
                  <a:ext cx="90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EFC849D-702E-7EAC-BDE1-5E01CD8CDA84}"/>
                    </a:ext>
                  </a:extLst>
                </p14:cNvPr>
                <p14:cNvContentPartPr/>
                <p14:nvPr/>
              </p14:nvContentPartPr>
              <p14:xfrm>
                <a:off x="5781190" y="4531914"/>
                <a:ext cx="247320" cy="2404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EFC849D-702E-7EAC-BDE1-5E01CD8CDA8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72550" y="4522914"/>
                  <a:ext cx="264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2E0B5DC-A872-78DF-3DD0-6600481FA65D}"/>
                    </a:ext>
                  </a:extLst>
                </p14:cNvPr>
                <p14:cNvContentPartPr/>
                <p14:nvPr/>
              </p14:nvContentPartPr>
              <p14:xfrm>
                <a:off x="6202750" y="4449474"/>
                <a:ext cx="30240" cy="316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2E0B5DC-A872-78DF-3DD0-6600481FA6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94110" y="4440834"/>
                  <a:ext cx="478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1BB4428-B218-F8A9-013D-785FD60AF465}"/>
                    </a:ext>
                  </a:extLst>
                </p14:cNvPr>
                <p14:cNvContentPartPr/>
                <p14:nvPr/>
              </p14:nvContentPartPr>
              <p14:xfrm>
                <a:off x="6082510" y="4606434"/>
                <a:ext cx="319680" cy="122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1BB4428-B218-F8A9-013D-785FD60AF4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73510" y="4597434"/>
                  <a:ext cx="33732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23D994D-A94C-63EE-3993-3DE257E3DB9B}"/>
              </a:ext>
            </a:extLst>
          </p:cNvPr>
          <p:cNvGrpSpPr/>
          <p:nvPr/>
        </p:nvGrpSpPr>
        <p:grpSpPr>
          <a:xfrm>
            <a:off x="1657750" y="5522274"/>
            <a:ext cx="1596240" cy="976320"/>
            <a:chOff x="1657750" y="5522274"/>
            <a:chExt cx="1596240" cy="97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24E8C25-CDE0-72DE-822F-1F4E0F486E7A}"/>
                    </a:ext>
                  </a:extLst>
                </p14:cNvPr>
                <p14:cNvContentPartPr/>
                <p14:nvPr/>
              </p14:nvContentPartPr>
              <p14:xfrm>
                <a:off x="1657750" y="5522274"/>
                <a:ext cx="207000" cy="522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24E8C25-CDE0-72DE-822F-1F4E0F486E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48750" y="5513634"/>
                  <a:ext cx="2246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2880352-A9E6-BD66-5C2B-2FF3875F5E80}"/>
                    </a:ext>
                  </a:extLst>
                </p14:cNvPr>
                <p14:cNvContentPartPr/>
                <p14:nvPr/>
              </p14:nvContentPartPr>
              <p14:xfrm>
                <a:off x="1866550" y="5869314"/>
                <a:ext cx="280800" cy="201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2880352-A9E6-BD66-5C2B-2FF3875F5E8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57550" y="5860674"/>
                  <a:ext cx="298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B65F825-BF82-2CEB-4E83-58BFC6080D93}"/>
                    </a:ext>
                  </a:extLst>
                </p14:cNvPr>
                <p14:cNvContentPartPr/>
                <p14:nvPr/>
              </p14:nvContentPartPr>
              <p14:xfrm>
                <a:off x="1750990" y="6119874"/>
                <a:ext cx="26280" cy="275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B65F825-BF82-2CEB-4E83-58BFC6080D9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41990" y="6110874"/>
                  <a:ext cx="439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43FD668-A546-C6B4-681A-C9A2788B8219}"/>
                    </a:ext>
                  </a:extLst>
                </p14:cNvPr>
                <p14:cNvContentPartPr/>
                <p14:nvPr/>
              </p14:nvContentPartPr>
              <p14:xfrm>
                <a:off x="1713910" y="6033474"/>
                <a:ext cx="349200" cy="401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43FD668-A546-C6B4-681A-C9A2788B821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705270" y="6024834"/>
                  <a:ext cx="3668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0D6B6B7-48E6-B056-3263-D1741B9838FD}"/>
                    </a:ext>
                  </a:extLst>
                </p14:cNvPr>
                <p14:cNvContentPartPr/>
                <p14:nvPr/>
              </p14:nvContentPartPr>
              <p14:xfrm>
                <a:off x="1771150" y="6113034"/>
                <a:ext cx="133200" cy="151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0D6B6B7-48E6-B056-3263-D1741B9838F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62510" y="6104394"/>
                  <a:ext cx="150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AADD317-7AA5-27B4-FC42-B88C8243548A}"/>
                    </a:ext>
                  </a:extLst>
                </p14:cNvPr>
                <p14:cNvContentPartPr/>
                <p14:nvPr/>
              </p14:nvContentPartPr>
              <p14:xfrm>
                <a:off x="1802110" y="6249834"/>
                <a:ext cx="35640" cy="56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AADD317-7AA5-27B4-FC42-B88C824354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93110" y="6240834"/>
                  <a:ext cx="53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34A764D-DD0B-128A-7D30-208636EF98BE}"/>
                    </a:ext>
                  </a:extLst>
                </p14:cNvPr>
                <p14:cNvContentPartPr/>
                <p14:nvPr/>
              </p14:nvContentPartPr>
              <p14:xfrm>
                <a:off x="1770790" y="6235434"/>
                <a:ext cx="251640" cy="161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34A764D-DD0B-128A-7D30-208636EF98B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61790" y="6226434"/>
                  <a:ext cx="269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61BBC92-C327-1FE6-0C99-5F14C02460B3}"/>
                    </a:ext>
                  </a:extLst>
                </p14:cNvPr>
                <p14:cNvContentPartPr/>
                <p14:nvPr/>
              </p14:nvContentPartPr>
              <p14:xfrm>
                <a:off x="2128990" y="5987034"/>
                <a:ext cx="108360" cy="1382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61BBC92-C327-1FE6-0C99-5F14C02460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19990" y="5978034"/>
                  <a:ext cx="126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3FA1F5-33FA-6286-BDBF-537ED7124839}"/>
                    </a:ext>
                  </a:extLst>
                </p14:cNvPr>
                <p14:cNvContentPartPr/>
                <p14:nvPr/>
              </p14:nvContentPartPr>
              <p14:xfrm>
                <a:off x="2208550" y="6026274"/>
                <a:ext cx="158760" cy="161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3FA1F5-33FA-6286-BDBF-537ED712483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99550" y="6017274"/>
                  <a:ext cx="176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D64CEDF-ADBA-393A-A903-A139E8DC7DE2}"/>
                    </a:ext>
                  </a:extLst>
                </p14:cNvPr>
                <p14:cNvContentPartPr/>
                <p14:nvPr/>
              </p14:nvContentPartPr>
              <p14:xfrm>
                <a:off x="2318350" y="6120954"/>
                <a:ext cx="54360" cy="144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D64CEDF-ADBA-393A-A903-A139E8DC7D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09710" y="6111954"/>
                  <a:ext cx="72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26C691D-C682-CBEA-A370-42263D5FC98A}"/>
                    </a:ext>
                  </a:extLst>
                </p14:cNvPr>
                <p14:cNvContentPartPr/>
                <p14:nvPr/>
              </p14:nvContentPartPr>
              <p14:xfrm>
                <a:off x="2125030" y="6194754"/>
                <a:ext cx="480240" cy="766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26C691D-C682-CBEA-A370-42263D5FC98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6390" y="6186114"/>
                  <a:ext cx="497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BF18CE1-53A8-B409-BBA6-340AE9EAE0D6}"/>
                    </a:ext>
                  </a:extLst>
                </p14:cNvPr>
                <p14:cNvContentPartPr/>
                <p14:nvPr/>
              </p14:nvContentPartPr>
              <p14:xfrm>
                <a:off x="2554870" y="5984874"/>
                <a:ext cx="256320" cy="5137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BF18CE1-53A8-B409-BBA6-340AE9EAE0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46230" y="5975874"/>
                  <a:ext cx="2739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CB30156-EA2A-C95F-89DC-55419F66CAB4}"/>
                    </a:ext>
                  </a:extLst>
                </p14:cNvPr>
                <p14:cNvContentPartPr/>
                <p14:nvPr/>
              </p14:nvContentPartPr>
              <p14:xfrm>
                <a:off x="2831710" y="5941674"/>
                <a:ext cx="144720" cy="268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CB30156-EA2A-C95F-89DC-55419F66CA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22710" y="5933034"/>
                  <a:ext cx="162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FE0E27C-B6FC-C097-B2CC-3E977184DB5E}"/>
                    </a:ext>
                  </a:extLst>
                </p14:cNvPr>
                <p14:cNvContentPartPr/>
                <p14:nvPr/>
              </p14:nvContentPartPr>
              <p14:xfrm>
                <a:off x="2965630" y="5841954"/>
                <a:ext cx="185400" cy="369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FE0E27C-B6FC-C097-B2CC-3E977184DB5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56990" y="5833314"/>
                  <a:ext cx="2030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FDCC3FA-C0D1-E7A3-AD00-713C6446B2BE}"/>
                    </a:ext>
                  </a:extLst>
                </p14:cNvPr>
                <p14:cNvContentPartPr/>
                <p14:nvPr/>
              </p14:nvContentPartPr>
              <p14:xfrm>
                <a:off x="3201790" y="5864994"/>
                <a:ext cx="52200" cy="379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FDCC3FA-C0D1-E7A3-AD00-713C6446B2B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92790" y="5856354"/>
                  <a:ext cx="6984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891383C-A93D-DDC6-4190-74C6400CA884}"/>
              </a:ext>
            </a:extLst>
          </p:cNvPr>
          <p:cNvGrpSpPr/>
          <p:nvPr/>
        </p:nvGrpSpPr>
        <p:grpSpPr>
          <a:xfrm>
            <a:off x="6742390" y="5013594"/>
            <a:ext cx="873720" cy="396360"/>
            <a:chOff x="6742390" y="5013594"/>
            <a:chExt cx="873720" cy="39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79E1CD2-BC81-32B7-BB9C-7D32FA76F1B8}"/>
                    </a:ext>
                  </a:extLst>
                </p14:cNvPr>
                <p14:cNvContentPartPr/>
                <p14:nvPr/>
              </p14:nvContentPartPr>
              <p14:xfrm>
                <a:off x="6742390" y="5074434"/>
                <a:ext cx="220680" cy="258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79E1CD2-BC81-32B7-BB9C-7D32FA76F1B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33750" y="5065794"/>
                  <a:ext cx="238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0DA1E95-1DF9-4802-A0A6-C0D017428F7B}"/>
                    </a:ext>
                  </a:extLst>
                </p14:cNvPr>
                <p14:cNvContentPartPr/>
                <p14:nvPr/>
              </p14:nvContentPartPr>
              <p14:xfrm>
                <a:off x="6998350" y="5086674"/>
                <a:ext cx="124200" cy="44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0DA1E95-1DF9-4802-A0A6-C0D017428F7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89710" y="5078034"/>
                  <a:ext cx="141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DEA37EE-C9C6-2E98-30A6-16877B563845}"/>
                    </a:ext>
                  </a:extLst>
                </p14:cNvPr>
                <p14:cNvContentPartPr/>
                <p14:nvPr/>
              </p14:nvContentPartPr>
              <p14:xfrm>
                <a:off x="7006630" y="5085594"/>
                <a:ext cx="23400" cy="1980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DEA37EE-C9C6-2E98-30A6-16877B5638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97990" y="5076954"/>
                  <a:ext cx="41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F77FDB4-2BBF-810F-73EA-C0DEA4A4ABBA}"/>
                    </a:ext>
                  </a:extLst>
                </p14:cNvPr>
                <p14:cNvContentPartPr/>
                <p14:nvPr/>
              </p14:nvContentPartPr>
              <p14:xfrm>
                <a:off x="7043350" y="5018274"/>
                <a:ext cx="70560" cy="251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F77FDB4-2BBF-810F-73EA-C0DEA4A4A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034350" y="5009634"/>
                  <a:ext cx="882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DFBD366-195B-B83A-F789-BD98C7078F3F}"/>
                    </a:ext>
                  </a:extLst>
                </p14:cNvPr>
                <p14:cNvContentPartPr/>
                <p14:nvPr/>
              </p14:nvContentPartPr>
              <p14:xfrm>
                <a:off x="7036510" y="5178834"/>
                <a:ext cx="39600" cy="12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DFBD366-195B-B83A-F789-BD98C7078F3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027870" y="5169834"/>
                  <a:ext cx="572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19CD19F-ED10-40AD-8C20-E8DA0C6874FE}"/>
                    </a:ext>
                  </a:extLst>
                </p14:cNvPr>
                <p14:cNvContentPartPr/>
                <p14:nvPr/>
              </p14:nvContentPartPr>
              <p14:xfrm>
                <a:off x="6885670" y="5258034"/>
                <a:ext cx="193680" cy="518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19CD19F-ED10-40AD-8C20-E8DA0C6874F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77030" y="5249394"/>
                  <a:ext cx="211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6AE6F5E-5160-3D55-11D0-4852079FE4B0}"/>
                    </a:ext>
                  </a:extLst>
                </p14:cNvPr>
                <p14:cNvContentPartPr/>
                <p14:nvPr/>
              </p14:nvContentPartPr>
              <p14:xfrm>
                <a:off x="7072870" y="5105754"/>
                <a:ext cx="9720" cy="1951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6AE6F5E-5160-3D55-11D0-4852079FE4B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64230" y="5097114"/>
                  <a:ext cx="27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8D5D86E-17B0-F7C7-C5EE-8456E1A8A72B}"/>
                    </a:ext>
                  </a:extLst>
                </p14:cNvPr>
                <p14:cNvContentPartPr/>
                <p14:nvPr/>
              </p14:nvContentPartPr>
              <p14:xfrm>
                <a:off x="7093030" y="5016114"/>
                <a:ext cx="141840" cy="3938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8D5D86E-17B0-F7C7-C5EE-8456E1A8A7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84390" y="5007474"/>
                  <a:ext cx="1594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A3D7D91-584B-5132-CE05-F12032169FCD}"/>
                    </a:ext>
                  </a:extLst>
                </p14:cNvPr>
                <p14:cNvContentPartPr/>
                <p14:nvPr/>
              </p14:nvContentPartPr>
              <p14:xfrm>
                <a:off x="7061350" y="5096394"/>
                <a:ext cx="146520" cy="1342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A3D7D91-584B-5132-CE05-F12032169F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52350" y="5087394"/>
                  <a:ext cx="164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68B8231-2C8E-700A-2CC6-DD69973072DD}"/>
                    </a:ext>
                  </a:extLst>
                </p14:cNvPr>
                <p14:cNvContentPartPr/>
                <p14:nvPr/>
              </p14:nvContentPartPr>
              <p14:xfrm>
                <a:off x="7309390" y="5141034"/>
                <a:ext cx="66960" cy="1224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68B8231-2C8E-700A-2CC6-DD69973072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00390" y="5132394"/>
                  <a:ext cx="84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7D5A9CA-A76A-9544-9F64-682658B1A7AF}"/>
                    </a:ext>
                  </a:extLst>
                </p14:cNvPr>
                <p14:cNvContentPartPr/>
                <p14:nvPr/>
              </p14:nvContentPartPr>
              <p14:xfrm>
                <a:off x="7391830" y="5013594"/>
                <a:ext cx="117720" cy="1926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7D5A9CA-A76A-9544-9F64-682658B1A7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82830" y="5004954"/>
                  <a:ext cx="135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7B0D672-A01B-03E5-344B-98EEE8100856}"/>
                    </a:ext>
                  </a:extLst>
                </p14:cNvPr>
                <p14:cNvContentPartPr/>
                <p14:nvPr/>
              </p14:nvContentPartPr>
              <p14:xfrm>
                <a:off x="7361590" y="5073354"/>
                <a:ext cx="254520" cy="277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7B0D672-A01B-03E5-344B-98EEE81008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352590" y="5064354"/>
                  <a:ext cx="272160" cy="29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07EA5071-8BAC-1E0A-01A0-9A2CECC65203}"/>
                  </a:ext>
                </a:extLst>
              </p14:cNvPr>
              <p14:cNvContentPartPr/>
              <p14:nvPr/>
            </p14:nvContentPartPr>
            <p14:xfrm>
              <a:off x="4098550" y="1742994"/>
              <a:ext cx="986400" cy="8683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07EA5071-8BAC-1E0A-01A0-9A2CECC6520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089550" y="1733994"/>
                <a:ext cx="1004040" cy="88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组合 86">
            <a:extLst>
              <a:ext uri="{FF2B5EF4-FFF2-40B4-BE49-F238E27FC236}">
                <a16:creationId xmlns:a16="http://schemas.microsoft.com/office/drawing/2014/main" id="{4ED94262-1B99-821E-C0FF-D25397FAD623}"/>
              </a:ext>
            </a:extLst>
          </p:cNvPr>
          <p:cNvGrpSpPr/>
          <p:nvPr/>
        </p:nvGrpSpPr>
        <p:grpSpPr>
          <a:xfrm>
            <a:off x="4033390" y="1025874"/>
            <a:ext cx="2273400" cy="668520"/>
            <a:chOff x="4033390" y="1025874"/>
            <a:chExt cx="2273400" cy="66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69FCF05-905C-E062-0376-ACB65F645B69}"/>
                    </a:ext>
                  </a:extLst>
                </p14:cNvPr>
                <p14:cNvContentPartPr/>
                <p14:nvPr/>
              </p14:nvContentPartPr>
              <p14:xfrm>
                <a:off x="4041310" y="1366794"/>
                <a:ext cx="102960" cy="146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69FCF05-905C-E062-0376-ACB65F645B6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32310" y="1358154"/>
                  <a:ext cx="120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6B9234E-6B99-FA5F-F692-65A648CB3ECA}"/>
                    </a:ext>
                  </a:extLst>
                </p14:cNvPr>
                <p14:cNvContentPartPr/>
                <p14:nvPr/>
              </p14:nvContentPartPr>
              <p14:xfrm>
                <a:off x="4033390" y="1406394"/>
                <a:ext cx="100080" cy="288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6B9234E-6B99-FA5F-F692-65A648CB3EC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024390" y="1397754"/>
                  <a:ext cx="1177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C1CC79B-8D78-409C-B0DC-833757F0EF56}"/>
                    </a:ext>
                  </a:extLst>
                </p14:cNvPr>
                <p14:cNvContentPartPr/>
                <p14:nvPr/>
              </p14:nvContentPartPr>
              <p14:xfrm>
                <a:off x="4138510" y="1289394"/>
                <a:ext cx="16200" cy="150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C1CC79B-8D78-409C-B0DC-833757F0EF5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129510" y="1280754"/>
                  <a:ext cx="33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3B24950-60AE-4D34-EDC8-1DBC3C9588FF}"/>
                    </a:ext>
                  </a:extLst>
                </p14:cNvPr>
                <p14:cNvContentPartPr/>
                <p14:nvPr/>
              </p14:nvContentPartPr>
              <p14:xfrm>
                <a:off x="4128430" y="1317474"/>
                <a:ext cx="124560" cy="181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3B24950-60AE-4D34-EDC8-1DBC3C9588F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119430" y="1308834"/>
                  <a:ext cx="142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B4ECC8A-8E38-62EE-DC5E-CCEB63DBEAA4}"/>
                    </a:ext>
                  </a:extLst>
                </p14:cNvPr>
                <p14:cNvContentPartPr/>
                <p14:nvPr/>
              </p14:nvContentPartPr>
              <p14:xfrm>
                <a:off x="4173790" y="1441314"/>
                <a:ext cx="52560" cy="676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B4ECC8A-8E38-62EE-DC5E-CCEB63DBEAA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164790" y="1432314"/>
                  <a:ext cx="70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39C99D3-11CB-5E60-7D9F-8D47CDF76925}"/>
                    </a:ext>
                  </a:extLst>
                </p14:cNvPr>
                <p14:cNvContentPartPr/>
                <p14:nvPr/>
              </p14:nvContentPartPr>
              <p14:xfrm>
                <a:off x="4150750" y="1540674"/>
                <a:ext cx="237600" cy="1173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39C99D3-11CB-5E60-7D9F-8D47CDF769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142110" y="1531674"/>
                  <a:ext cx="255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7AC160E-770E-CDA0-E745-9453660CBC94}"/>
                    </a:ext>
                  </a:extLst>
                </p14:cNvPr>
                <p14:cNvContentPartPr/>
                <p14:nvPr/>
              </p14:nvContentPartPr>
              <p14:xfrm>
                <a:off x="4426870" y="1231434"/>
                <a:ext cx="58680" cy="442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7AC160E-770E-CDA0-E745-9453660CBC9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18230" y="1222434"/>
                  <a:ext cx="76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7AE7608-3918-1D06-28B7-5779FE5B68C6}"/>
                    </a:ext>
                  </a:extLst>
                </p14:cNvPr>
                <p14:cNvContentPartPr/>
                <p14:nvPr/>
              </p14:nvContentPartPr>
              <p14:xfrm>
                <a:off x="4461430" y="1275354"/>
                <a:ext cx="52200" cy="1137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7AE7608-3918-1D06-28B7-5779FE5B68C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452790" y="1266714"/>
                  <a:ext cx="69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521F968-A85C-A609-B8DA-F3E2D7C26AB2}"/>
                    </a:ext>
                  </a:extLst>
                </p14:cNvPr>
                <p14:cNvContentPartPr/>
                <p14:nvPr/>
              </p14:nvContentPartPr>
              <p14:xfrm>
                <a:off x="4422910" y="1350954"/>
                <a:ext cx="124560" cy="2152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521F968-A85C-A609-B8DA-F3E2D7C26AB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14270" y="1342314"/>
                  <a:ext cx="142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1A4C878-F838-A003-EFF1-D16BCF5E847A}"/>
                    </a:ext>
                  </a:extLst>
                </p14:cNvPr>
                <p14:cNvContentPartPr/>
                <p14:nvPr/>
              </p14:nvContentPartPr>
              <p14:xfrm>
                <a:off x="4400950" y="1487394"/>
                <a:ext cx="269280" cy="1872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1A4C878-F838-A003-EFF1-D16BCF5E847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392310" y="1478394"/>
                  <a:ext cx="286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86A5E55-F831-E56E-F45E-E3245ACE78B5}"/>
                    </a:ext>
                  </a:extLst>
                </p14:cNvPr>
                <p14:cNvContentPartPr/>
                <p14:nvPr/>
              </p14:nvContentPartPr>
              <p14:xfrm>
                <a:off x="4636030" y="1123074"/>
                <a:ext cx="267120" cy="1785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86A5E55-F831-E56E-F45E-E3245ACE78B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27030" y="1114074"/>
                  <a:ext cx="284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EBA4E18-6A8B-E9BD-264F-94C518FF6692}"/>
                    </a:ext>
                  </a:extLst>
                </p14:cNvPr>
                <p14:cNvContentPartPr/>
                <p14:nvPr/>
              </p14:nvContentPartPr>
              <p14:xfrm>
                <a:off x="4692190" y="1276794"/>
                <a:ext cx="213840" cy="1605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EBA4E18-6A8B-E9BD-264F-94C518FF669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683550" y="1267794"/>
                  <a:ext cx="231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BE280D93-7F26-2BBB-A2C1-A25DD35D45C2}"/>
                    </a:ext>
                  </a:extLst>
                </p14:cNvPr>
                <p14:cNvContentPartPr/>
                <p14:nvPr/>
              </p14:nvContentPartPr>
              <p14:xfrm>
                <a:off x="4933030" y="1041354"/>
                <a:ext cx="143640" cy="3441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BE280D93-7F26-2BBB-A2C1-A25DD35D45C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24030" y="1032714"/>
                  <a:ext cx="1612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22F36E1-AD65-3D74-1ABB-D364276521C1}"/>
                    </a:ext>
                  </a:extLst>
                </p14:cNvPr>
                <p14:cNvContentPartPr/>
                <p14:nvPr/>
              </p14:nvContentPartPr>
              <p14:xfrm>
                <a:off x="5132830" y="1274274"/>
                <a:ext cx="4320" cy="5112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22F36E1-AD65-3D74-1ABB-D364276521C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24190" y="1265634"/>
                  <a:ext cx="21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C1D1577-66D3-6A8B-2B83-19FEE6354FDE}"/>
                    </a:ext>
                  </a:extLst>
                </p14:cNvPr>
                <p14:cNvContentPartPr/>
                <p14:nvPr/>
              </p14:nvContentPartPr>
              <p14:xfrm>
                <a:off x="5150830" y="1179234"/>
                <a:ext cx="6480" cy="262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C1D1577-66D3-6A8B-2B83-19FEE6354FD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41830" y="1170234"/>
                  <a:ext cx="24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053B40C-EBEE-E94F-FDD5-4F8D4E1780C5}"/>
                    </a:ext>
                  </a:extLst>
                </p14:cNvPr>
                <p14:cNvContentPartPr/>
                <p14:nvPr/>
              </p14:nvContentPartPr>
              <p14:xfrm>
                <a:off x="5230030" y="1099674"/>
                <a:ext cx="231120" cy="202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053B40C-EBEE-E94F-FDD5-4F8D4E1780C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21030" y="1091034"/>
                  <a:ext cx="248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53D262A-AD8C-A823-8B54-AC135D47FD16}"/>
                    </a:ext>
                  </a:extLst>
                </p14:cNvPr>
                <p14:cNvContentPartPr/>
                <p14:nvPr/>
              </p14:nvContentPartPr>
              <p14:xfrm>
                <a:off x="5515510" y="1097514"/>
                <a:ext cx="100800" cy="727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53D262A-AD8C-A823-8B54-AC135D47FD1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06870" y="1088514"/>
                  <a:ext cx="118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1532014-7156-66AF-CDE0-AD5B9883C0E8}"/>
                    </a:ext>
                  </a:extLst>
                </p14:cNvPr>
                <p14:cNvContentPartPr/>
                <p14:nvPr/>
              </p14:nvContentPartPr>
              <p14:xfrm>
                <a:off x="5597230" y="1165194"/>
                <a:ext cx="7560" cy="709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1532014-7156-66AF-CDE0-AD5B9883C0E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88230" y="1156554"/>
                  <a:ext cx="25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C62CF84-739A-E2AD-5375-8986CC54883B}"/>
                    </a:ext>
                  </a:extLst>
                </p14:cNvPr>
                <p14:cNvContentPartPr/>
                <p14:nvPr/>
              </p14:nvContentPartPr>
              <p14:xfrm>
                <a:off x="5550430" y="1142154"/>
                <a:ext cx="111600" cy="21708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C62CF84-739A-E2AD-5375-8986CC54883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541790" y="1133514"/>
                  <a:ext cx="1292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D84DFF9-08B1-77EF-8619-677CF3465BCF}"/>
                    </a:ext>
                  </a:extLst>
                </p14:cNvPr>
                <p14:cNvContentPartPr/>
                <p14:nvPr/>
              </p14:nvContentPartPr>
              <p14:xfrm>
                <a:off x="5537110" y="1281114"/>
                <a:ext cx="182160" cy="201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D84DFF9-08B1-77EF-8619-677CF3465B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528470" y="1272114"/>
                  <a:ext cx="199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F92AE9E-4BDF-2DD9-1CF9-93D0A9FCCFE4}"/>
                    </a:ext>
                  </a:extLst>
                </p14:cNvPr>
                <p14:cNvContentPartPr/>
                <p14:nvPr/>
              </p14:nvContentPartPr>
              <p14:xfrm>
                <a:off x="5767150" y="1072314"/>
                <a:ext cx="176760" cy="2041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F92AE9E-4BDF-2DD9-1CF9-93D0A9FCCFE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58510" y="1063314"/>
                  <a:ext cx="194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A85EB00-1005-CBCF-0F8F-633A1AEC8B29}"/>
                    </a:ext>
                  </a:extLst>
                </p14:cNvPr>
                <p14:cNvContentPartPr/>
                <p14:nvPr/>
              </p14:nvContentPartPr>
              <p14:xfrm>
                <a:off x="5802430" y="1188234"/>
                <a:ext cx="56520" cy="882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A85EB00-1005-CBCF-0F8F-633A1AEC8B2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93790" y="1179234"/>
                  <a:ext cx="74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9BD4F6A6-63CB-D66A-934F-D9F3EC81C3F2}"/>
                    </a:ext>
                  </a:extLst>
                </p14:cNvPr>
                <p14:cNvContentPartPr/>
                <p14:nvPr/>
              </p14:nvContentPartPr>
              <p14:xfrm>
                <a:off x="5993950" y="1072314"/>
                <a:ext cx="141480" cy="1598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9BD4F6A6-63CB-D66A-934F-D9F3EC81C3F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985310" y="1063314"/>
                  <a:ext cx="159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28ED9CF-7A61-F686-D615-0602742A9120}"/>
                    </a:ext>
                  </a:extLst>
                </p14:cNvPr>
                <p14:cNvContentPartPr/>
                <p14:nvPr/>
              </p14:nvContentPartPr>
              <p14:xfrm>
                <a:off x="5993590" y="1029114"/>
                <a:ext cx="293040" cy="212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28ED9CF-7A61-F686-D615-0602742A912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84590" y="1020474"/>
                  <a:ext cx="310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D62F0DE-E02A-40ED-5588-43C5253236DD}"/>
                    </a:ext>
                  </a:extLst>
                </p14:cNvPr>
                <p14:cNvContentPartPr/>
                <p14:nvPr/>
              </p14:nvContentPartPr>
              <p14:xfrm>
                <a:off x="6187630" y="1025874"/>
                <a:ext cx="119160" cy="1771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D62F0DE-E02A-40ED-5588-43C5253236D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78990" y="1016874"/>
                  <a:ext cx="136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919F12B-CEF6-DDA1-1AE5-0D6CE1F9A68D}"/>
                    </a:ext>
                  </a:extLst>
                </p14:cNvPr>
                <p14:cNvContentPartPr/>
                <p14:nvPr/>
              </p14:nvContentPartPr>
              <p14:xfrm>
                <a:off x="6250990" y="1123794"/>
                <a:ext cx="9720" cy="2718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919F12B-CEF6-DDA1-1AE5-0D6CE1F9A6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42350" y="1114794"/>
                  <a:ext cx="2736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4716F9FB-A9F4-DDDA-A6B1-F3005816BA70}"/>
                  </a:ext>
                </a:extLst>
              </p14:cNvPr>
              <p14:cNvContentPartPr/>
              <p14:nvPr/>
            </p14:nvContentPartPr>
            <p14:xfrm>
              <a:off x="3016390" y="2570576"/>
              <a:ext cx="5290920" cy="26640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4716F9FB-A9F4-DDDA-A6B1-F3005816BA7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007750" y="2561576"/>
                <a:ext cx="53085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EA34DFE0-FB04-F8C9-46D1-F0864158CFC9}"/>
                  </a:ext>
                </a:extLst>
              </p14:cNvPr>
              <p14:cNvContentPartPr/>
              <p14:nvPr/>
            </p14:nvContentPartPr>
            <p14:xfrm>
              <a:off x="7253950" y="42296"/>
              <a:ext cx="235080" cy="2296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EA34DFE0-FB04-F8C9-46D1-F0864158CFC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244950" y="33656"/>
                <a:ext cx="252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8B84433B-4D92-443F-DDEF-263A24D4802F}"/>
                  </a:ext>
                </a:extLst>
              </p14:cNvPr>
              <p14:cNvContentPartPr/>
              <p14:nvPr/>
            </p14:nvContentPartPr>
            <p14:xfrm>
              <a:off x="7557430" y="79016"/>
              <a:ext cx="115200" cy="2196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8B84433B-4D92-443F-DDEF-263A24D4802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548430" y="70016"/>
                <a:ext cx="1328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B1E40393-A665-12D8-301E-8A18A6673B02}"/>
                  </a:ext>
                </a:extLst>
              </p14:cNvPr>
              <p14:cNvContentPartPr/>
              <p14:nvPr/>
            </p14:nvContentPartPr>
            <p14:xfrm>
              <a:off x="7528630" y="25736"/>
              <a:ext cx="77400" cy="19656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B1E40393-A665-12D8-301E-8A18A6673B0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519630" y="17096"/>
                <a:ext cx="950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F9BC6F2B-B36D-3C19-D1C8-F78578DF6616}"/>
                  </a:ext>
                </a:extLst>
              </p14:cNvPr>
              <p14:cNvContentPartPr/>
              <p14:nvPr/>
            </p14:nvContentPartPr>
            <p14:xfrm>
              <a:off x="7684870" y="47696"/>
              <a:ext cx="63000" cy="986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F9BC6F2B-B36D-3C19-D1C8-F78578DF6616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676230" y="38696"/>
                <a:ext cx="806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C7CF7B18-6408-6A1E-836E-D80B4DA91251}"/>
                  </a:ext>
                </a:extLst>
              </p14:cNvPr>
              <p14:cNvContentPartPr/>
              <p14:nvPr/>
            </p14:nvContentPartPr>
            <p14:xfrm>
              <a:off x="7834630" y="63176"/>
              <a:ext cx="57240" cy="3168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C7CF7B18-6408-6A1E-836E-D80B4DA9125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825990" y="54536"/>
                <a:ext cx="748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5EDC136D-AE25-8C71-F035-F474EC2D22AF}"/>
                  </a:ext>
                </a:extLst>
              </p14:cNvPr>
              <p14:cNvContentPartPr/>
              <p14:nvPr/>
            </p14:nvContentPartPr>
            <p14:xfrm>
              <a:off x="7769110" y="26816"/>
              <a:ext cx="132480" cy="22824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5EDC136D-AE25-8C71-F035-F474EC2D22AF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760110" y="18176"/>
                <a:ext cx="1501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2E5EBB04-BECF-7C82-AF7B-7838289CA910}"/>
                  </a:ext>
                </a:extLst>
              </p14:cNvPr>
              <p14:cNvContentPartPr/>
              <p14:nvPr/>
            </p14:nvContentPartPr>
            <p14:xfrm>
              <a:off x="7914550" y="30776"/>
              <a:ext cx="81000" cy="18540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2E5EBB04-BECF-7C82-AF7B-7838289CA91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905910" y="21776"/>
                <a:ext cx="986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F1AA9A7C-B641-527A-344C-A70FADE29BE0}"/>
                  </a:ext>
                </a:extLst>
              </p14:cNvPr>
              <p14:cNvContentPartPr/>
              <p14:nvPr/>
            </p14:nvContentPartPr>
            <p14:xfrm>
              <a:off x="7903390" y="87296"/>
              <a:ext cx="139680" cy="18216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F1AA9A7C-B641-527A-344C-A70FADE29BE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894390" y="78656"/>
                <a:ext cx="1573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76C38C2B-FD6B-A4DA-48F9-337325D085BA}"/>
                  </a:ext>
                </a:extLst>
              </p14:cNvPr>
              <p14:cNvContentPartPr/>
              <p14:nvPr/>
            </p14:nvContentPartPr>
            <p14:xfrm>
              <a:off x="8058550" y="75056"/>
              <a:ext cx="120240" cy="16488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76C38C2B-FD6B-A4DA-48F9-337325D085B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049550" y="66056"/>
                <a:ext cx="1378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5DCD425F-BBEA-0FD3-5102-97CF3C756F9E}"/>
                  </a:ext>
                </a:extLst>
              </p14:cNvPr>
              <p14:cNvContentPartPr/>
              <p14:nvPr/>
            </p14:nvContentPartPr>
            <p14:xfrm>
              <a:off x="8092750" y="105656"/>
              <a:ext cx="30600" cy="10224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5DCD425F-BBEA-0FD3-5102-97CF3C756F9E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083750" y="97016"/>
                <a:ext cx="482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2347096C-FD1D-B4B2-0181-E459ECF86659}"/>
                  </a:ext>
                </a:extLst>
              </p14:cNvPr>
              <p14:cNvContentPartPr/>
              <p14:nvPr/>
            </p14:nvContentPartPr>
            <p14:xfrm>
              <a:off x="8125150" y="6656"/>
              <a:ext cx="139320" cy="25992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2347096C-FD1D-B4B2-0181-E459ECF86659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116150" y="-1984"/>
                <a:ext cx="1569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70C3DFE4-342D-186B-4B63-2B7DCCF862D4}"/>
                  </a:ext>
                </a:extLst>
              </p14:cNvPr>
              <p14:cNvContentPartPr/>
              <p14:nvPr/>
            </p14:nvContentPartPr>
            <p14:xfrm>
              <a:off x="8296870" y="-17824"/>
              <a:ext cx="120240" cy="1155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70C3DFE4-342D-186B-4B63-2B7DCCF862D4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288230" y="-26824"/>
                <a:ext cx="1378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FF8B924F-C18E-F0D2-BDE7-93D449D7DDDC}"/>
                  </a:ext>
                </a:extLst>
              </p14:cNvPr>
              <p14:cNvContentPartPr/>
              <p14:nvPr/>
            </p14:nvContentPartPr>
            <p14:xfrm>
              <a:off x="8306950" y="-22504"/>
              <a:ext cx="106920" cy="23616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FF8B924F-C18E-F0D2-BDE7-93D449D7DDDC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298310" y="-31144"/>
                <a:ext cx="1245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1F1C44CE-B424-8DE8-7259-6D12DE1A3828}"/>
                  </a:ext>
                </a:extLst>
              </p14:cNvPr>
              <p14:cNvContentPartPr/>
              <p14:nvPr/>
            </p14:nvContentPartPr>
            <p14:xfrm>
              <a:off x="8282830" y="68216"/>
              <a:ext cx="119520" cy="10224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1F1C44CE-B424-8DE8-7259-6D12DE1A382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274190" y="59576"/>
                <a:ext cx="1371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8808579E-7AAE-4621-17A6-1AE7D543B165}"/>
                  </a:ext>
                </a:extLst>
              </p14:cNvPr>
              <p14:cNvContentPartPr/>
              <p14:nvPr/>
            </p14:nvContentPartPr>
            <p14:xfrm>
              <a:off x="8414950" y="-11344"/>
              <a:ext cx="52200" cy="17388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8808579E-7AAE-4621-17A6-1AE7D543B165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406310" y="-19984"/>
                <a:ext cx="69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29C4E16C-A38D-50CA-85CB-1412E2F99659}"/>
                  </a:ext>
                </a:extLst>
              </p14:cNvPr>
              <p14:cNvContentPartPr/>
              <p14:nvPr/>
            </p14:nvContentPartPr>
            <p14:xfrm>
              <a:off x="8404870" y="85856"/>
              <a:ext cx="117360" cy="1314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29C4E16C-A38D-50CA-85CB-1412E2F99659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8396230" y="76856"/>
                <a:ext cx="1350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F34A7461-634F-E20F-6C18-3FAF806ACB8A}"/>
                  </a:ext>
                </a:extLst>
              </p14:cNvPr>
              <p14:cNvContentPartPr/>
              <p14:nvPr/>
            </p14:nvContentPartPr>
            <p14:xfrm>
              <a:off x="8513230" y="536"/>
              <a:ext cx="104400" cy="18540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F34A7461-634F-E20F-6C18-3FAF806ACB8A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504230" y="-8104"/>
                <a:ext cx="1220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71BE9D01-C384-C7F3-91DF-AABBDB773172}"/>
                  </a:ext>
                </a:extLst>
              </p14:cNvPr>
              <p14:cNvContentPartPr/>
              <p14:nvPr/>
            </p14:nvContentPartPr>
            <p14:xfrm>
              <a:off x="8539870" y="-13864"/>
              <a:ext cx="239760" cy="26928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71BE9D01-C384-C7F3-91DF-AABBDB77317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530870" y="-22864"/>
                <a:ext cx="2574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7E80EF37-2436-FE7D-1425-46083FE1D265}"/>
                  </a:ext>
                </a:extLst>
              </p14:cNvPr>
              <p14:cNvContentPartPr/>
              <p14:nvPr/>
            </p14:nvContentPartPr>
            <p14:xfrm>
              <a:off x="8762710" y="23936"/>
              <a:ext cx="87840" cy="15084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7E80EF37-2436-FE7D-1425-46083FE1D265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754070" y="15296"/>
                <a:ext cx="1054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CF27DB47-F778-B442-5BB3-B1530B366ECC}"/>
                  </a:ext>
                </a:extLst>
              </p14:cNvPr>
              <p14:cNvContentPartPr/>
              <p14:nvPr/>
            </p14:nvContentPartPr>
            <p14:xfrm>
              <a:off x="8787910" y="61736"/>
              <a:ext cx="121680" cy="61560"/>
            </p14:xfrm>
          </p:contentPart>
        </mc:Choice>
        <mc:Fallback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CF27DB47-F778-B442-5BB3-B1530B366ECC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779270" y="53096"/>
                <a:ext cx="1393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541984EE-B445-7899-2893-71B117B238EC}"/>
                  </a:ext>
                </a:extLst>
              </p14:cNvPr>
              <p14:cNvContentPartPr/>
              <p14:nvPr/>
            </p14:nvContentPartPr>
            <p14:xfrm>
              <a:off x="8848030" y="8456"/>
              <a:ext cx="104760" cy="1749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541984EE-B445-7899-2893-71B117B238E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839030" y="-544"/>
                <a:ext cx="1224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9C8E3A67-3AAE-85A7-7279-4669DF953064}"/>
                  </a:ext>
                </a:extLst>
              </p14:cNvPr>
              <p14:cNvContentPartPr/>
              <p14:nvPr/>
            </p14:nvContentPartPr>
            <p14:xfrm>
              <a:off x="8797630" y="26456"/>
              <a:ext cx="247320" cy="20736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9C8E3A67-3AAE-85A7-7279-4669DF95306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788630" y="17456"/>
                <a:ext cx="2649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DCA6A379-56B2-1B63-1AF6-C2EFD3411A01}"/>
                  </a:ext>
                </a:extLst>
              </p14:cNvPr>
              <p14:cNvContentPartPr/>
              <p14:nvPr/>
            </p14:nvContentPartPr>
            <p14:xfrm>
              <a:off x="9160870" y="27536"/>
              <a:ext cx="10800" cy="2664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DCA6A379-56B2-1B63-1AF6-C2EFD3411A01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152230" y="18536"/>
                <a:ext cx="284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2460B6AF-5EC1-8539-E7F8-260BF9951A33}"/>
                  </a:ext>
                </a:extLst>
              </p14:cNvPr>
              <p14:cNvContentPartPr/>
              <p14:nvPr/>
            </p14:nvContentPartPr>
            <p14:xfrm>
              <a:off x="9069070" y="94496"/>
              <a:ext cx="207000" cy="12600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2460B6AF-5EC1-8539-E7F8-260BF9951A3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060070" y="85856"/>
                <a:ext cx="2246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28CFB251-320C-5C3A-9843-463A64D46A79}"/>
                  </a:ext>
                </a:extLst>
              </p14:cNvPr>
              <p14:cNvContentPartPr/>
              <p14:nvPr/>
            </p14:nvContentPartPr>
            <p14:xfrm>
              <a:off x="9347710" y="-48784"/>
              <a:ext cx="96120" cy="2764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28CFB251-320C-5C3A-9843-463A64D46A79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9339070" y="-57424"/>
                <a:ext cx="1137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DCF38396-1922-8CEA-855E-2A1E7146C5AF}"/>
                  </a:ext>
                </a:extLst>
              </p14:cNvPr>
              <p14:cNvContentPartPr/>
              <p14:nvPr/>
            </p14:nvContentPartPr>
            <p14:xfrm>
              <a:off x="9317830" y="105656"/>
              <a:ext cx="214920" cy="496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DCF38396-1922-8CEA-855E-2A1E7146C5A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308830" y="97016"/>
                <a:ext cx="23256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49AEAA09-A83F-FF20-85D0-CFB37D091A52}"/>
              </a:ext>
            </a:extLst>
          </p:cNvPr>
          <p:cNvGrpSpPr/>
          <p:nvPr/>
        </p:nvGrpSpPr>
        <p:grpSpPr>
          <a:xfrm>
            <a:off x="6038230" y="35096"/>
            <a:ext cx="1193760" cy="1641240"/>
            <a:chOff x="6038230" y="35096"/>
            <a:chExt cx="1193760" cy="16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F72034A-7118-6670-9CA4-A63F384EB932}"/>
                    </a:ext>
                  </a:extLst>
                </p14:cNvPr>
                <p14:cNvContentPartPr/>
                <p14:nvPr/>
              </p14:nvContentPartPr>
              <p14:xfrm>
                <a:off x="6491830" y="791096"/>
                <a:ext cx="618480" cy="8852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F72034A-7118-6670-9CA4-A63F384EB93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482830" y="782096"/>
                  <a:ext cx="63612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1C9E85E-27CC-3546-6096-DB17FBE871A3}"/>
                    </a:ext>
                  </a:extLst>
                </p14:cNvPr>
                <p14:cNvContentPartPr/>
                <p14:nvPr/>
              </p14:nvContentPartPr>
              <p14:xfrm>
                <a:off x="6996910" y="784256"/>
                <a:ext cx="140760" cy="720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1C9E85E-27CC-3546-6096-DB17FBE871A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87910" y="775616"/>
                  <a:ext cx="158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71166F4-467B-FF37-BCDF-7C4F2F47916A}"/>
                    </a:ext>
                  </a:extLst>
                </p14:cNvPr>
                <p14:cNvContentPartPr/>
                <p14:nvPr/>
              </p14:nvContentPartPr>
              <p14:xfrm>
                <a:off x="6038230" y="99176"/>
                <a:ext cx="95400" cy="25020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71166F4-467B-FF37-BCDF-7C4F2F47916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029590" y="90176"/>
                  <a:ext cx="113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862AAD1-6852-C155-F90C-50B059FF4894}"/>
                    </a:ext>
                  </a:extLst>
                </p14:cNvPr>
                <p14:cNvContentPartPr/>
                <p14:nvPr/>
              </p14:nvContentPartPr>
              <p14:xfrm>
                <a:off x="6118510" y="185216"/>
                <a:ext cx="42840" cy="1022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862AAD1-6852-C155-F90C-50B059FF489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109510" y="176576"/>
                  <a:ext cx="60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D05A235-937E-FB66-D2A4-553FC0B54E42}"/>
                    </a:ext>
                  </a:extLst>
                </p14:cNvPr>
                <p14:cNvContentPartPr/>
                <p14:nvPr/>
              </p14:nvContentPartPr>
              <p14:xfrm>
                <a:off x="6174310" y="105296"/>
                <a:ext cx="60120" cy="13356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D05A235-937E-FB66-D2A4-553FC0B54E4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165310" y="96296"/>
                  <a:ext cx="77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03AFEA0-AE30-93C3-352A-6AC53A6E6789}"/>
                    </a:ext>
                  </a:extLst>
                </p14:cNvPr>
                <p14:cNvContentPartPr/>
                <p14:nvPr/>
              </p14:nvContentPartPr>
              <p14:xfrm>
                <a:off x="6223990" y="263696"/>
                <a:ext cx="17640" cy="1033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03AFEA0-AE30-93C3-352A-6AC53A6E678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215350" y="254696"/>
                  <a:ext cx="35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C73E7C5-F811-E6E2-8C72-DBFBC11D4862}"/>
                    </a:ext>
                  </a:extLst>
                </p14:cNvPr>
                <p14:cNvContentPartPr/>
                <p14:nvPr/>
              </p14:nvContentPartPr>
              <p14:xfrm>
                <a:off x="6302110" y="91256"/>
                <a:ext cx="142560" cy="17352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C73E7C5-F811-E6E2-8C72-DBFBC11D486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93110" y="82256"/>
                  <a:ext cx="160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4CA3CD7-FB08-A0B8-B502-73B0FEC330E2}"/>
                    </a:ext>
                  </a:extLst>
                </p14:cNvPr>
                <p14:cNvContentPartPr/>
                <p14:nvPr/>
              </p14:nvContentPartPr>
              <p14:xfrm>
                <a:off x="6357550" y="185216"/>
                <a:ext cx="18720" cy="903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4CA3CD7-FB08-A0B8-B502-73B0FEC330E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48550" y="176576"/>
                  <a:ext cx="36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F4B2581-072D-18BC-168C-68723BB784E8}"/>
                    </a:ext>
                  </a:extLst>
                </p14:cNvPr>
                <p14:cNvContentPartPr/>
                <p14:nvPr/>
              </p14:nvContentPartPr>
              <p14:xfrm>
                <a:off x="6387070" y="125816"/>
                <a:ext cx="122040" cy="2102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F4B2581-072D-18BC-168C-68723BB784E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78430" y="116816"/>
                  <a:ext cx="139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ECB1AF70-0B91-54BB-FBFE-640283F5224A}"/>
                    </a:ext>
                  </a:extLst>
                </p14:cNvPr>
                <p14:cNvContentPartPr/>
                <p14:nvPr/>
              </p14:nvContentPartPr>
              <p14:xfrm>
                <a:off x="6564190" y="90176"/>
                <a:ext cx="100800" cy="331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ECB1AF70-0B91-54BB-FBFE-640283F5224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555190" y="81536"/>
                  <a:ext cx="118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BE6C12A-91DB-FE12-392A-2BA8B2A07487}"/>
                    </a:ext>
                  </a:extLst>
                </p14:cNvPr>
                <p14:cNvContentPartPr/>
                <p14:nvPr/>
              </p14:nvContentPartPr>
              <p14:xfrm>
                <a:off x="6610630" y="44096"/>
                <a:ext cx="29520" cy="982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BE6C12A-91DB-FE12-392A-2BA8B2A0748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01630" y="35456"/>
                  <a:ext cx="47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7CBDA5D-EDF7-4A0F-8B09-97B82C36FA12}"/>
                    </a:ext>
                  </a:extLst>
                </p14:cNvPr>
                <p14:cNvContentPartPr/>
                <p14:nvPr/>
              </p14:nvContentPartPr>
              <p14:xfrm>
                <a:off x="6547630" y="77576"/>
                <a:ext cx="126360" cy="21348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7CBDA5D-EDF7-4A0F-8B09-97B82C36FA1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538630" y="68576"/>
                  <a:ext cx="144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703480C-079D-F548-53AC-DC7DE6468654}"/>
                    </a:ext>
                  </a:extLst>
                </p14:cNvPr>
                <p14:cNvContentPartPr/>
                <p14:nvPr/>
              </p14:nvContentPartPr>
              <p14:xfrm>
                <a:off x="6658150" y="94496"/>
                <a:ext cx="76680" cy="1648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703480C-079D-F548-53AC-DC7DE646865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649150" y="85856"/>
                  <a:ext cx="94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A13AE68-1903-DCD8-06F3-A5E757125C70}"/>
                    </a:ext>
                  </a:extLst>
                </p14:cNvPr>
                <p14:cNvContentPartPr/>
                <p14:nvPr/>
              </p14:nvContentPartPr>
              <p14:xfrm>
                <a:off x="6666070" y="85496"/>
                <a:ext cx="211320" cy="19116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A13AE68-1903-DCD8-06F3-A5E757125C7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657070" y="76856"/>
                  <a:ext cx="228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0A032B4-7039-6C97-E3FD-2DF724965B9B}"/>
                    </a:ext>
                  </a:extLst>
                </p14:cNvPr>
                <p14:cNvContentPartPr/>
                <p14:nvPr/>
              </p14:nvContentPartPr>
              <p14:xfrm>
                <a:off x="6817630" y="48056"/>
                <a:ext cx="20880" cy="1810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0A032B4-7039-6C97-E3FD-2DF724965B9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808990" y="39416"/>
                  <a:ext cx="38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E7F2332-20B3-4149-B98B-B2210EEED638}"/>
                    </a:ext>
                  </a:extLst>
                </p14:cNvPr>
                <p14:cNvContentPartPr/>
                <p14:nvPr/>
              </p14:nvContentPartPr>
              <p14:xfrm>
                <a:off x="6897550" y="35096"/>
                <a:ext cx="64080" cy="759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E7F2332-20B3-4149-B98B-B2210EEED63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888910" y="26456"/>
                  <a:ext cx="817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6DC931A-7DCC-2530-BEB8-AAFD84EB674A}"/>
                    </a:ext>
                  </a:extLst>
                </p14:cNvPr>
                <p14:cNvContentPartPr/>
                <p14:nvPr/>
              </p14:nvContentPartPr>
              <p14:xfrm>
                <a:off x="6815470" y="70016"/>
                <a:ext cx="54720" cy="2221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6DC931A-7DCC-2530-BEB8-AAFD84EB674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806470" y="61016"/>
                  <a:ext cx="72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9C24A23-A79A-64BB-3A20-72E470C4EE2D}"/>
                    </a:ext>
                  </a:extLst>
                </p14:cNvPr>
                <p14:cNvContentPartPr/>
                <p14:nvPr/>
              </p14:nvContentPartPr>
              <p14:xfrm>
                <a:off x="6884950" y="135536"/>
                <a:ext cx="34920" cy="1112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9C24A23-A79A-64BB-3A20-72E470C4EE2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875950" y="126536"/>
                  <a:ext cx="52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783A7D8-FC7E-2B3E-ED97-6DA93941EFA7}"/>
                    </a:ext>
                  </a:extLst>
                </p14:cNvPr>
                <p14:cNvContentPartPr/>
                <p14:nvPr/>
              </p14:nvContentPartPr>
              <p14:xfrm>
                <a:off x="6885670" y="212576"/>
                <a:ext cx="68760" cy="691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783A7D8-FC7E-2B3E-ED97-6DA93941EFA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876670" y="203576"/>
                  <a:ext cx="86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C61785E-E105-5E5A-E84D-AA5169565A40}"/>
                    </a:ext>
                  </a:extLst>
                </p14:cNvPr>
                <p14:cNvContentPartPr/>
                <p14:nvPr/>
              </p14:nvContentPartPr>
              <p14:xfrm>
                <a:off x="7091950" y="35456"/>
                <a:ext cx="39960" cy="7236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C61785E-E105-5E5A-E84D-AA5169565A4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083310" y="26456"/>
                  <a:ext cx="57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BC84EEE-1909-1C61-1FEC-8C53B2482094}"/>
                    </a:ext>
                  </a:extLst>
                </p14:cNvPr>
                <p14:cNvContentPartPr/>
                <p14:nvPr/>
              </p14:nvContentPartPr>
              <p14:xfrm>
                <a:off x="7038310" y="138056"/>
                <a:ext cx="95040" cy="730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BC84EEE-1909-1C61-1FEC-8C53B248209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029310" y="129416"/>
                  <a:ext cx="112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1081FB5-3375-B705-60CE-9DC379A1B562}"/>
                    </a:ext>
                  </a:extLst>
                </p14:cNvPr>
                <p14:cNvContentPartPr/>
                <p14:nvPr/>
              </p14:nvContentPartPr>
              <p14:xfrm>
                <a:off x="7005910" y="265496"/>
                <a:ext cx="226080" cy="194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1081FB5-3375-B705-60CE-9DC379A1B56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96910" y="256496"/>
                  <a:ext cx="243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0D179A8-A5ED-4EDB-460E-7A96C9180D45}"/>
                    </a:ext>
                  </a:extLst>
                </p14:cNvPr>
                <p14:cNvContentPartPr/>
                <p14:nvPr/>
              </p14:nvContentPartPr>
              <p14:xfrm>
                <a:off x="6107710" y="482576"/>
                <a:ext cx="126000" cy="1256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0D179A8-A5ED-4EDB-460E-7A96C9180D4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98710" y="473936"/>
                  <a:ext cx="143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44B42EA-96DF-75FD-77DE-BABFF0B74B96}"/>
                    </a:ext>
                  </a:extLst>
                </p14:cNvPr>
                <p14:cNvContentPartPr/>
                <p14:nvPr/>
              </p14:nvContentPartPr>
              <p14:xfrm>
                <a:off x="6136150" y="548816"/>
                <a:ext cx="47880" cy="89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44B42EA-96DF-75FD-77DE-BABFF0B74B9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27150" y="539816"/>
                  <a:ext cx="65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3665A9C-5DC4-745B-435A-D16C51B57571}"/>
                    </a:ext>
                  </a:extLst>
                </p14:cNvPr>
                <p14:cNvContentPartPr/>
                <p14:nvPr/>
              </p14:nvContentPartPr>
              <p14:xfrm>
                <a:off x="6125710" y="527936"/>
                <a:ext cx="73080" cy="1638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3665A9C-5DC4-745B-435A-D16C51B5757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116710" y="519296"/>
                  <a:ext cx="90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2F256A74-E02F-CB50-088D-EF4F3B30EAEB}"/>
                    </a:ext>
                  </a:extLst>
                </p14:cNvPr>
                <p14:cNvContentPartPr/>
                <p14:nvPr/>
              </p14:nvContentPartPr>
              <p14:xfrm>
                <a:off x="6202390" y="442256"/>
                <a:ext cx="91080" cy="38628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2F256A74-E02F-CB50-088D-EF4F3B30EAE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193390" y="433616"/>
                  <a:ext cx="108720" cy="40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0F04BE62-FC0F-59DB-B71F-490B8ADEF517}"/>
                  </a:ext>
                </a:extLst>
              </p14:cNvPr>
              <p14:cNvContentPartPr/>
              <p14:nvPr/>
            </p14:nvContentPartPr>
            <p14:xfrm>
              <a:off x="9895630" y="1548176"/>
              <a:ext cx="360" cy="360"/>
            </p14:xfrm>
          </p:contentPart>
        </mc:Choice>
        <mc:Fallback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0F04BE62-FC0F-59DB-B71F-490B8ADEF51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886630" y="153917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组合 212">
            <a:extLst>
              <a:ext uri="{FF2B5EF4-FFF2-40B4-BE49-F238E27FC236}">
                <a16:creationId xmlns:a16="http://schemas.microsoft.com/office/drawing/2014/main" id="{196B36D4-CA3B-ADE1-8B2B-230268F34AF2}"/>
              </a:ext>
            </a:extLst>
          </p:cNvPr>
          <p:cNvGrpSpPr/>
          <p:nvPr/>
        </p:nvGrpSpPr>
        <p:grpSpPr>
          <a:xfrm>
            <a:off x="6349630" y="232376"/>
            <a:ext cx="3846600" cy="687960"/>
            <a:chOff x="6349630" y="232376"/>
            <a:chExt cx="3846600" cy="6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487BE1E5-2014-DD8D-1141-774E451532F9}"/>
                    </a:ext>
                  </a:extLst>
                </p14:cNvPr>
                <p14:cNvContentPartPr/>
                <p14:nvPr/>
              </p14:nvContentPartPr>
              <p14:xfrm>
                <a:off x="6349630" y="479336"/>
                <a:ext cx="64080" cy="17460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487BE1E5-2014-DD8D-1141-774E451532F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40630" y="470336"/>
                  <a:ext cx="81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78D5567-E9F2-FCF2-71CB-C84B81E06372}"/>
                    </a:ext>
                  </a:extLst>
                </p14:cNvPr>
                <p14:cNvContentPartPr/>
                <p14:nvPr/>
              </p14:nvContentPartPr>
              <p14:xfrm>
                <a:off x="6359710" y="558896"/>
                <a:ext cx="46800" cy="1004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78D5567-E9F2-FCF2-71CB-C84B81E0637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350710" y="549896"/>
                  <a:ext cx="64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93BFB65-C5D1-A6E6-EBE5-2727594D435B}"/>
                    </a:ext>
                  </a:extLst>
                </p14:cNvPr>
                <p14:cNvContentPartPr/>
                <p14:nvPr/>
              </p14:nvContentPartPr>
              <p14:xfrm>
                <a:off x="6414070" y="476096"/>
                <a:ext cx="143640" cy="324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93BFB65-C5D1-A6E6-EBE5-2727594D435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405070" y="467096"/>
                  <a:ext cx="1612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C4ADD2C-F520-59B1-8ED6-49AD3276B521}"/>
                    </a:ext>
                  </a:extLst>
                </p14:cNvPr>
                <p14:cNvContentPartPr/>
                <p14:nvPr/>
              </p14:nvContentPartPr>
              <p14:xfrm>
                <a:off x="6454750" y="372416"/>
                <a:ext cx="217800" cy="2930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C4ADD2C-F520-59B1-8ED6-49AD3276B52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445750" y="363416"/>
                  <a:ext cx="2354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3C811BD8-5049-7D90-ADEC-54371095FF6B}"/>
                    </a:ext>
                  </a:extLst>
                </p14:cNvPr>
                <p14:cNvContentPartPr/>
                <p14:nvPr/>
              </p14:nvContentPartPr>
              <p14:xfrm>
                <a:off x="6628990" y="406256"/>
                <a:ext cx="72360" cy="1915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3C811BD8-5049-7D90-ADEC-54371095FF6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620350" y="397256"/>
                  <a:ext cx="90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359D23C-0B33-BFDD-9E08-1BE861CAC8DF}"/>
                    </a:ext>
                  </a:extLst>
                </p14:cNvPr>
                <p14:cNvContentPartPr/>
                <p14:nvPr/>
              </p14:nvContentPartPr>
              <p14:xfrm>
                <a:off x="6658150" y="440456"/>
                <a:ext cx="107280" cy="2001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359D23C-0B33-BFDD-9E08-1BE861CAC8D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649150" y="431816"/>
                  <a:ext cx="124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75F7C4A-B01E-AB34-F9C7-39273400BED5}"/>
                    </a:ext>
                  </a:extLst>
                </p14:cNvPr>
                <p14:cNvContentPartPr/>
                <p14:nvPr/>
              </p14:nvContentPartPr>
              <p14:xfrm>
                <a:off x="6625030" y="473216"/>
                <a:ext cx="84240" cy="781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75F7C4A-B01E-AB34-F9C7-39273400BED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616390" y="464216"/>
                  <a:ext cx="101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7C54B8D1-8924-347B-1789-CD007F552769}"/>
                    </a:ext>
                  </a:extLst>
                </p14:cNvPr>
                <p14:cNvContentPartPr/>
                <p14:nvPr/>
              </p14:nvContentPartPr>
              <p14:xfrm>
                <a:off x="6801070" y="388976"/>
                <a:ext cx="66240" cy="1004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7C54B8D1-8924-347B-1789-CD007F55276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792430" y="379976"/>
                  <a:ext cx="83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9CCAF04E-CEA5-33EA-B921-37CE48212509}"/>
                    </a:ext>
                  </a:extLst>
                </p14:cNvPr>
                <p14:cNvContentPartPr/>
                <p14:nvPr/>
              </p14:nvContentPartPr>
              <p14:xfrm>
                <a:off x="6853990" y="443336"/>
                <a:ext cx="55080" cy="19620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9CCAF04E-CEA5-33EA-B921-37CE4821250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845350" y="434696"/>
                  <a:ext cx="72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B038E321-2B7B-C540-6028-6530E9962D0E}"/>
                    </a:ext>
                  </a:extLst>
                </p14:cNvPr>
                <p14:cNvContentPartPr/>
                <p14:nvPr/>
              </p14:nvContentPartPr>
              <p14:xfrm>
                <a:off x="7001230" y="442976"/>
                <a:ext cx="102240" cy="3276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B038E321-2B7B-C540-6028-6530E9962D0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92590" y="433976"/>
                  <a:ext cx="119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8B04E6D-3544-FF44-EF04-834680D20AC3}"/>
                    </a:ext>
                  </a:extLst>
                </p14:cNvPr>
                <p14:cNvContentPartPr/>
                <p14:nvPr/>
              </p14:nvContentPartPr>
              <p14:xfrm>
                <a:off x="7052710" y="392576"/>
                <a:ext cx="8280" cy="138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8B04E6D-3544-FF44-EF04-834680D20AC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44070" y="383576"/>
                  <a:ext cx="25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3AF83314-9284-0BF7-8716-A8B9C483DE00}"/>
                    </a:ext>
                  </a:extLst>
                </p14:cNvPr>
                <p14:cNvContentPartPr/>
                <p14:nvPr/>
              </p14:nvContentPartPr>
              <p14:xfrm>
                <a:off x="7003390" y="397976"/>
                <a:ext cx="97200" cy="22788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3AF83314-9284-0BF7-8716-A8B9C483DE0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994750" y="389336"/>
                  <a:ext cx="114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06CBF63-0034-9C0C-1A40-A9B08189D544}"/>
                    </a:ext>
                  </a:extLst>
                </p14:cNvPr>
                <p14:cNvContentPartPr/>
                <p14:nvPr/>
              </p14:nvContentPartPr>
              <p14:xfrm>
                <a:off x="7091950" y="412016"/>
                <a:ext cx="68400" cy="1616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06CBF63-0034-9C0C-1A40-A9B08189D54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083310" y="403376"/>
                  <a:ext cx="86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F5A57F6C-C626-3160-44D2-EB970DAF6515}"/>
                    </a:ext>
                  </a:extLst>
                </p14:cNvPr>
                <p14:cNvContentPartPr/>
                <p14:nvPr/>
              </p14:nvContentPartPr>
              <p14:xfrm>
                <a:off x="7102750" y="501656"/>
                <a:ext cx="144360" cy="1083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F5A57F6C-C626-3160-44D2-EB970DAF651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3750" y="493016"/>
                  <a:ext cx="162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6BA60CB-616F-5DB3-D3CC-D8B2DC75B034}"/>
                    </a:ext>
                  </a:extLst>
                </p14:cNvPr>
                <p14:cNvContentPartPr/>
                <p14:nvPr/>
              </p14:nvContentPartPr>
              <p14:xfrm>
                <a:off x="7243870" y="385736"/>
                <a:ext cx="90720" cy="22320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6BA60CB-616F-5DB3-D3CC-D8B2DC75B03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34870" y="377096"/>
                  <a:ext cx="108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825CE536-F4F2-D903-C813-07432F0C47E9}"/>
                    </a:ext>
                  </a:extLst>
                </p14:cNvPr>
                <p14:cNvContentPartPr/>
                <p14:nvPr/>
              </p14:nvContentPartPr>
              <p14:xfrm>
                <a:off x="7355830" y="341816"/>
                <a:ext cx="69840" cy="1213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825CE536-F4F2-D903-C813-07432F0C47E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347190" y="333176"/>
                  <a:ext cx="87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BA38D27E-F91A-5898-E85C-DBC2DB307B2B}"/>
                    </a:ext>
                  </a:extLst>
                </p14:cNvPr>
                <p14:cNvContentPartPr/>
                <p14:nvPr/>
              </p14:nvContentPartPr>
              <p14:xfrm>
                <a:off x="7339990" y="388616"/>
                <a:ext cx="121680" cy="1854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BA38D27E-F91A-5898-E85C-DBC2DB307B2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31350" y="379616"/>
                  <a:ext cx="139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0C50BD9-9115-B8AC-4D61-E56AEA62F030}"/>
                    </a:ext>
                  </a:extLst>
                </p14:cNvPr>
                <p14:cNvContentPartPr/>
                <p14:nvPr/>
              </p14:nvContentPartPr>
              <p14:xfrm>
                <a:off x="7601710" y="331376"/>
                <a:ext cx="20160" cy="446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0C50BD9-9115-B8AC-4D61-E56AEA62F03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593070" y="322736"/>
                  <a:ext cx="37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5D16DCB-C942-8511-8304-8613A9DD5AA4}"/>
                    </a:ext>
                  </a:extLst>
                </p14:cNvPr>
                <p14:cNvContentPartPr/>
                <p14:nvPr/>
              </p14:nvContentPartPr>
              <p14:xfrm>
                <a:off x="7561390" y="417776"/>
                <a:ext cx="104040" cy="7740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5D16DCB-C942-8511-8304-8613A9DD5AA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552390" y="408776"/>
                  <a:ext cx="121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5C0E137F-3A5C-727A-6C1D-F6A18C52A6F1}"/>
                    </a:ext>
                  </a:extLst>
                </p14:cNvPr>
                <p14:cNvContentPartPr/>
                <p14:nvPr/>
              </p14:nvContentPartPr>
              <p14:xfrm>
                <a:off x="7530430" y="543416"/>
                <a:ext cx="214920" cy="176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5C0E137F-3A5C-727A-6C1D-F6A18C52A6F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521430" y="534416"/>
                  <a:ext cx="232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769638A-3021-59E5-F75C-C29C877838AA}"/>
                    </a:ext>
                  </a:extLst>
                </p14:cNvPr>
                <p14:cNvContentPartPr/>
                <p14:nvPr/>
              </p14:nvContentPartPr>
              <p14:xfrm>
                <a:off x="7789990" y="318776"/>
                <a:ext cx="189000" cy="18468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769638A-3021-59E5-F75C-C29C877838A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780990" y="309776"/>
                  <a:ext cx="206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490309A-0DFC-3E4B-A443-3094ED166BAD}"/>
                    </a:ext>
                  </a:extLst>
                </p14:cNvPr>
                <p14:cNvContentPartPr/>
                <p14:nvPr/>
              </p14:nvContentPartPr>
              <p14:xfrm>
                <a:off x="8102470" y="280976"/>
                <a:ext cx="45360" cy="6984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490309A-0DFC-3E4B-A443-3094ED166BA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93830" y="271976"/>
                  <a:ext cx="63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7C11A00-CEF1-D2AC-8F04-C5EFCBC7CDD6}"/>
                    </a:ext>
                  </a:extLst>
                </p14:cNvPr>
                <p14:cNvContentPartPr/>
                <p14:nvPr/>
              </p14:nvContentPartPr>
              <p14:xfrm>
                <a:off x="8059630" y="320936"/>
                <a:ext cx="23400" cy="1990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7C11A00-CEF1-D2AC-8F04-C5EFCBC7CDD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050630" y="311936"/>
                  <a:ext cx="41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4BB6193A-F092-D02B-47C9-32F9DEC3CE36}"/>
                    </a:ext>
                  </a:extLst>
                </p14:cNvPr>
                <p14:cNvContentPartPr/>
                <p14:nvPr/>
              </p14:nvContentPartPr>
              <p14:xfrm>
                <a:off x="8136670" y="257936"/>
                <a:ext cx="101880" cy="1969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4BB6193A-F092-D02B-47C9-32F9DEC3CE3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28030" y="249296"/>
                  <a:ext cx="119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C7B8FC27-ABFD-FFD5-E71C-75EC6469FC7C}"/>
                    </a:ext>
                  </a:extLst>
                </p14:cNvPr>
                <p14:cNvContentPartPr/>
                <p14:nvPr/>
              </p14:nvContentPartPr>
              <p14:xfrm>
                <a:off x="8145670" y="370616"/>
                <a:ext cx="68760" cy="921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C7B8FC27-ABFD-FFD5-E71C-75EC6469FC7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137030" y="361976"/>
                  <a:ext cx="86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A4753D86-EF93-200C-0F02-BAE9429B6FC1}"/>
                    </a:ext>
                  </a:extLst>
                </p14:cNvPr>
                <p14:cNvContentPartPr/>
                <p14:nvPr/>
              </p14:nvContentPartPr>
              <p14:xfrm>
                <a:off x="8184550" y="498056"/>
                <a:ext cx="98640" cy="64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A4753D86-EF93-200C-0F02-BAE9429B6FC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75550" y="489416"/>
                  <a:ext cx="116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FCA31386-53EE-93B4-9E73-ABB92A487744}"/>
                    </a:ext>
                  </a:extLst>
                </p14:cNvPr>
                <p14:cNvContentPartPr/>
                <p14:nvPr/>
              </p14:nvContentPartPr>
              <p14:xfrm>
                <a:off x="8332870" y="265856"/>
                <a:ext cx="41760" cy="187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FCA31386-53EE-93B4-9E73-ABB92A48774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23870" y="257216"/>
                  <a:ext cx="59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E38E672A-67C2-632E-AFBB-EC2F06EE7697}"/>
                    </a:ext>
                  </a:extLst>
                </p14:cNvPr>
                <p14:cNvContentPartPr/>
                <p14:nvPr/>
              </p14:nvContentPartPr>
              <p14:xfrm>
                <a:off x="8335750" y="232376"/>
                <a:ext cx="108360" cy="5760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E38E672A-67C2-632E-AFBB-EC2F06EE769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326750" y="223376"/>
                  <a:ext cx="126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F444D99-4484-7F2A-65BA-EC0868F75E72}"/>
                    </a:ext>
                  </a:extLst>
                </p14:cNvPr>
                <p14:cNvContentPartPr/>
                <p14:nvPr/>
              </p14:nvContentPartPr>
              <p14:xfrm>
                <a:off x="8372470" y="311936"/>
                <a:ext cx="6120" cy="288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F444D99-4484-7F2A-65BA-EC0868F75E7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363830" y="302936"/>
                  <a:ext cx="23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542C3CF-3CF5-527F-98EC-3C9973F9346A}"/>
                    </a:ext>
                  </a:extLst>
                </p14:cNvPr>
                <p14:cNvContentPartPr/>
                <p14:nvPr/>
              </p14:nvContentPartPr>
              <p14:xfrm>
                <a:off x="8341150" y="281696"/>
                <a:ext cx="110160" cy="1800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542C3CF-3CF5-527F-98EC-3C9973F9346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332510" y="272696"/>
                  <a:ext cx="1278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955F78A7-6F9B-B98E-4AF5-732140DDA9F9}"/>
                    </a:ext>
                  </a:extLst>
                </p14:cNvPr>
                <p14:cNvContentPartPr/>
                <p14:nvPr/>
              </p14:nvContentPartPr>
              <p14:xfrm>
                <a:off x="8385430" y="385736"/>
                <a:ext cx="128160" cy="961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955F78A7-6F9B-B98E-4AF5-732140DDA9F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376430" y="377096"/>
                  <a:ext cx="145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55B59F0-6020-2241-3595-A94EA9BF06DC}"/>
                    </a:ext>
                  </a:extLst>
                </p14:cNvPr>
                <p14:cNvContentPartPr/>
                <p14:nvPr/>
              </p14:nvContentPartPr>
              <p14:xfrm>
                <a:off x="8520430" y="256136"/>
                <a:ext cx="213840" cy="1116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55B59F0-6020-2241-3595-A94EA9BF06D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511430" y="247496"/>
                  <a:ext cx="231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DAD4DE5-710A-E3D6-1C92-E376B1799647}"/>
                    </a:ext>
                  </a:extLst>
                </p14:cNvPr>
                <p14:cNvContentPartPr/>
                <p14:nvPr/>
              </p14:nvContentPartPr>
              <p14:xfrm>
                <a:off x="8636710" y="350456"/>
                <a:ext cx="28800" cy="7668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DAD4DE5-710A-E3D6-1C92-E376B179964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628070" y="341816"/>
                  <a:ext cx="46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5613D9EF-3BE1-E02D-4127-1AF8F835B03C}"/>
                    </a:ext>
                  </a:extLst>
                </p14:cNvPr>
                <p14:cNvContentPartPr/>
                <p14:nvPr/>
              </p14:nvContentPartPr>
              <p14:xfrm>
                <a:off x="8660830" y="351176"/>
                <a:ext cx="164880" cy="1526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5613D9EF-3BE1-E02D-4127-1AF8F835B03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652190" y="342176"/>
                  <a:ext cx="182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E6E549F-1445-327D-F343-E39F91F8E3FA}"/>
                    </a:ext>
                  </a:extLst>
                </p14:cNvPr>
                <p14:cNvContentPartPr/>
                <p14:nvPr/>
              </p14:nvContentPartPr>
              <p14:xfrm>
                <a:off x="8872510" y="284936"/>
                <a:ext cx="265320" cy="26172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E6E549F-1445-327D-F343-E39F91F8E3F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863510" y="276296"/>
                  <a:ext cx="282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486ECC2-C9B0-7F03-4EBA-EFF83184B080}"/>
                    </a:ext>
                  </a:extLst>
                </p14:cNvPr>
                <p14:cNvContentPartPr/>
                <p14:nvPr/>
              </p14:nvContentPartPr>
              <p14:xfrm>
                <a:off x="7530070" y="629456"/>
                <a:ext cx="48240" cy="2343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486ECC2-C9B0-7F03-4EBA-EFF83184B08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521070" y="620456"/>
                  <a:ext cx="65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3B75DF1A-7C21-9872-9FE1-C040486D3632}"/>
                    </a:ext>
                  </a:extLst>
                </p14:cNvPr>
                <p14:cNvContentPartPr/>
                <p14:nvPr/>
              </p14:nvContentPartPr>
              <p14:xfrm>
                <a:off x="7556350" y="726296"/>
                <a:ext cx="72720" cy="8208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3B75DF1A-7C21-9872-9FE1-C040486D363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47710" y="717656"/>
                  <a:ext cx="90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FF9956C-E6EC-C42F-B920-34B2ED956AAB}"/>
                    </a:ext>
                  </a:extLst>
                </p14:cNvPr>
                <p14:cNvContentPartPr/>
                <p14:nvPr/>
              </p14:nvContentPartPr>
              <p14:xfrm>
                <a:off x="7645270" y="600656"/>
                <a:ext cx="101160" cy="17460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FF9956C-E6EC-C42F-B920-34B2ED956AA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36270" y="592016"/>
                  <a:ext cx="118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1AFE386-D87F-D376-D949-8E67555F8A13}"/>
                    </a:ext>
                  </a:extLst>
                </p14:cNvPr>
                <p14:cNvContentPartPr/>
                <p14:nvPr/>
              </p14:nvContentPartPr>
              <p14:xfrm>
                <a:off x="7729510" y="751856"/>
                <a:ext cx="15480" cy="16848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1AFE386-D87F-D376-D949-8E67555F8A1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720870" y="743216"/>
                  <a:ext cx="33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F8A4426-4415-7B21-6D6B-D29B87A3D419}"/>
                    </a:ext>
                  </a:extLst>
                </p14:cNvPr>
                <p14:cNvContentPartPr/>
                <p14:nvPr/>
              </p14:nvContentPartPr>
              <p14:xfrm>
                <a:off x="7864510" y="647096"/>
                <a:ext cx="102960" cy="2448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F8A4426-4415-7B21-6D6B-D29B87A3D41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855870" y="638456"/>
                  <a:ext cx="120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C3610DFE-A0F4-5AEE-7142-9C6FFF6217A8}"/>
                    </a:ext>
                  </a:extLst>
                </p14:cNvPr>
                <p14:cNvContentPartPr/>
                <p14:nvPr/>
              </p14:nvContentPartPr>
              <p14:xfrm>
                <a:off x="7807270" y="578336"/>
                <a:ext cx="197280" cy="32652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C3610DFE-A0F4-5AEE-7142-9C6FFF6217A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98630" y="569696"/>
                  <a:ext cx="214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C8BE1FB7-EE2C-A656-2C2B-9C3A83F9509C}"/>
                    </a:ext>
                  </a:extLst>
                </p14:cNvPr>
                <p14:cNvContentPartPr/>
                <p14:nvPr/>
              </p14:nvContentPartPr>
              <p14:xfrm>
                <a:off x="8192110" y="608576"/>
                <a:ext cx="77400" cy="208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C8BE1FB7-EE2C-A656-2C2B-9C3A83F9509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83470" y="599576"/>
                  <a:ext cx="95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356B4DA-CA53-6AED-5E48-FE2C48E3FFDF}"/>
                    </a:ext>
                  </a:extLst>
                </p14:cNvPr>
                <p14:cNvContentPartPr/>
                <p14:nvPr/>
              </p14:nvContentPartPr>
              <p14:xfrm>
                <a:off x="8149630" y="698216"/>
                <a:ext cx="83880" cy="7092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356B4DA-CA53-6AED-5E48-FE2C48E3FFD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140630" y="689576"/>
                  <a:ext cx="101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0F1DDD4D-1E98-CFA5-C65C-19F8513ECCBD}"/>
                    </a:ext>
                  </a:extLst>
                </p14:cNvPr>
                <p14:cNvContentPartPr/>
                <p14:nvPr/>
              </p14:nvContentPartPr>
              <p14:xfrm>
                <a:off x="8221990" y="624776"/>
                <a:ext cx="66600" cy="19872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0F1DDD4D-1E98-CFA5-C65C-19F8513ECCB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13350" y="616136"/>
                  <a:ext cx="84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5B32466-25F8-F71B-A5C8-12D566389D29}"/>
                    </a:ext>
                  </a:extLst>
                </p14:cNvPr>
                <p14:cNvContentPartPr/>
                <p14:nvPr/>
              </p14:nvContentPartPr>
              <p14:xfrm>
                <a:off x="8442670" y="593456"/>
                <a:ext cx="47160" cy="464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5B32466-25F8-F71B-A5C8-12D566389D2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433670" y="584816"/>
                  <a:ext cx="64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F201229C-D87C-F6D9-1F54-0B3507426E56}"/>
                    </a:ext>
                  </a:extLst>
                </p14:cNvPr>
                <p14:cNvContentPartPr/>
                <p14:nvPr/>
              </p14:nvContentPartPr>
              <p14:xfrm>
                <a:off x="8426110" y="621176"/>
                <a:ext cx="225720" cy="20016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F201229C-D87C-F6D9-1F54-0B3507426E5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417110" y="612536"/>
                  <a:ext cx="243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6A676B2D-14F9-E17C-6EE9-FDEC7D524ED0}"/>
                    </a:ext>
                  </a:extLst>
                </p14:cNvPr>
                <p14:cNvContentPartPr/>
                <p14:nvPr/>
              </p14:nvContentPartPr>
              <p14:xfrm>
                <a:off x="8696830" y="573296"/>
                <a:ext cx="71640" cy="22320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6A676B2D-14F9-E17C-6EE9-FDEC7D524ED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687830" y="564656"/>
                  <a:ext cx="89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E2C2EFE-3D1C-4DD1-DC5B-107090E124BD}"/>
                    </a:ext>
                  </a:extLst>
                </p14:cNvPr>
                <p14:cNvContentPartPr/>
                <p14:nvPr/>
              </p14:nvContentPartPr>
              <p14:xfrm>
                <a:off x="8804830" y="587336"/>
                <a:ext cx="66600" cy="273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E2C2EFE-3D1C-4DD1-DC5B-107090E124B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795830" y="578696"/>
                  <a:ext cx="84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55250755-A09B-2400-FA7F-4473B728CE04}"/>
                    </a:ext>
                  </a:extLst>
                </p14:cNvPr>
                <p14:cNvContentPartPr/>
                <p14:nvPr/>
              </p14:nvContentPartPr>
              <p14:xfrm>
                <a:off x="8758030" y="585536"/>
                <a:ext cx="233640" cy="21312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55250755-A09B-2400-FA7F-4473B728CE0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749030" y="576896"/>
                  <a:ext cx="251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832821F4-CAC1-DF11-FB08-1A3D573015A6}"/>
                    </a:ext>
                  </a:extLst>
                </p14:cNvPr>
                <p14:cNvContentPartPr/>
                <p14:nvPr/>
              </p14:nvContentPartPr>
              <p14:xfrm>
                <a:off x="9187150" y="588416"/>
                <a:ext cx="51480" cy="2628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832821F4-CAC1-DF11-FB08-1A3D573015A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178510" y="579776"/>
                  <a:ext cx="69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8C95B66A-31DA-AD29-BF25-9CCE84B5BEB5}"/>
                    </a:ext>
                  </a:extLst>
                </p14:cNvPr>
                <p14:cNvContentPartPr/>
                <p14:nvPr/>
              </p14:nvContentPartPr>
              <p14:xfrm>
                <a:off x="9141430" y="664736"/>
                <a:ext cx="120600" cy="190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8C95B66A-31DA-AD29-BF25-9CCE84B5BEB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32430" y="655736"/>
                  <a:ext cx="138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5AF6AC9B-BA15-1C32-59F5-3D4C0320B3CA}"/>
                    </a:ext>
                  </a:extLst>
                </p14:cNvPr>
                <p14:cNvContentPartPr/>
                <p14:nvPr/>
              </p14:nvContentPartPr>
              <p14:xfrm>
                <a:off x="9173830" y="586616"/>
                <a:ext cx="88920" cy="1728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5AF6AC9B-BA15-1C32-59F5-3D4C0320B3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164830" y="577976"/>
                  <a:ext cx="106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D94E6ADB-6742-0785-A572-70818B5E7C3C}"/>
                    </a:ext>
                  </a:extLst>
                </p14:cNvPr>
                <p14:cNvContentPartPr/>
                <p14:nvPr/>
              </p14:nvContentPartPr>
              <p14:xfrm>
                <a:off x="9123790" y="599576"/>
                <a:ext cx="178560" cy="193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D94E6ADB-6742-0785-A572-70818B5E7C3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115150" y="590936"/>
                  <a:ext cx="196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629C9525-E560-BDCC-2901-BEE5624F8034}"/>
                    </a:ext>
                  </a:extLst>
                </p14:cNvPr>
                <p14:cNvContentPartPr/>
                <p14:nvPr/>
              </p14:nvContentPartPr>
              <p14:xfrm>
                <a:off x="9433390" y="585536"/>
                <a:ext cx="62640" cy="1857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629C9525-E560-BDCC-2901-BEE5624F803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24750" y="576896"/>
                  <a:ext cx="80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242A4EB9-8960-0061-5CA3-6AF67D32CE81}"/>
                    </a:ext>
                  </a:extLst>
                </p14:cNvPr>
                <p14:cNvContentPartPr/>
                <p14:nvPr/>
              </p14:nvContentPartPr>
              <p14:xfrm>
                <a:off x="9487390" y="577616"/>
                <a:ext cx="111960" cy="281160"/>
              </p14:xfrm>
            </p:contentPart>
          </mc:Choice>
          <mc:Fallback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242A4EB9-8960-0061-5CA3-6AF67D32CE8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478390" y="568616"/>
                  <a:ext cx="129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DE7EE258-549D-5A62-04D0-B2F65097849C}"/>
                    </a:ext>
                  </a:extLst>
                </p14:cNvPr>
                <p14:cNvContentPartPr/>
                <p14:nvPr/>
              </p14:nvContentPartPr>
              <p14:xfrm>
                <a:off x="9737590" y="553136"/>
                <a:ext cx="30960" cy="24588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DE7EE258-549D-5A62-04D0-B2F65097849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728590" y="544496"/>
                  <a:ext cx="48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0E36D0EE-F2A6-DD23-9341-25120699D846}"/>
                    </a:ext>
                  </a:extLst>
                </p14:cNvPr>
                <p14:cNvContentPartPr/>
                <p14:nvPr/>
              </p14:nvContentPartPr>
              <p14:xfrm>
                <a:off x="9719230" y="666896"/>
                <a:ext cx="64800" cy="6336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0E36D0EE-F2A6-DD23-9341-25120699D84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710230" y="658256"/>
                  <a:ext cx="82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D9C93A8-5A0D-6E30-5DE3-2270AA38B3A3}"/>
                    </a:ext>
                  </a:extLst>
                </p14:cNvPr>
                <p14:cNvContentPartPr/>
                <p14:nvPr/>
              </p14:nvContentPartPr>
              <p14:xfrm>
                <a:off x="9804910" y="557096"/>
                <a:ext cx="96840" cy="1634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D9C93A8-5A0D-6E30-5DE3-2270AA38B3A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795910" y="548096"/>
                  <a:ext cx="114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6175C0FA-AA1C-D765-0FC3-B0DFCEAA4923}"/>
                    </a:ext>
                  </a:extLst>
                </p14:cNvPr>
                <p14:cNvContentPartPr/>
                <p14:nvPr/>
              </p14:nvContentPartPr>
              <p14:xfrm>
                <a:off x="10038190" y="526856"/>
                <a:ext cx="86400" cy="8208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6175C0FA-AA1C-D765-0FC3-B0DFCEAA492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029190" y="518216"/>
                  <a:ext cx="104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DBA1D8F0-F894-A006-90BB-0D637FE28E2B}"/>
                    </a:ext>
                  </a:extLst>
                </p14:cNvPr>
                <p14:cNvContentPartPr/>
                <p14:nvPr/>
              </p14:nvContentPartPr>
              <p14:xfrm>
                <a:off x="10102990" y="554936"/>
                <a:ext cx="93240" cy="23796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DBA1D8F0-F894-A006-90BB-0D637FE28E2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094350" y="545936"/>
                  <a:ext cx="110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5B4906C3-D3E0-D2E7-8AF1-A766BCFEDBDC}"/>
                    </a:ext>
                  </a:extLst>
                </p14:cNvPr>
                <p14:cNvContentPartPr/>
                <p14:nvPr/>
              </p14:nvContentPartPr>
              <p14:xfrm>
                <a:off x="9902830" y="661136"/>
                <a:ext cx="243720" cy="23004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5B4906C3-D3E0-D2E7-8AF1-A766BCFEDBD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894190" y="652496"/>
                  <a:ext cx="261360" cy="247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54399"/>
            <a:ext cx="8867270" cy="326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Lower bound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b="48387"/>
          <a:stretch>
            <a:fillRect/>
          </a:stretch>
        </p:blipFill>
        <p:spPr bwMode="auto">
          <a:xfrm>
            <a:off x="611560" y="1484784"/>
            <a:ext cx="795755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4AB13465-A0E0-3E45-DA6E-8AC308C2CF8E}"/>
              </a:ext>
            </a:extLst>
          </p:cNvPr>
          <p:cNvGrpSpPr/>
          <p:nvPr/>
        </p:nvGrpSpPr>
        <p:grpSpPr>
          <a:xfrm>
            <a:off x="3911710" y="5838714"/>
            <a:ext cx="2620080" cy="573840"/>
            <a:chOff x="3911710" y="5838714"/>
            <a:chExt cx="2620080" cy="5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ADB7805D-780F-F320-8669-82012C12C4BF}"/>
                    </a:ext>
                  </a:extLst>
                </p14:cNvPr>
                <p14:cNvContentPartPr/>
                <p14:nvPr/>
              </p14:nvContentPartPr>
              <p14:xfrm>
                <a:off x="3911710" y="5838714"/>
                <a:ext cx="1328400" cy="2199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ADB7805D-780F-F320-8669-82012C12C4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02710" y="5829714"/>
                  <a:ext cx="1346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74943FF-8352-11B0-7196-29C12EE20256}"/>
                    </a:ext>
                  </a:extLst>
                </p14:cNvPr>
                <p14:cNvContentPartPr/>
                <p14:nvPr/>
              </p14:nvContentPartPr>
              <p14:xfrm>
                <a:off x="4200790" y="6083514"/>
                <a:ext cx="10440" cy="691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74943FF-8352-11B0-7196-29C12EE202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91790" y="6074514"/>
                  <a:ext cx="28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B05409C-232C-49E1-FC97-B9746A99EFB0}"/>
                    </a:ext>
                  </a:extLst>
                </p14:cNvPr>
                <p14:cNvContentPartPr/>
                <p14:nvPr/>
              </p14:nvContentPartPr>
              <p14:xfrm>
                <a:off x="4152550" y="6202674"/>
                <a:ext cx="144720" cy="190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B05409C-232C-49E1-FC97-B9746A99EF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43550" y="6194034"/>
                  <a:ext cx="162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39401E2-C236-31AA-4D3E-F42EAF6C493F}"/>
                    </a:ext>
                  </a:extLst>
                </p14:cNvPr>
                <p14:cNvContentPartPr/>
                <p14:nvPr/>
              </p14:nvContentPartPr>
              <p14:xfrm>
                <a:off x="4307710" y="6083874"/>
                <a:ext cx="66600" cy="45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39401E2-C236-31AA-4D3E-F42EAF6C49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8710" y="6075234"/>
                  <a:ext cx="8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241920F-D3C0-7097-EE0E-A9A563AB8237}"/>
                    </a:ext>
                  </a:extLst>
                </p14:cNvPr>
                <p14:cNvContentPartPr/>
                <p14:nvPr/>
              </p14:nvContentPartPr>
              <p14:xfrm>
                <a:off x="4241110" y="6109794"/>
                <a:ext cx="174240" cy="2678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241920F-D3C0-7097-EE0E-A9A563AB82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32470" y="6101154"/>
                  <a:ext cx="191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1919811-860E-9AD2-5FB1-3235B5FD51B9}"/>
                    </a:ext>
                  </a:extLst>
                </p14:cNvPr>
                <p14:cNvContentPartPr/>
                <p14:nvPr/>
              </p14:nvContentPartPr>
              <p14:xfrm>
                <a:off x="4445230" y="6095754"/>
                <a:ext cx="39240" cy="140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1919811-860E-9AD2-5FB1-3235B5FD51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36590" y="6086754"/>
                  <a:ext cx="56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17F5CDF-A795-109F-35DB-3ACF4D54B93C}"/>
                    </a:ext>
                  </a:extLst>
                </p14:cNvPr>
                <p14:cNvContentPartPr/>
                <p14:nvPr/>
              </p14:nvContentPartPr>
              <p14:xfrm>
                <a:off x="4453870" y="6087834"/>
                <a:ext cx="81000" cy="1350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17F5CDF-A795-109F-35DB-3ACF4D54B9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44870" y="6078834"/>
                  <a:ext cx="98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F8FDEC5-C01C-E64F-D3FE-05CDB90A929E}"/>
                    </a:ext>
                  </a:extLst>
                </p14:cNvPr>
                <p14:cNvContentPartPr/>
                <p14:nvPr/>
              </p14:nvContentPartPr>
              <p14:xfrm>
                <a:off x="4534150" y="6069834"/>
                <a:ext cx="24120" cy="288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F8FDEC5-C01C-E64F-D3FE-05CDB90A92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25510" y="6061194"/>
                  <a:ext cx="41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C39197A-0526-EF87-3081-8DA1E31C81E8}"/>
                    </a:ext>
                  </a:extLst>
                </p14:cNvPr>
                <p14:cNvContentPartPr/>
                <p14:nvPr/>
              </p14:nvContentPartPr>
              <p14:xfrm>
                <a:off x="4505350" y="6035634"/>
                <a:ext cx="245160" cy="376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C39197A-0526-EF87-3081-8DA1E31C81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6350" y="6026634"/>
                  <a:ext cx="2628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723D20D-0ED0-038E-CF02-088F0F5C0C5A}"/>
                    </a:ext>
                  </a:extLst>
                </p14:cNvPr>
                <p14:cNvContentPartPr/>
                <p14:nvPr/>
              </p14:nvContentPartPr>
              <p14:xfrm>
                <a:off x="4870750" y="6022314"/>
                <a:ext cx="59040" cy="49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723D20D-0ED0-038E-CF02-088F0F5C0C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61750" y="6013314"/>
                  <a:ext cx="76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3E81761-1ABB-8914-835D-DD7FE140CDFA}"/>
                    </a:ext>
                  </a:extLst>
                </p14:cNvPr>
                <p14:cNvContentPartPr/>
                <p14:nvPr/>
              </p14:nvContentPartPr>
              <p14:xfrm>
                <a:off x="4820350" y="6097194"/>
                <a:ext cx="47880" cy="143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3E81761-1ABB-8914-835D-DD7FE140CD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11710" y="6088554"/>
                  <a:ext cx="65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9D7B37D-94E7-1644-0434-9A955D660572}"/>
                    </a:ext>
                  </a:extLst>
                </p14:cNvPr>
                <p14:cNvContentPartPr/>
                <p14:nvPr/>
              </p14:nvContentPartPr>
              <p14:xfrm>
                <a:off x="4836190" y="6057594"/>
                <a:ext cx="201960" cy="190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9D7B37D-94E7-1644-0434-9A955D6605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27190" y="6048594"/>
                  <a:ext cx="219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F29B271-3969-A115-44F6-4EB5BF82AD63}"/>
                    </a:ext>
                  </a:extLst>
                </p14:cNvPr>
                <p14:cNvContentPartPr/>
                <p14:nvPr/>
              </p14:nvContentPartPr>
              <p14:xfrm>
                <a:off x="4876510" y="6118074"/>
                <a:ext cx="78120" cy="117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F29B271-3969-A115-44F6-4EB5BF82AD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67510" y="6109434"/>
                  <a:ext cx="95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20368D2-5770-F368-9EB2-D5D4F3E594AD}"/>
                    </a:ext>
                  </a:extLst>
                </p14:cNvPr>
                <p14:cNvContentPartPr/>
                <p14:nvPr/>
              </p14:nvContentPartPr>
              <p14:xfrm>
                <a:off x="4917910" y="6070554"/>
                <a:ext cx="7560" cy="187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20368D2-5770-F368-9EB2-D5D4F3E594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09270" y="6061554"/>
                  <a:ext cx="25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244DC4F-E76B-8434-E700-281EDA13EB46}"/>
                    </a:ext>
                  </a:extLst>
                </p14:cNvPr>
                <p14:cNvContentPartPr/>
                <p14:nvPr/>
              </p14:nvContentPartPr>
              <p14:xfrm>
                <a:off x="4796230" y="6030594"/>
                <a:ext cx="359640" cy="2775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244DC4F-E76B-8434-E700-281EDA13EB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87590" y="6021954"/>
                  <a:ext cx="377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68E593A-9B29-6EF5-3E5C-57C0B2153073}"/>
                    </a:ext>
                  </a:extLst>
                </p14:cNvPr>
                <p14:cNvContentPartPr/>
                <p14:nvPr/>
              </p14:nvContentPartPr>
              <p14:xfrm>
                <a:off x="5184310" y="6031674"/>
                <a:ext cx="170280" cy="374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68E593A-9B29-6EF5-3E5C-57C0B21530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75670" y="6023034"/>
                  <a:ext cx="187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3691D72-6CFD-79A8-E0AE-BAE6F1665317}"/>
                    </a:ext>
                  </a:extLst>
                </p14:cNvPr>
                <p14:cNvContentPartPr/>
                <p14:nvPr/>
              </p14:nvContentPartPr>
              <p14:xfrm>
                <a:off x="5207350" y="5981994"/>
                <a:ext cx="81720" cy="2872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3691D72-6CFD-79A8-E0AE-BAE6F16653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98710" y="5973354"/>
                  <a:ext cx="993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3604465-0DEC-80EC-7068-A5F91B734790}"/>
                    </a:ext>
                  </a:extLst>
                </p14:cNvPr>
                <p14:cNvContentPartPr/>
                <p14:nvPr/>
              </p14:nvContentPartPr>
              <p14:xfrm>
                <a:off x="5096470" y="6043554"/>
                <a:ext cx="288000" cy="259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3604465-0DEC-80EC-7068-A5F91B7347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87830" y="6034914"/>
                  <a:ext cx="305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0BAFA7C-C33B-A436-36C3-81F80CFA76DF}"/>
                    </a:ext>
                  </a:extLst>
                </p14:cNvPr>
                <p14:cNvContentPartPr/>
                <p14:nvPr/>
              </p14:nvContentPartPr>
              <p14:xfrm>
                <a:off x="5457910" y="5983074"/>
                <a:ext cx="117000" cy="303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0BAFA7C-C33B-A436-36C3-81F80CFA76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49270" y="5974434"/>
                  <a:ext cx="1346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EB74793-0CDF-487A-EA2E-2C3FC91D39C8}"/>
                    </a:ext>
                  </a:extLst>
                </p14:cNvPr>
                <p14:cNvContentPartPr/>
                <p14:nvPr/>
              </p14:nvContentPartPr>
              <p14:xfrm>
                <a:off x="5574550" y="6040674"/>
                <a:ext cx="39960" cy="190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EB74793-0CDF-487A-EA2E-2C3FC91D39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5910" y="6031674"/>
                  <a:ext cx="57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F2A390D-B2C6-D9CF-4ABE-1CA9DB859715}"/>
                    </a:ext>
                  </a:extLst>
                </p14:cNvPr>
                <p14:cNvContentPartPr/>
                <p14:nvPr/>
              </p14:nvContentPartPr>
              <p14:xfrm>
                <a:off x="5600470" y="5914314"/>
                <a:ext cx="226440" cy="397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F2A390D-B2C6-D9CF-4ABE-1CA9DB8597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91470" y="5905314"/>
                  <a:ext cx="2440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8FDE4D8-1581-AEBC-2225-574A9F4C9E1E}"/>
                    </a:ext>
                  </a:extLst>
                </p14:cNvPr>
                <p14:cNvContentPartPr/>
                <p14:nvPr/>
              </p14:nvContentPartPr>
              <p14:xfrm>
                <a:off x="5608750" y="6001074"/>
                <a:ext cx="91080" cy="1616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8FDE4D8-1581-AEBC-2225-574A9F4C9E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00110" y="5992434"/>
                  <a:ext cx="108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398AA92-ACA7-CF83-8756-574EC0C962F2}"/>
                    </a:ext>
                  </a:extLst>
                </p14:cNvPr>
                <p14:cNvContentPartPr/>
                <p14:nvPr/>
              </p14:nvContentPartPr>
              <p14:xfrm>
                <a:off x="5913310" y="5973714"/>
                <a:ext cx="32400" cy="25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398AA92-ACA7-CF83-8756-574EC0C962F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04670" y="5964714"/>
                  <a:ext cx="50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DFF5385-A13A-8667-4665-179354C3A63B}"/>
                    </a:ext>
                  </a:extLst>
                </p14:cNvPr>
                <p14:cNvContentPartPr/>
                <p14:nvPr/>
              </p14:nvContentPartPr>
              <p14:xfrm>
                <a:off x="5886670" y="5991714"/>
                <a:ext cx="88200" cy="72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DFF5385-A13A-8667-4665-179354C3A63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77670" y="5982714"/>
                  <a:ext cx="105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7F25F88-26BF-61C3-762C-93D3C6DE5D6F}"/>
                    </a:ext>
                  </a:extLst>
                </p14:cNvPr>
                <p14:cNvContentPartPr/>
                <p14:nvPr/>
              </p14:nvContentPartPr>
              <p14:xfrm>
                <a:off x="5920510" y="5904594"/>
                <a:ext cx="162720" cy="170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7F25F88-26BF-61C3-762C-93D3C6DE5D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11870" y="5895954"/>
                  <a:ext cx="180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533346A-FFFF-9596-526C-9CB3151A4389}"/>
                    </a:ext>
                  </a:extLst>
                </p14:cNvPr>
                <p14:cNvContentPartPr/>
                <p14:nvPr/>
              </p14:nvContentPartPr>
              <p14:xfrm>
                <a:off x="5915110" y="6089994"/>
                <a:ext cx="79920" cy="162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533346A-FFFF-9596-526C-9CB3151A43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06110" y="6080994"/>
                  <a:ext cx="97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5B48E92-91F6-D3DC-29B2-ABEA616D0FA1}"/>
                    </a:ext>
                  </a:extLst>
                </p14:cNvPr>
                <p14:cNvContentPartPr/>
                <p14:nvPr/>
              </p14:nvContentPartPr>
              <p14:xfrm>
                <a:off x="5916190" y="6109794"/>
                <a:ext cx="118800" cy="1306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5B48E92-91F6-D3DC-29B2-ABEA616D0F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07550" y="6100794"/>
                  <a:ext cx="136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5AA674F-2C0F-0F40-EBB9-04654AB4A089}"/>
                    </a:ext>
                  </a:extLst>
                </p14:cNvPr>
                <p14:cNvContentPartPr/>
                <p14:nvPr/>
              </p14:nvContentPartPr>
              <p14:xfrm>
                <a:off x="5841670" y="6158034"/>
                <a:ext cx="370800" cy="95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5AA674F-2C0F-0F40-EBB9-04654AB4A0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33030" y="6149034"/>
                  <a:ext cx="388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5974CD4-F0A4-2B9D-5E37-03C68F6380F6}"/>
                    </a:ext>
                  </a:extLst>
                </p14:cNvPr>
                <p14:cNvContentPartPr/>
                <p14:nvPr/>
              </p14:nvContentPartPr>
              <p14:xfrm>
                <a:off x="6292750" y="5975154"/>
                <a:ext cx="239040" cy="2692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5974CD4-F0A4-2B9D-5E37-03C68F6380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83750" y="5966514"/>
                  <a:ext cx="25668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44" name="组合 6143">
            <a:extLst>
              <a:ext uri="{FF2B5EF4-FFF2-40B4-BE49-F238E27FC236}">
                <a16:creationId xmlns:a16="http://schemas.microsoft.com/office/drawing/2014/main" id="{1EB04B30-8415-918E-915F-7D74FAD776CF}"/>
              </a:ext>
            </a:extLst>
          </p:cNvPr>
          <p:cNvGrpSpPr/>
          <p:nvPr/>
        </p:nvGrpSpPr>
        <p:grpSpPr>
          <a:xfrm>
            <a:off x="6464110" y="5863194"/>
            <a:ext cx="1854720" cy="722880"/>
            <a:chOff x="6464110" y="5863194"/>
            <a:chExt cx="1854720" cy="7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9E2B72F-0AAF-EA7A-840C-40A7E0D84240}"/>
                    </a:ext>
                  </a:extLst>
                </p14:cNvPr>
                <p14:cNvContentPartPr/>
                <p14:nvPr/>
              </p14:nvContentPartPr>
              <p14:xfrm>
                <a:off x="6615310" y="5863194"/>
                <a:ext cx="232560" cy="90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9E2B72F-0AAF-EA7A-840C-40A7E0D8424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06670" y="5854554"/>
                  <a:ext cx="250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686D6D6-F6AB-F864-316C-C5917419D661}"/>
                    </a:ext>
                  </a:extLst>
                </p14:cNvPr>
                <p14:cNvContentPartPr/>
                <p14:nvPr/>
              </p14:nvContentPartPr>
              <p14:xfrm>
                <a:off x="6677590" y="5980914"/>
                <a:ext cx="133560" cy="1177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686D6D6-F6AB-F864-316C-C5917419D6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68590" y="5971914"/>
                  <a:ext cx="151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B5A4A21-3848-61E1-B3AE-663F18829D1D}"/>
                    </a:ext>
                  </a:extLst>
                </p14:cNvPr>
                <p14:cNvContentPartPr/>
                <p14:nvPr/>
              </p14:nvContentPartPr>
              <p14:xfrm>
                <a:off x="6720070" y="5906394"/>
                <a:ext cx="124920" cy="3106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B5A4A21-3848-61E1-B3AE-663F18829D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11070" y="5897754"/>
                  <a:ext cx="1425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83DA453-073D-0D36-8EE2-ABE1D9AB8A08}"/>
                    </a:ext>
                  </a:extLst>
                </p14:cNvPr>
                <p14:cNvContentPartPr/>
                <p14:nvPr/>
              </p14:nvContentPartPr>
              <p14:xfrm>
                <a:off x="6909430" y="5978754"/>
                <a:ext cx="119160" cy="221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83DA453-073D-0D36-8EE2-ABE1D9AB8A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00790" y="5969754"/>
                  <a:ext cx="136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0996FF9-531E-F5F6-DB1A-9911BC970F05}"/>
                    </a:ext>
                  </a:extLst>
                </p14:cNvPr>
                <p14:cNvContentPartPr/>
                <p14:nvPr/>
              </p14:nvContentPartPr>
              <p14:xfrm>
                <a:off x="6994750" y="5927274"/>
                <a:ext cx="474840" cy="280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0996FF9-531E-F5F6-DB1A-9911BC970F0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85750" y="5918274"/>
                  <a:ext cx="492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7721661-840B-746E-1399-9F4F2C9DED15}"/>
                    </a:ext>
                  </a:extLst>
                </p14:cNvPr>
                <p14:cNvContentPartPr/>
                <p14:nvPr/>
              </p14:nvContentPartPr>
              <p14:xfrm>
                <a:off x="6522430" y="6323994"/>
                <a:ext cx="18720" cy="1094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7721661-840B-746E-1399-9F4F2C9DED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13790" y="6315354"/>
                  <a:ext cx="36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3002915-A644-590E-A321-18361F1D01BD}"/>
                    </a:ext>
                  </a:extLst>
                </p14:cNvPr>
                <p14:cNvContentPartPr/>
                <p14:nvPr/>
              </p14:nvContentPartPr>
              <p14:xfrm>
                <a:off x="6464110" y="6471234"/>
                <a:ext cx="135720" cy="114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3002915-A644-590E-A321-18361F1D01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55110" y="6462234"/>
                  <a:ext cx="153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13E952-B63C-EE70-23F1-CF2AA76F7F42}"/>
                    </a:ext>
                  </a:extLst>
                </p14:cNvPr>
                <p14:cNvContentPartPr/>
                <p14:nvPr/>
              </p14:nvContentPartPr>
              <p14:xfrm>
                <a:off x="6645910" y="6343074"/>
                <a:ext cx="63000" cy="171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13E952-B63C-EE70-23F1-CF2AA76F7F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36910" y="6334434"/>
                  <a:ext cx="80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68FC061-07C9-371C-058B-2B8667741AB3}"/>
                    </a:ext>
                  </a:extLst>
                </p14:cNvPr>
                <p14:cNvContentPartPr/>
                <p14:nvPr/>
              </p14:nvContentPartPr>
              <p14:xfrm>
                <a:off x="6526030" y="6514434"/>
                <a:ext cx="297000" cy="61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68FC061-07C9-371C-058B-2B8667741A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17030" y="6505794"/>
                  <a:ext cx="314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0EEB454-05E8-C06E-2134-DF92EC20D305}"/>
                    </a:ext>
                  </a:extLst>
                </p14:cNvPr>
                <p14:cNvContentPartPr/>
                <p14:nvPr/>
              </p14:nvContentPartPr>
              <p14:xfrm>
                <a:off x="6848950" y="6300954"/>
                <a:ext cx="104760" cy="302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0EEB454-05E8-C06E-2134-DF92EC20D3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40310" y="6292314"/>
                  <a:ext cx="122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8329019-9A15-9035-8395-56923BC55404}"/>
                    </a:ext>
                  </a:extLst>
                </p14:cNvPr>
                <p14:cNvContentPartPr/>
                <p14:nvPr/>
              </p14:nvContentPartPr>
              <p14:xfrm>
                <a:off x="6910150" y="6366834"/>
                <a:ext cx="106560" cy="219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8329019-9A15-9035-8395-56923BC554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01510" y="6357834"/>
                  <a:ext cx="124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067DB79-6C8E-E356-BFEC-FDB52666DD44}"/>
                    </a:ext>
                  </a:extLst>
                </p14:cNvPr>
                <p14:cNvContentPartPr/>
                <p14:nvPr/>
              </p14:nvContentPartPr>
              <p14:xfrm>
                <a:off x="7090510" y="6248394"/>
                <a:ext cx="98280" cy="97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067DB79-6C8E-E356-BFEC-FDB52666DD4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81510" y="6239394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705BEBA-240B-3C27-DD6A-DE8153BDB5D7}"/>
                    </a:ext>
                  </a:extLst>
                </p14:cNvPr>
                <p14:cNvContentPartPr/>
                <p14:nvPr/>
              </p14:nvContentPartPr>
              <p14:xfrm>
                <a:off x="7057750" y="6223194"/>
                <a:ext cx="248760" cy="241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705BEBA-240B-3C27-DD6A-DE8153BDB5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48750" y="6214194"/>
                  <a:ext cx="266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C57B894-7B83-AB82-B5CC-F58F71AF6B80}"/>
                    </a:ext>
                  </a:extLst>
                </p14:cNvPr>
                <p14:cNvContentPartPr/>
                <p14:nvPr/>
              </p14:nvContentPartPr>
              <p14:xfrm>
                <a:off x="7237750" y="6378714"/>
                <a:ext cx="37080" cy="1314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C57B894-7B83-AB82-B5CC-F58F71AF6B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28750" y="6369714"/>
                  <a:ext cx="54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597DEE9-2FD1-3E98-A4BA-8B6273D18F08}"/>
                    </a:ext>
                  </a:extLst>
                </p14:cNvPr>
                <p14:cNvContentPartPr/>
                <p14:nvPr/>
              </p14:nvContentPartPr>
              <p14:xfrm>
                <a:off x="7359070" y="6244074"/>
                <a:ext cx="187920" cy="272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597DEE9-2FD1-3E98-A4BA-8B6273D18F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50430" y="6235434"/>
                  <a:ext cx="205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CBFC8DE-319C-DF2A-E311-4879644E8AE5}"/>
                    </a:ext>
                  </a:extLst>
                </p14:cNvPr>
                <p14:cNvContentPartPr/>
                <p14:nvPr/>
              </p14:nvContentPartPr>
              <p14:xfrm>
                <a:off x="7648150" y="6263154"/>
                <a:ext cx="22680" cy="85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CBFC8DE-319C-DF2A-E311-4879644E8AE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639150" y="6254154"/>
                  <a:ext cx="40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6F12D08-3F33-5F5C-6F82-96EDD25E4683}"/>
                    </a:ext>
                  </a:extLst>
                </p14:cNvPr>
                <p14:cNvContentPartPr/>
                <p14:nvPr/>
              </p14:nvContentPartPr>
              <p14:xfrm>
                <a:off x="7639150" y="6117714"/>
                <a:ext cx="132120" cy="125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6F12D08-3F33-5F5C-6F82-96EDD25E46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30150" y="6108714"/>
                  <a:ext cx="149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DC9B504-CF26-84E1-4D47-95D290F649A9}"/>
                    </a:ext>
                  </a:extLst>
                </p14:cNvPr>
                <p14:cNvContentPartPr/>
                <p14:nvPr/>
              </p14:nvContentPartPr>
              <p14:xfrm>
                <a:off x="7595230" y="6168834"/>
                <a:ext cx="223560" cy="130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DC9B504-CF26-84E1-4D47-95D290F649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86590" y="6159834"/>
                  <a:ext cx="241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12360E1-983A-BCD9-8D8F-D25838A913F5}"/>
                    </a:ext>
                  </a:extLst>
                </p14:cNvPr>
                <p14:cNvContentPartPr/>
                <p14:nvPr/>
              </p14:nvContentPartPr>
              <p14:xfrm>
                <a:off x="7674430" y="6270354"/>
                <a:ext cx="252720" cy="1749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12360E1-983A-BCD9-8D8F-D25838A913F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5790" y="6261714"/>
                  <a:ext cx="270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90503F6-7953-4A0B-AA94-D6D2BDE29ACB}"/>
                    </a:ext>
                  </a:extLst>
                </p14:cNvPr>
                <p14:cNvContentPartPr/>
                <p14:nvPr/>
              </p14:nvContentPartPr>
              <p14:xfrm>
                <a:off x="7934710" y="6217074"/>
                <a:ext cx="111960" cy="38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90503F6-7953-4A0B-AA94-D6D2BDE29AC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25710" y="6208434"/>
                  <a:ext cx="129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56C8F90-4DF2-6164-9CA2-F98A815E86BF}"/>
                    </a:ext>
                  </a:extLst>
                </p14:cNvPr>
                <p14:cNvContentPartPr/>
                <p14:nvPr/>
              </p14:nvContentPartPr>
              <p14:xfrm>
                <a:off x="7922470" y="6141114"/>
                <a:ext cx="129960" cy="2080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56C8F90-4DF2-6164-9CA2-F98A815E86B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13470" y="6132114"/>
                  <a:ext cx="147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5AE9006-2B55-194A-FBAE-1287FFCF2614}"/>
                    </a:ext>
                  </a:extLst>
                </p14:cNvPr>
                <p14:cNvContentPartPr/>
                <p14:nvPr/>
              </p14:nvContentPartPr>
              <p14:xfrm>
                <a:off x="8101030" y="6102234"/>
                <a:ext cx="65880" cy="237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5AE9006-2B55-194A-FBAE-1287FFCF261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92030" y="6093594"/>
                  <a:ext cx="83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4CBD04E-64FF-FED4-3916-504030EB5383}"/>
                    </a:ext>
                  </a:extLst>
                </p14:cNvPr>
                <p14:cNvContentPartPr/>
                <p14:nvPr/>
              </p14:nvContentPartPr>
              <p14:xfrm>
                <a:off x="8081230" y="6136434"/>
                <a:ext cx="237600" cy="180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4CBD04E-64FF-FED4-3916-504030EB53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72230" y="6127794"/>
                  <a:ext cx="25524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153" name="墨迹 6152">
                <a:extLst>
                  <a:ext uri="{FF2B5EF4-FFF2-40B4-BE49-F238E27FC236}">
                    <a16:creationId xmlns:a16="http://schemas.microsoft.com/office/drawing/2014/main" id="{212D46A9-2C55-E83F-423E-5EA32F707A35}"/>
                  </a:ext>
                </a:extLst>
              </p14:cNvPr>
              <p14:cNvContentPartPr/>
              <p14:nvPr/>
            </p14:nvContentPartPr>
            <p14:xfrm>
              <a:off x="2396830" y="2749136"/>
              <a:ext cx="595800" cy="454680"/>
            </p14:xfrm>
          </p:contentPart>
        </mc:Choice>
        <mc:Fallback>
          <p:pic>
            <p:nvPicPr>
              <p:cNvPr id="6153" name="墨迹 6152">
                <a:extLst>
                  <a:ext uri="{FF2B5EF4-FFF2-40B4-BE49-F238E27FC236}">
                    <a16:creationId xmlns:a16="http://schemas.microsoft.com/office/drawing/2014/main" id="{212D46A9-2C55-E83F-423E-5EA32F707A3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88190" y="2740136"/>
                <a:ext cx="613440" cy="47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57" name="组合 6156">
            <a:extLst>
              <a:ext uri="{FF2B5EF4-FFF2-40B4-BE49-F238E27FC236}">
                <a16:creationId xmlns:a16="http://schemas.microsoft.com/office/drawing/2014/main" id="{57FBDF9E-EB25-2ACD-F689-805283D7020E}"/>
              </a:ext>
            </a:extLst>
          </p:cNvPr>
          <p:cNvGrpSpPr/>
          <p:nvPr/>
        </p:nvGrpSpPr>
        <p:grpSpPr>
          <a:xfrm>
            <a:off x="6954430" y="2803496"/>
            <a:ext cx="501120" cy="325800"/>
            <a:chOff x="6954430" y="2803496"/>
            <a:chExt cx="50112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54" name="墨迹 6153">
                  <a:extLst>
                    <a:ext uri="{FF2B5EF4-FFF2-40B4-BE49-F238E27FC236}">
                      <a16:creationId xmlns:a16="http://schemas.microsoft.com/office/drawing/2014/main" id="{C043903B-3590-C45B-5AB1-5669A03A0F9C}"/>
                    </a:ext>
                  </a:extLst>
                </p14:cNvPr>
                <p14:cNvContentPartPr/>
                <p14:nvPr/>
              </p14:nvContentPartPr>
              <p14:xfrm>
                <a:off x="6954430" y="2807816"/>
                <a:ext cx="284760" cy="45720"/>
              </p14:xfrm>
            </p:contentPart>
          </mc:Choice>
          <mc:Fallback>
            <p:pic>
              <p:nvPicPr>
                <p:cNvPr id="6154" name="墨迹 6153">
                  <a:extLst>
                    <a:ext uri="{FF2B5EF4-FFF2-40B4-BE49-F238E27FC236}">
                      <a16:creationId xmlns:a16="http://schemas.microsoft.com/office/drawing/2014/main" id="{C043903B-3590-C45B-5AB1-5669A03A0F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45430" y="2799176"/>
                  <a:ext cx="3024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55" name="墨迹 6154">
                  <a:extLst>
                    <a:ext uri="{FF2B5EF4-FFF2-40B4-BE49-F238E27FC236}">
                      <a16:creationId xmlns:a16="http://schemas.microsoft.com/office/drawing/2014/main" id="{1A15CBF7-488A-D764-62E1-D1F170296057}"/>
                    </a:ext>
                  </a:extLst>
                </p14:cNvPr>
                <p14:cNvContentPartPr/>
                <p14:nvPr/>
              </p14:nvContentPartPr>
              <p14:xfrm>
                <a:off x="6995110" y="2803496"/>
                <a:ext cx="199800" cy="325800"/>
              </p14:xfrm>
            </p:contentPart>
          </mc:Choice>
          <mc:Fallback>
            <p:pic>
              <p:nvPicPr>
                <p:cNvPr id="6155" name="墨迹 6154">
                  <a:extLst>
                    <a:ext uri="{FF2B5EF4-FFF2-40B4-BE49-F238E27FC236}">
                      <a16:creationId xmlns:a16="http://schemas.microsoft.com/office/drawing/2014/main" id="{1A15CBF7-488A-D764-62E1-D1F1702960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86470" y="2794496"/>
                  <a:ext cx="217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156" name="墨迹 6155">
                  <a:extLst>
                    <a:ext uri="{FF2B5EF4-FFF2-40B4-BE49-F238E27FC236}">
                      <a16:creationId xmlns:a16="http://schemas.microsoft.com/office/drawing/2014/main" id="{612D6AE0-C545-0EC6-3D18-5BD75B8D168E}"/>
                    </a:ext>
                  </a:extLst>
                </p14:cNvPr>
                <p14:cNvContentPartPr/>
                <p14:nvPr/>
              </p14:nvContentPartPr>
              <p14:xfrm>
                <a:off x="7023550" y="3041816"/>
                <a:ext cx="432000" cy="46440"/>
              </p14:xfrm>
            </p:contentPart>
          </mc:Choice>
          <mc:Fallback>
            <p:pic>
              <p:nvPicPr>
                <p:cNvPr id="6156" name="墨迹 6155">
                  <a:extLst>
                    <a:ext uri="{FF2B5EF4-FFF2-40B4-BE49-F238E27FC236}">
                      <a16:creationId xmlns:a16="http://schemas.microsoft.com/office/drawing/2014/main" id="{612D6AE0-C545-0EC6-3D18-5BD75B8D16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14910" y="3033176"/>
                  <a:ext cx="449640" cy="6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 &amp; M-Step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556792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97152"/>
            <a:ext cx="7344816" cy="101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276872"/>
            <a:ext cx="7992887" cy="117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79F4E7-03DC-D8F0-FAB2-46B5824BFA24}"/>
                  </a:ext>
                </a:extLst>
              </p14:cNvPr>
              <p14:cNvContentPartPr/>
              <p14:nvPr/>
            </p14:nvContentPartPr>
            <p14:xfrm>
              <a:off x="8266171" y="1581910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79F4E7-03DC-D8F0-FAB2-46B5824BFA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7531" y="1572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8DAF28E-1AFC-31EF-987A-1C6293671272}"/>
                  </a:ext>
                </a:extLst>
              </p14:cNvPr>
              <p14:cNvContentPartPr/>
              <p14:nvPr/>
            </p14:nvContentPartPr>
            <p14:xfrm>
              <a:off x="7162771" y="160270"/>
              <a:ext cx="43200" cy="9180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8DAF28E-1AFC-31EF-987A-1C6293671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3771" y="151630"/>
                <a:ext cx="6084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BC258DCE-EFAE-431B-F72E-F7644C2D5F84}"/>
              </a:ext>
            </a:extLst>
          </p:cNvPr>
          <p:cNvGrpSpPr/>
          <p:nvPr/>
        </p:nvGrpSpPr>
        <p:grpSpPr>
          <a:xfrm>
            <a:off x="6605491" y="30310"/>
            <a:ext cx="2128680" cy="1538640"/>
            <a:chOff x="6605491" y="30310"/>
            <a:chExt cx="212868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A45DF77-2BB2-C895-919E-6A08DEC47B7D}"/>
                    </a:ext>
                  </a:extLst>
                </p14:cNvPr>
                <p14:cNvContentPartPr/>
                <p14:nvPr/>
              </p14:nvContentPartPr>
              <p14:xfrm>
                <a:off x="6640771" y="517390"/>
                <a:ext cx="8280" cy="262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A45DF77-2BB2-C895-919E-6A08DEC47B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31771" y="508390"/>
                  <a:ext cx="25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C4A83BC-7C79-8DD0-2675-C01D8F1AAC8A}"/>
                    </a:ext>
                  </a:extLst>
                </p14:cNvPr>
                <p14:cNvContentPartPr/>
                <p14:nvPr/>
              </p14:nvContentPartPr>
              <p14:xfrm>
                <a:off x="6605491" y="203110"/>
                <a:ext cx="2124360" cy="1365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C4A83BC-7C79-8DD0-2675-C01D8F1AAC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96851" y="194110"/>
                  <a:ext cx="2142000" cy="13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2D0959A-EFEE-C0F8-A82C-07E704A2352B}"/>
                    </a:ext>
                  </a:extLst>
                </p14:cNvPr>
                <p14:cNvContentPartPr/>
                <p14:nvPr/>
              </p14:nvContentPartPr>
              <p14:xfrm>
                <a:off x="6839491" y="90790"/>
                <a:ext cx="45360" cy="227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2D0959A-EFEE-C0F8-A82C-07E704A235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0491" y="82150"/>
                  <a:ext cx="63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9E996C4-0B52-F85B-345A-FD5570B5E1AD}"/>
                    </a:ext>
                  </a:extLst>
                </p14:cNvPr>
                <p14:cNvContentPartPr/>
                <p14:nvPr/>
              </p14:nvContentPartPr>
              <p14:xfrm>
                <a:off x="6824011" y="68830"/>
                <a:ext cx="140760" cy="2084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9E996C4-0B52-F85B-345A-FD5570B5E1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15371" y="59830"/>
                  <a:ext cx="158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08B465C-AD56-AB84-1D54-13B680F59D13}"/>
                    </a:ext>
                  </a:extLst>
                </p14:cNvPr>
                <p14:cNvContentPartPr/>
                <p14:nvPr/>
              </p14:nvContentPartPr>
              <p14:xfrm>
                <a:off x="6955411" y="185830"/>
                <a:ext cx="81000" cy="90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08B465C-AD56-AB84-1D54-13B680F59D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46771" y="176830"/>
                  <a:ext cx="98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2B0D902-5341-CF26-4D1C-CF647C29AE89}"/>
                    </a:ext>
                  </a:extLst>
                </p14:cNvPr>
                <p14:cNvContentPartPr/>
                <p14:nvPr/>
              </p14:nvContentPartPr>
              <p14:xfrm>
                <a:off x="7068811" y="160270"/>
                <a:ext cx="56520" cy="92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2B0D902-5341-CF26-4D1C-CF647C29AE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9811" y="151630"/>
                  <a:ext cx="74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D2A5AFC-F6EA-94F3-C4D3-4D11A3D88A26}"/>
                    </a:ext>
                  </a:extLst>
                </p14:cNvPr>
                <p14:cNvContentPartPr/>
                <p14:nvPr/>
              </p14:nvContentPartPr>
              <p14:xfrm>
                <a:off x="7670371" y="183310"/>
                <a:ext cx="37440" cy="55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D2A5AFC-F6EA-94F3-C4D3-4D11A3D88A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61731" y="174670"/>
                  <a:ext cx="55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7227AB9-0115-FECF-9C15-FBE49A92278E}"/>
                    </a:ext>
                  </a:extLst>
                </p14:cNvPr>
                <p14:cNvContentPartPr/>
                <p14:nvPr/>
              </p14:nvContentPartPr>
              <p14:xfrm>
                <a:off x="7759291" y="160270"/>
                <a:ext cx="60480" cy="93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7227AB9-0115-FECF-9C15-FBE49A9227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50291" y="151630"/>
                  <a:ext cx="78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4DDA4D2-1E19-C7F4-BB8B-DE12852D0006}"/>
                    </a:ext>
                  </a:extLst>
                </p14:cNvPr>
                <p14:cNvContentPartPr/>
                <p14:nvPr/>
              </p14:nvContentPartPr>
              <p14:xfrm>
                <a:off x="7848571" y="121390"/>
                <a:ext cx="42480" cy="122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4DDA4D2-1E19-C7F4-BB8B-DE12852D00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39571" y="112390"/>
                  <a:ext cx="60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58D296C-1DA7-F851-3A2A-9695EDC51DDB}"/>
                    </a:ext>
                  </a:extLst>
                </p14:cNvPr>
                <p14:cNvContentPartPr/>
                <p14:nvPr/>
              </p14:nvContentPartPr>
              <p14:xfrm>
                <a:off x="7915171" y="148750"/>
                <a:ext cx="29880" cy="80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58D296C-1DA7-F851-3A2A-9695EDC51D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06531" y="139750"/>
                  <a:ext cx="4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9D9011C-4573-6E4C-AA24-937598BD55EF}"/>
                    </a:ext>
                  </a:extLst>
                </p14:cNvPr>
                <p14:cNvContentPartPr/>
                <p14:nvPr/>
              </p14:nvContentPartPr>
              <p14:xfrm>
                <a:off x="7997971" y="162430"/>
                <a:ext cx="60840" cy="66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9D9011C-4573-6E4C-AA24-937598BD55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88971" y="153430"/>
                  <a:ext cx="78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1B9D2BB-03EF-B0F8-5DA4-E18C5F15C7F1}"/>
                    </a:ext>
                  </a:extLst>
                </p14:cNvPr>
                <p14:cNvContentPartPr/>
                <p14:nvPr/>
              </p14:nvContentPartPr>
              <p14:xfrm>
                <a:off x="8094811" y="150550"/>
                <a:ext cx="50040" cy="95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1B9D2BB-03EF-B0F8-5DA4-E18C5F15C7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85811" y="141550"/>
                  <a:ext cx="67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CE231AA-EFA4-CE45-3861-6418E1C7CAB6}"/>
                    </a:ext>
                  </a:extLst>
                </p14:cNvPr>
                <p14:cNvContentPartPr/>
                <p14:nvPr/>
              </p14:nvContentPartPr>
              <p14:xfrm>
                <a:off x="8260051" y="32110"/>
                <a:ext cx="8640" cy="198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CE231AA-EFA4-CE45-3861-6418E1C7CA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51411" y="23110"/>
                  <a:ext cx="26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31F5510-B11F-7796-E1AA-BFE5204E9E50}"/>
                    </a:ext>
                  </a:extLst>
                </p14:cNvPr>
                <p14:cNvContentPartPr/>
                <p14:nvPr/>
              </p14:nvContentPartPr>
              <p14:xfrm>
                <a:off x="8161411" y="96910"/>
                <a:ext cx="181800" cy="114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31F5510-B11F-7796-E1AA-BFE5204E9E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52771" y="88270"/>
                  <a:ext cx="199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2B84161-33DA-5964-1DD4-5ACC074FCB45}"/>
                    </a:ext>
                  </a:extLst>
                </p14:cNvPr>
                <p14:cNvContentPartPr/>
                <p14:nvPr/>
              </p14:nvContentPartPr>
              <p14:xfrm>
                <a:off x="8372011" y="127150"/>
                <a:ext cx="3240" cy="7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2B84161-33DA-5964-1DD4-5ACC074FCB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3011" y="118150"/>
                  <a:ext cx="208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1B30102-0573-8D25-F775-B96D4EF531BD}"/>
                    </a:ext>
                  </a:extLst>
                </p14:cNvPr>
                <p14:cNvContentPartPr/>
                <p14:nvPr/>
              </p14:nvContentPartPr>
              <p14:xfrm>
                <a:off x="8386051" y="123190"/>
                <a:ext cx="60120" cy="72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1B30102-0573-8D25-F775-B96D4EF531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77051" y="114190"/>
                  <a:ext cx="77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4542BE0-CCA2-854D-920B-EFA663A88597}"/>
                    </a:ext>
                  </a:extLst>
                </p14:cNvPr>
                <p14:cNvContentPartPr/>
                <p14:nvPr/>
              </p14:nvContentPartPr>
              <p14:xfrm>
                <a:off x="8503771" y="59830"/>
                <a:ext cx="113040" cy="148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4542BE0-CCA2-854D-920B-EFA663A885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95131" y="50830"/>
                  <a:ext cx="130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0B9DBD1-A3A2-C693-73B4-9E3EF74955AE}"/>
                    </a:ext>
                  </a:extLst>
                </p14:cNvPr>
                <p14:cNvContentPartPr/>
                <p14:nvPr/>
              </p14:nvContentPartPr>
              <p14:xfrm>
                <a:off x="8729491" y="189790"/>
                <a:ext cx="4680" cy="28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0B9DBD1-A3A2-C693-73B4-9E3EF74955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20491" y="181150"/>
                  <a:ext cx="22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C4F8FC6-16F9-B040-4976-4D3DB581D7AD}"/>
                    </a:ext>
                  </a:extLst>
                </p14:cNvPr>
                <p14:cNvContentPartPr/>
                <p14:nvPr/>
              </p14:nvContentPartPr>
              <p14:xfrm>
                <a:off x="7223251" y="158470"/>
                <a:ext cx="105840" cy="831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C4F8FC6-16F9-B040-4976-4D3DB581D7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14611" y="149830"/>
                  <a:ext cx="123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736F8EF-F10C-2125-E8F8-905818A30050}"/>
                    </a:ext>
                  </a:extLst>
                </p14:cNvPr>
                <p14:cNvContentPartPr/>
                <p14:nvPr/>
              </p14:nvContentPartPr>
              <p14:xfrm>
                <a:off x="7347451" y="30310"/>
                <a:ext cx="168480" cy="2750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736F8EF-F10C-2125-E8F8-905818A300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38451" y="21310"/>
                  <a:ext cx="18612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53D7AA8E-BB1C-AEA0-4752-FA89C9D3BE0A}"/>
                  </a:ext>
                </a:extLst>
              </p14:cNvPr>
              <p14:cNvContentPartPr/>
              <p14:nvPr/>
            </p14:nvContentPartPr>
            <p14:xfrm>
              <a:off x="1015510" y="3298496"/>
              <a:ext cx="50040" cy="8892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53D7AA8E-BB1C-AEA0-4752-FA89C9D3BE0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6510" y="3289496"/>
                <a:ext cx="676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EC767B03-1DAC-92E4-46E1-09E9CC028819}"/>
                  </a:ext>
                </a:extLst>
              </p14:cNvPr>
              <p14:cNvContentPartPr/>
              <p14:nvPr/>
            </p14:nvContentPartPr>
            <p14:xfrm>
              <a:off x="955390" y="3444656"/>
              <a:ext cx="17280" cy="907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EC767B03-1DAC-92E4-46E1-09E9CC02881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6750" y="3435656"/>
                <a:ext cx="349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7586641-F016-9294-48EF-DD241BBCFED0}"/>
                  </a:ext>
                </a:extLst>
              </p14:cNvPr>
              <p14:cNvContentPartPr/>
              <p14:nvPr/>
            </p14:nvContentPartPr>
            <p14:xfrm>
              <a:off x="963310" y="3402896"/>
              <a:ext cx="119880" cy="15912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7586641-F016-9294-48EF-DD241BBCFE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4310" y="3394256"/>
                <a:ext cx="1375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3954FA85-0914-3CAE-E217-0BBEAD89F8FA}"/>
                  </a:ext>
                </a:extLst>
              </p14:cNvPr>
              <p14:cNvContentPartPr/>
              <p14:nvPr/>
            </p14:nvContentPartPr>
            <p14:xfrm>
              <a:off x="966550" y="3493616"/>
              <a:ext cx="64440" cy="4464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3954FA85-0914-3CAE-E217-0BBEAD89F8F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7910" y="3484976"/>
                <a:ext cx="820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352FB85E-5FD7-2859-3B09-249C0B267C13}"/>
                  </a:ext>
                </a:extLst>
              </p14:cNvPr>
              <p14:cNvContentPartPr/>
              <p14:nvPr/>
            </p14:nvContentPartPr>
            <p14:xfrm>
              <a:off x="994990" y="3503696"/>
              <a:ext cx="8640" cy="5292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352FB85E-5FD7-2859-3B09-249C0B267C1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6350" y="3495056"/>
                <a:ext cx="26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27E5F752-7FBE-78A0-918E-675368E11613}"/>
                  </a:ext>
                </a:extLst>
              </p14:cNvPr>
              <p14:cNvContentPartPr/>
              <p14:nvPr/>
            </p14:nvContentPartPr>
            <p14:xfrm>
              <a:off x="847030" y="3411536"/>
              <a:ext cx="246600" cy="18540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27E5F752-7FBE-78A0-918E-675368E116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8390" y="3402536"/>
                <a:ext cx="2642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21062E76-1CBA-CA3B-3154-121E483F81E7}"/>
                  </a:ext>
                </a:extLst>
              </p14:cNvPr>
              <p14:cNvContentPartPr/>
              <p14:nvPr/>
            </p14:nvContentPartPr>
            <p14:xfrm>
              <a:off x="1178230" y="3350336"/>
              <a:ext cx="158040" cy="6444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21062E76-1CBA-CA3B-3154-121E483F81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69590" y="3341336"/>
                <a:ext cx="175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4B3AEE02-0B3C-30A9-BA02-7C589E1EA01F}"/>
                  </a:ext>
                </a:extLst>
              </p14:cNvPr>
              <p14:cNvContentPartPr/>
              <p14:nvPr/>
            </p14:nvContentPartPr>
            <p14:xfrm>
              <a:off x="1207750" y="3319016"/>
              <a:ext cx="64080" cy="18684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4B3AEE02-0B3C-30A9-BA02-7C589E1EA01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98750" y="3310376"/>
                <a:ext cx="817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59FF73B5-E1F1-4719-FA31-42801914ACEB}"/>
                  </a:ext>
                </a:extLst>
              </p14:cNvPr>
              <p14:cNvContentPartPr/>
              <p14:nvPr/>
            </p14:nvContentPartPr>
            <p14:xfrm>
              <a:off x="1120630" y="3303536"/>
              <a:ext cx="214200" cy="24084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59FF73B5-E1F1-4719-FA31-42801914ACE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11630" y="3294536"/>
                <a:ext cx="231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B9C72AC9-CF2C-C74B-C598-33C47E687E0F}"/>
                  </a:ext>
                </a:extLst>
              </p14:cNvPr>
              <p14:cNvContentPartPr/>
              <p14:nvPr/>
            </p14:nvContentPartPr>
            <p14:xfrm>
              <a:off x="1398190" y="3360056"/>
              <a:ext cx="40320" cy="12672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B9C72AC9-CF2C-C74B-C598-33C47E687E0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89550" y="3351056"/>
                <a:ext cx="579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4B85E573-FA23-8D1F-EE1C-A796AAFA4B1E}"/>
                  </a:ext>
                </a:extLst>
              </p14:cNvPr>
              <p14:cNvContentPartPr/>
              <p14:nvPr/>
            </p14:nvContentPartPr>
            <p14:xfrm>
              <a:off x="1385230" y="3445016"/>
              <a:ext cx="49680" cy="7380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4B85E573-FA23-8D1F-EE1C-A796AAFA4B1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76590" y="3436376"/>
                <a:ext cx="673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F75D8522-7B08-657E-B6D3-533B34203B3E}"/>
                  </a:ext>
                </a:extLst>
              </p14:cNvPr>
              <p14:cNvContentPartPr/>
              <p14:nvPr/>
            </p14:nvContentPartPr>
            <p14:xfrm>
              <a:off x="1418350" y="3289856"/>
              <a:ext cx="99000" cy="1764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F75D8522-7B08-657E-B6D3-533B34203B3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09710" y="3281216"/>
                <a:ext cx="1166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C0CF5FA5-A405-3964-DF89-257E6D60A91F}"/>
                  </a:ext>
                </a:extLst>
              </p14:cNvPr>
              <p14:cNvContentPartPr/>
              <p14:nvPr/>
            </p14:nvContentPartPr>
            <p14:xfrm>
              <a:off x="1420870" y="3368336"/>
              <a:ext cx="243360" cy="1900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C0CF5FA5-A405-3964-DF89-257E6D60A91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11870" y="3359696"/>
                <a:ext cx="2610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ADD05FD2-B3F0-7A73-6990-37690F32CEEC}"/>
                  </a:ext>
                </a:extLst>
              </p14:cNvPr>
              <p14:cNvContentPartPr/>
              <p14:nvPr/>
            </p14:nvContentPartPr>
            <p14:xfrm>
              <a:off x="1813630" y="3194816"/>
              <a:ext cx="3240" cy="6012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ADD05FD2-B3F0-7A73-6990-37690F32CEE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04990" y="3185816"/>
                <a:ext cx="20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7ADE0244-4054-BA59-E798-252DED90DD17}"/>
                  </a:ext>
                </a:extLst>
              </p14:cNvPr>
              <p14:cNvContentPartPr/>
              <p14:nvPr/>
            </p14:nvContentPartPr>
            <p14:xfrm>
              <a:off x="1669270" y="3275456"/>
              <a:ext cx="179640" cy="7380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7ADE0244-4054-BA59-E798-252DED90DD1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60630" y="3266456"/>
                <a:ext cx="1972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AE3E4555-11FF-5380-573E-87341680C8FF}"/>
                  </a:ext>
                </a:extLst>
              </p14:cNvPr>
              <p14:cNvContentPartPr/>
              <p14:nvPr/>
            </p14:nvContentPartPr>
            <p14:xfrm>
              <a:off x="1732630" y="3289856"/>
              <a:ext cx="26280" cy="662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AE3E4555-11FF-5380-573E-87341680C8F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23630" y="3281216"/>
                <a:ext cx="43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F790463F-2300-197B-AF89-67BD6BE608BC}"/>
                  </a:ext>
                </a:extLst>
              </p14:cNvPr>
              <p14:cNvContentPartPr/>
              <p14:nvPr/>
            </p14:nvContentPartPr>
            <p14:xfrm>
              <a:off x="1639750" y="3293816"/>
              <a:ext cx="177840" cy="1760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F790463F-2300-197B-AF89-67BD6BE608B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30750" y="3285176"/>
                <a:ext cx="1954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971CD42C-4BF3-3745-C65C-20BB99A0792C}"/>
                  </a:ext>
                </a:extLst>
              </p14:cNvPr>
              <p14:cNvContentPartPr/>
              <p14:nvPr/>
            </p14:nvContentPartPr>
            <p14:xfrm>
              <a:off x="1698790" y="3342776"/>
              <a:ext cx="178560" cy="9180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971CD42C-4BF3-3745-C65C-20BB99A0792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90150" y="3333776"/>
                <a:ext cx="1962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182B4641-ED17-CE34-C5A4-2330154DA353}"/>
                  </a:ext>
                </a:extLst>
              </p14:cNvPr>
              <p14:cNvContentPartPr/>
              <p14:nvPr/>
            </p14:nvContentPartPr>
            <p14:xfrm>
              <a:off x="1779430" y="3420536"/>
              <a:ext cx="31680" cy="10440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182B4641-ED17-CE34-C5A4-2330154DA35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70790" y="3411536"/>
                <a:ext cx="493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5A284B07-501A-EB18-E2CF-AB585C9D9C41}"/>
                  </a:ext>
                </a:extLst>
              </p14:cNvPr>
              <p14:cNvContentPartPr/>
              <p14:nvPr/>
            </p14:nvContentPartPr>
            <p14:xfrm>
              <a:off x="1694830" y="3484976"/>
              <a:ext cx="241200" cy="615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5A284B07-501A-EB18-E2CF-AB585C9D9C4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86190" y="3475976"/>
                <a:ext cx="258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CA1C842A-D99D-CEF3-E04C-5BC07127587F}"/>
                  </a:ext>
                </a:extLst>
              </p14:cNvPr>
              <p14:cNvContentPartPr/>
              <p14:nvPr/>
            </p14:nvContentPartPr>
            <p14:xfrm>
              <a:off x="1984990" y="3254216"/>
              <a:ext cx="130680" cy="2664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CA1C842A-D99D-CEF3-E04C-5BC07127587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76350" y="3245216"/>
                <a:ext cx="148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192" name="墨迹 8191">
                <a:extLst>
                  <a:ext uri="{FF2B5EF4-FFF2-40B4-BE49-F238E27FC236}">
                    <a16:creationId xmlns:a16="http://schemas.microsoft.com/office/drawing/2014/main" id="{34DF6C7E-FC2E-DF3D-8E4D-CE43944A973A}"/>
                  </a:ext>
                </a:extLst>
              </p14:cNvPr>
              <p14:cNvContentPartPr/>
              <p14:nvPr/>
            </p14:nvContentPartPr>
            <p14:xfrm>
              <a:off x="2055190" y="3216776"/>
              <a:ext cx="9000" cy="138240"/>
            </p14:xfrm>
          </p:contentPart>
        </mc:Choice>
        <mc:Fallback>
          <p:pic>
            <p:nvPicPr>
              <p:cNvPr id="8192" name="墨迹 8191">
                <a:extLst>
                  <a:ext uri="{FF2B5EF4-FFF2-40B4-BE49-F238E27FC236}">
                    <a16:creationId xmlns:a16="http://schemas.microsoft.com/office/drawing/2014/main" id="{34DF6C7E-FC2E-DF3D-8E4D-CE43944A973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046190" y="3207776"/>
                <a:ext cx="266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193" name="墨迹 8192">
                <a:extLst>
                  <a:ext uri="{FF2B5EF4-FFF2-40B4-BE49-F238E27FC236}">
                    <a16:creationId xmlns:a16="http://schemas.microsoft.com/office/drawing/2014/main" id="{82174C64-E6AD-78F9-8547-67B10C5D2800}"/>
                  </a:ext>
                </a:extLst>
              </p14:cNvPr>
              <p14:cNvContentPartPr/>
              <p14:nvPr/>
            </p14:nvContentPartPr>
            <p14:xfrm>
              <a:off x="1981030" y="3193016"/>
              <a:ext cx="21600" cy="34200"/>
            </p14:xfrm>
          </p:contentPart>
        </mc:Choice>
        <mc:Fallback>
          <p:pic>
            <p:nvPicPr>
              <p:cNvPr id="8193" name="墨迹 8192">
                <a:extLst>
                  <a:ext uri="{FF2B5EF4-FFF2-40B4-BE49-F238E27FC236}">
                    <a16:creationId xmlns:a16="http://schemas.microsoft.com/office/drawing/2014/main" id="{82174C64-E6AD-78F9-8547-67B10C5D280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72390" y="3184376"/>
                <a:ext cx="39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194" name="墨迹 8193">
                <a:extLst>
                  <a:ext uri="{FF2B5EF4-FFF2-40B4-BE49-F238E27FC236}">
                    <a16:creationId xmlns:a16="http://schemas.microsoft.com/office/drawing/2014/main" id="{56518BF9-0C14-E5C2-DEA7-C7D0B0D9AE34}"/>
                  </a:ext>
                </a:extLst>
              </p14:cNvPr>
              <p14:cNvContentPartPr/>
              <p14:nvPr/>
            </p14:nvContentPartPr>
            <p14:xfrm>
              <a:off x="1984990" y="3270416"/>
              <a:ext cx="83520" cy="216360"/>
            </p14:xfrm>
          </p:contentPart>
        </mc:Choice>
        <mc:Fallback>
          <p:pic>
            <p:nvPicPr>
              <p:cNvPr id="8194" name="墨迹 8193">
                <a:extLst>
                  <a:ext uri="{FF2B5EF4-FFF2-40B4-BE49-F238E27FC236}">
                    <a16:creationId xmlns:a16="http://schemas.microsoft.com/office/drawing/2014/main" id="{56518BF9-0C14-E5C2-DEA7-C7D0B0D9AE3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75990" y="3261416"/>
                <a:ext cx="1011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196" name="墨迹 8195">
                <a:extLst>
                  <a:ext uri="{FF2B5EF4-FFF2-40B4-BE49-F238E27FC236}">
                    <a16:creationId xmlns:a16="http://schemas.microsoft.com/office/drawing/2014/main" id="{06AA59C7-6A0F-1183-7837-6E5F48C74329}"/>
                  </a:ext>
                </a:extLst>
              </p14:cNvPr>
              <p14:cNvContentPartPr/>
              <p14:nvPr/>
            </p14:nvContentPartPr>
            <p14:xfrm>
              <a:off x="1928470" y="3357536"/>
              <a:ext cx="129600" cy="103680"/>
            </p14:xfrm>
          </p:contentPart>
        </mc:Choice>
        <mc:Fallback>
          <p:pic>
            <p:nvPicPr>
              <p:cNvPr id="8196" name="墨迹 8195">
                <a:extLst>
                  <a:ext uri="{FF2B5EF4-FFF2-40B4-BE49-F238E27FC236}">
                    <a16:creationId xmlns:a16="http://schemas.microsoft.com/office/drawing/2014/main" id="{06AA59C7-6A0F-1183-7837-6E5F48C743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919830" y="3348536"/>
                <a:ext cx="1472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197" name="墨迹 8196">
                <a:extLst>
                  <a:ext uri="{FF2B5EF4-FFF2-40B4-BE49-F238E27FC236}">
                    <a16:creationId xmlns:a16="http://schemas.microsoft.com/office/drawing/2014/main" id="{2407224B-331F-C75C-DBF7-CB91F5FB3B04}"/>
                  </a:ext>
                </a:extLst>
              </p14:cNvPr>
              <p14:cNvContentPartPr/>
              <p14:nvPr/>
            </p14:nvContentPartPr>
            <p14:xfrm>
              <a:off x="2071030" y="3230096"/>
              <a:ext cx="141840" cy="234360"/>
            </p14:xfrm>
          </p:contentPart>
        </mc:Choice>
        <mc:Fallback>
          <p:pic>
            <p:nvPicPr>
              <p:cNvPr id="8197" name="墨迹 8196">
                <a:extLst>
                  <a:ext uri="{FF2B5EF4-FFF2-40B4-BE49-F238E27FC236}">
                    <a16:creationId xmlns:a16="http://schemas.microsoft.com/office/drawing/2014/main" id="{2407224B-331F-C75C-DBF7-CB91F5FB3B0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062030" y="3221096"/>
                <a:ext cx="159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198" name="墨迹 8197">
                <a:extLst>
                  <a:ext uri="{FF2B5EF4-FFF2-40B4-BE49-F238E27FC236}">
                    <a16:creationId xmlns:a16="http://schemas.microsoft.com/office/drawing/2014/main" id="{725FF9CA-ABD3-06FA-CA9E-77F10E8B89A6}"/>
                  </a:ext>
                </a:extLst>
              </p14:cNvPr>
              <p14:cNvContentPartPr/>
              <p14:nvPr/>
            </p14:nvContentPartPr>
            <p14:xfrm>
              <a:off x="2199550" y="3273296"/>
              <a:ext cx="80280" cy="10800"/>
            </p14:xfrm>
          </p:contentPart>
        </mc:Choice>
        <mc:Fallback>
          <p:pic>
            <p:nvPicPr>
              <p:cNvPr id="8198" name="墨迹 8197">
                <a:extLst>
                  <a:ext uri="{FF2B5EF4-FFF2-40B4-BE49-F238E27FC236}">
                    <a16:creationId xmlns:a16="http://schemas.microsoft.com/office/drawing/2014/main" id="{725FF9CA-ABD3-06FA-CA9E-77F10E8B89A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90550" y="3264296"/>
                <a:ext cx="979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199" name="墨迹 8198">
                <a:extLst>
                  <a:ext uri="{FF2B5EF4-FFF2-40B4-BE49-F238E27FC236}">
                    <a16:creationId xmlns:a16="http://schemas.microsoft.com/office/drawing/2014/main" id="{99567804-F7D2-DA45-88ED-3EA5BAD3787C}"/>
                  </a:ext>
                </a:extLst>
              </p14:cNvPr>
              <p14:cNvContentPartPr/>
              <p14:nvPr/>
            </p14:nvContentPartPr>
            <p14:xfrm>
              <a:off x="2208190" y="3201656"/>
              <a:ext cx="59760" cy="291240"/>
            </p14:xfrm>
          </p:contentPart>
        </mc:Choice>
        <mc:Fallback>
          <p:pic>
            <p:nvPicPr>
              <p:cNvPr id="8199" name="墨迹 8198">
                <a:extLst>
                  <a:ext uri="{FF2B5EF4-FFF2-40B4-BE49-F238E27FC236}">
                    <a16:creationId xmlns:a16="http://schemas.microsoft.com/office/drawing/2014/main" id="{99567804-F7D2-DA45-88ED-3EA5BAD3787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99550" y="3192656"/>
                <a:ext cx="774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200" name="墨迹 8199">
                <a:extLst>
                  <a:ext uri="{FF2B5EF4-FFF2-40B4-BE49-F238E27FC236}">
                    <a16:creationId xmlns:a16="http://schemas.microsoft.com/office/drawing/2014/main" id="{EC4C874F-3152-E3AC-2E15-0A9C9A47EB36}"/>
                  </a:ext>
                </a:extLst>
              </p14:cNvPr>
              <p14:cNvContentPartPr/>
              <p14:nvPr/>
            </p14:nvContentPartPr>
            <p14:xfrm>
              <a:off x="2325550" y="3202016"/>
              <a:ext cx="43920" cy="72000"/>
            </p14:xfrm>
          </p:contentPart>
        </mc:Choice>
        <mc:Fallback>
          <p:pic>
            <p:nvPicPr>
              <p:cNvPr id="8200" name="墨迹 8199">
                <a:extLst>
                  <a:ext uri="{FF2B5EF4-FFF2-40B4-BE49-F238E27FC236}">
                    <a16:creationId xmlns:a16="http://schemas.microsoft.com/office/drawing/2014/main" id="{EC4C874F-3152-E3AC-2E15-0A9C9A47EB3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16550" y="3193016"/>
                <a:ext cx="615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201" name="墨迹 8200">
                <a:extLst>
                  <a:ext uri="{FF2B5EF4-FFF2-40B4-BE49-F238E27FC236}">
                    <a16:creationId xmlns:a16="http://schemas.microsoft.com/office/drawing/2014/main" id="{9D902E8A-C5A5-C94F-EEDC-1A728B208B74}"/>
                  </a:ext>
                </a:extLst>
              </p14:cNvPr>
              <p14:cNvContentPartPr/>
              <p14:nvPr/>
            </p14:nvContentPartPr>
            <p14:xfrm>
              <a:off x="2275150" y="3232256"/>
              <a:ext cx="79560" cy="223200"/>
            </p14:xfrm>
          </p:contentPart>
        </mc:Choice>
        <mc:Fallback>
          <p:pic>
            <p:nvPicPr>
              <p:cNvPr id="8201" name="墨迹 8200">
                <a:extLst>
                  <a:ext uri="{FF2B5EF4-FFF2-40B4-BE49-F238E27FC236}">
                    <a16:creationId xmlns:a16="http://schemas.microsoft.com/office/drawing/2014/main" id="{9D902E8A-C5A5-C94F-EEDC-1A728B208B7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266510" y="3223616"/>
                <a:ext cx="972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202" name="墨迹 8201">
                <a:extLst>
                  <a:ext uri="{FF2B5EF4-FFF2-40B4-BE49-F238E27FC236}">
                    <a16:creationId xmlns:a16="http://schemas.microsoft.com/office/drawing/2014/main" id="{00AFCD3C-75BC-9E44-0C7C-EB23967737FC}"/>
                  </a:ext>
                </a:extLst>
              </p14:cNvPr>
              <p14:cNvContentPartPr/>
              <p14:nvPr/>
            </p14:nvContentPartPr>
            <p14:xfrm>
              <a:off x="2299630" y="3384176"/>
              <a:ext cx="86760" cy="94680"/>
            </p14:xfrm>
          </p:contentPart>
        </mc:Choice>
        <mc:Fallback>
          <p:pic>
            <p:nvPicPr>
              <p:cNvPr id="8202" name="墨迹 8201">
                <a:extLst>
                  <a:ext uri="{FF2B5EF4-FFF2-40B4-BE49-F238E27FC236}">
                    <a16:creationId xmlns:a16="http://schemas.microsoft.com/office/drawing/2014/main" id="{00AFCD3C-75BC-9E44-0C7C-EB23967737F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290990" y="3375176"/>
                <a:ext cx="1044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204" name="墨迹 8203">
                <a:extLst>
                  <a:ext uri="{FF2B5EF4-FFF2-40B4-BE49-F238E27FC236}">
                    <a16:creationId xmlns:a16="http://schemas.microsoft.com/office/drawing/2014/main" id="{79F6ECB9-D102-BD30-4CF2-8E515D9D445F}"/>
                  </a:ext>
                </a:extLst>
              </p14:cNvPr>
              <p14:cNvContentPartPr/>
              <p14:nvPr/>
            </p14:nvContentPartPr>
            <p14:xfrm>
              <a:off x="2500870" y="3136136"/>
              <a:ext cx="83880" cy="148680"/>
            </p14:xfrm>
          </p:contentPart>
        </mc:Choice>
        <mc:Fallback>
          <p:pic>
            <p:nvPicPr>
              <p:cNvPr id="8204" name="墨迹 8203">
                <a:extLst>
                  <a:ext uri="{FF2B5EF4-FFF2-40B4-BE49-F238E27FC236}">
                    <a16:creationId xmlns:a16="http://schemas.microsoft.com/office/drawing/2014/main" id="{79F6ECB9-D102-BD30-4CF2-8E515D9D445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91870" y="3127136"/>
                <a:ext cx="1015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205" name="墨迹 8204">
                <a:extLst>
                  <a:ext uri="{FF2B5EF4-FFF2-40B4-BE49-F238E27FC236}">
                    <a16:creationId xmlns:a16="http://schemas.microsoft.com/office/drawing/2014/main" id="{24BA0A63-B038-B536-046A-74F2277497CA}"/>
                  </a:ext>
                </a:extLst>
              </p14:cNvPr>
              <p14:cNvContentPartPr/>
              <p14:nvPr/>
            </p14:nvContentPartPr>
            <p14:xfrm>
              <a:off x="2451910" y="3246296"/>
              <a:ext cx="158400" cy="84960"/>
            </p14:xfrm>
          </p:contentPart>
        </mc:Choice>
        <mc:Fallback>
          <p:pic>
            <p:nvPicPr>
              <p:cNvPr id="8205" name="墨迹 8204">
                <a:extLst>
                  <a:ext uri="{FF2B5EF4-FFF2-40B4-BE49-F238E27FC236}">
                    <a16:creationId xmlns:a16="http://schemas.microsoft.com/office/drawing/2014/main" id="{24BA0A63-B038-B536-046A-74F2277497C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443270" y="3237656"/>
                <a:ext cx="176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206" name="墨迹 8205">
                <a:extLst>
                  <a:ext uri="{FF2B5EF4-FFF2-40B4-BE49-F238E27FC236}">
                    <a16:creationId xmlns:a16="http://schemas.microsoft.com/office/drawing/2014/main" id="{27ADFA05-A867-FCE6-76B3-B8C214ABA59F}"/>
                  </a:ext>
                </a:extLst>
              </p14:cNvPr>
              <p14:cNvContentPartPr/>
              <p14:nvPr/>
            </p14:nvContentPartPr>
            <p14:xfrm>
              <a:off x="2472790" y="3226136"/>
              <a:ext cx="95760" cy="246240"/>
            </p14:xfrm>
          </p:contentPart>
        </mc:Choice>
        <mc:Fallback>
          <p:pic>
            <p:nvPicPr>
              <p:cNvPr id="8206" name="墨迹 8205">
                <a:extLst>
                  <a:ext uri="{FF2B5EF4-FFF2-40B4-BE49-F238E27FC236}">
                    <a16:creationId xmlns:a16="http://schemas.microsoft.com/office/drawing/2014/main" id="{27ADFA05-A867-FCE6-76B3-B8C214ABA59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63790" y="3217496"/>
                <a:ext cx="1134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207" name="墨迹 8206">
                <a:extLst>
                  <a:ext uri="{FF2B5EF4-FFF2-40B4-BE49-F238E27FC236}">
                    <a16:creationId xmlns:a16="http://schemas.microsoft.com/office/drawing/2014/main" id="{4D73D62E-D2C4-AF11-452C-14856D367516}"/>
                  </a:ext>
                </a:extLst>
              </p14:cNvPr>
              <p14:cNvContentPartPr/>
              <p14:nvPr/>
            </p14:nvContentPartPr>
            <p14:xfrm>
              <a:off x="2532550" y="3243056"/>
              <a:ext cx="109440" cy="121680"/>
            </p14:xfrm>
          </p:contentPart>
        </mc:Choice>
        <mc:Fallback>
          <p:pic>
            <p:nvPicPr>
              <p:cNvPr id="8207" name="墨迹 8206">
                <a:extLst>
                  <a:ext uri="{FF2B5EF4-FFF2-40B4-BE49-F238E27FC236}">
                    <a16:creationId xmlns:a16="http://schemas.microsoft.com/office/drawing/2014/main" id="{4D73D62E-D2C4-AF11-452C-14856D36751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523910" y="3234056"/>
                <a:ext cx="1270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209" name="墨迹 8208">
                <a:extLst>
                  <a:ext uri="{FF2B5EF4-FFF2-40B4-BE49-F238E27FC236}">
                    <a16:creationId xmlns:a16="http://schemas.microsoft.com/office/drawing/2014/main" id="{91358749-92BE-8092-EE82-F428DEE23296}"/>
                  </a:ext>
                </a:extLst>
              </p14:cNvPr>
              <p14:cNvContentPartPr/>
              <p14:nvPr/>
            </p14:nvContentPartPr>
            <p14:xfrm>
              <a:off x="2761150" y="3221816"/>
              <a:ext cx="60120" cy="110880"/>
            </p14:xfrm>
          </p:contentPart>
        </mc:Choice>
        <mc:Fallback>
          <p:pic>
            <p:nvPicPr>
              <p:cNvPr id="8209" name="墨迹 8208">
                <a:extLst>
                  <a:ext uri="{FF2B5EF4-FFF2-40B4-BE49-F238E27FC236}">
                    <a16:creationId xmlns:a16="http://schemas.microsoft.com/office/drawing/2014/main" id="{91358749-92BE-8092-EE82-F428DEE2329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52150" y="3212816"/>
                <a:ext cx="777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210" name="墨迹 8209">
                <a:extLst>
                  <a:ext uri="{FF2B5EF4-FFF2-40B4-BE49-F238E27FC236}">
                    <a16:creationId xmlns:a16="http://schemas.microsoft.com/office/drawing/2014/main" id="{3CE8E2E5-88EB-4085-9EA4-1972850E5397}"/>
                  </a:ext>
                </a:extLst>
              </p14:cNvPr>
              <p14:cNvContentPartPr/>
              <p14:nvPr/>
            </p14:nvContentPartPr>
            <p14:xfrm>
              <a:off x="2725870" y="3194456"/>
              <a:ext cx="89280" cy="212760"/>
            </p14:xfrm>
          </p:contentPart>
        </mc:Choice>
        <mc:Fallback>
          <p:pic>
            <p:nvPicPr>
              <p:cNvPr id="8210" name="墨迹 8209">
                <a:extLst>
                  <a:ext uri="{FF2B5EF4-FFF2-40B4-BE49-F238E27FC236}">
                    <a16:creationId xmlns:a16="http://schemas.microsoft.com/office/drawing/2014/main" id="{3CE8E2E5-88EB-4085-9EA4-1972850E539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16870" y="3185816"/>
                <a:ext cx="1069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211" name="墨迹 8210">
                <a:extLst>
                  <a:ext uri="{FF2B5EF4-FFF2-40B4-BE49-F238E27FC236}">
                    <a16:creationId xmlns:a16="http://schemas.microsoft.com/office/drawing/2014/main" id="{D9A05008-C908-24D8-9778-9C0C83DD9776}"/>
                  </a:ext>
                </a:extLst>
              </p14:cNvPr>
              <p14:cNvContentPartPr/>
              <p14:nvPr/>
            </p14:nvContentPartPr>
            <p14:xfrm>
              <a:off x="2795350" y="3172496"/>
              <a:ext cx="82080" cy="110880"/>
            </p14:xfrm>
          </p:contentPart>
        </mc:Choice>
        <mc:Fallback>
          <p:pic>
            <p:nvPicPr>
              <p:cNvPr id="8211" name="墨迹 8210">
                <a:extLst>
                  <a:ext uri="{FF2B5EF4-FFF2-40B4-BE49-F238E27FC236}">
                    <a16:creationId xmlns:a16="http://schemas.microsoft.com/office/drawing/2014/main" id="{D9A05008-C908-24D8-9778-9C0C83DD977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86350" y="3163856"/>
                <a:ext cx="997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212" name="墨迹 8211">
                <a:extLst>
                  <a:ext uri="{FF2B5EF4-FFF2-40B4-BE49-F238E27FC236}">
                    <a16:creationId xmlns:a16="http://schemas.microsoft.com/office/drawing/2014/main" id="{9C16AEB1-FD77-8081-E5CE-FAE0ACEA9D25}"/>
                  </a:ext>
                </a:extLst>
              </p14:cNvPr>
              <p14:cNvContentPartPr/>
              <p14:nvPr/>
            </p14:nvContentPartPr>
            <p14:xfrm>
              <a:off x="2802190" y="3244136"/>
              <a:ext cx="167400" cy="120240"/>
            </p14:xfrm>
          </p:contentPart>
        </mc:Choice>
        <mc:Fallback>
          <p:pic>
            <p:nvPicPr>
              <p:cNvPr id="8212" name="墨迹 8211">
                <a:extLst>
                  <a:ext uri="{FF2B5EF4-FFF2-40B4-BE49-F238E27FC236}">
                    <a16:creationId xmlns:a16="http://schemas.microsoft.com/office/drawing/2014/main" id="{9C16AEB1-FD77-8081-E5CE-FAE0ACEA9D2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793550" y="3235136"/>
                <a:ext cx="1850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213" name="墨迹 8212">
                <a:extLst>
                  <a:ext uri="{FF2B5EF4-FFF2-40B4-BE49-F238E27FC236}">
                    <a16:creationId xmlns:a16="http://schemas.microsoft.com/office/drawing/2014/main" id="{4A8D3934-4E45-6646-15C5-B25609A54017}"/>
                  </a:ext>
                </a:extLst>
              </p14:cNvPr>
              <p14:cNvContentPartPr/>
              <p14:nvPr/>
            </p14:nvContentPartPr>
            <p14:xfrm>
              <a:off x="3009550" y="3158456"/>
              <a:ext cx="140400" cy="35640"/>
            </p14:xfrm>
          </p:contentPart>
        </mc:Choice>
        <mc:Fallback>
          <p:pic>
            <p:nvPicPr>
              <p:cNvPr id="8213" name="墨迹 8212">
                <a:extLst>
                  <a:ext uri="{FF2B5EF4-FFF2-40B4-BE49-F238E27FC236}">
                    <a16:creationId xmlns:a16="http://schemas.microsoft.com/office/drawing/2014/main" id="{4A8D3934-4E45-6646-15C5-B25609A5401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00910" y="3149816"/>
                <a:ext cx="1580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214" name="墨迹 8213">
                <a:extLst>
                  <a:ext uri="{FF2B5EF4-FFF2-40B4-BE49-F238E27FC236}">
                    <a16:creationId xmlns:a16="http://schemas.microsoft.com/office/drawing/2014/main" id="{0C96F9C7-EDD4-886C-CC2E-AC4E777198E2}"/>
                  </a:ext>
                </a:extLst>
              </p14:cNvPr>
              <p14:cNvContentPartPr/>
              <p14:nvPr/>
            </p14:nvContentPartPr>
            <p14:xfrm>
              <a:off x="2991190" y="3070616"/>
              <a:ext cx="156600" cy="384120"/>
            </p14:xfrm>
          </p:contentPart>
        </mc:Choice>
        <mc:Fallback>
          <p:pic>
            <p:nvPicPr>
              <p:cNvPr id="8214" name="墨迹 8213">
                <a:extLst>
                  <a:ext uri="{FF2B5EF4-FFF2-40B4-BE49-F238E27FC236}">
                    <a16:creationId xmlns:a16="http://schemas.microsoft.com/office/drawing/2014/main" id="{0C96F9C7-EDD4-886C-CC2E-AC4E777198E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82550" y="3061616"/>
                <a:ext cx="174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215" name="墨迹 8214">
                <a:extLst>
                  <a:ext uri="{FF2B5EF4-FFF2-40B4-BE49-F238E27FC236}">
                    <a16:creationId xmlns:a16="http://schemas.microsoft.com/office/drawing/2014/main" id="{9D888CE0-63B0-0765-6E22-2957D6E759B9}"/>
                  </a:ext>
                </a:extLst>
              </p14:cNvPr>
              <p14:cNvContentPartPr/>
              <p14:nvPr/>
            </p14:nvContentPartPr>
            <p14:xfrm>
              <a:off x="3050590" y="3295256"/>
              <a:ext cx="46440" cy="65880"/>
            </p14:xfrm>
          </p:contentPart>
        </mc:Choice>
        <mc:Fallback>
          <p:pic>
            <p:nvPicPr>
              <p:cNvPr id="8215" name="墨迹 8214">
                <a:extLst>
                  <a:ext uri="{FF2B5EF4-FFF2-40B4-BE49-F238E27FC236}">
                    <a16:creationId xmlns:a16="http://schemas.microsoft.com/office/drawing/2014/main" id="{9D888CE0-63B0-0765-6E22-2957D6E759B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041590" y="3286616"/>
                <a:ext cx="640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216" name="墨迹 8215">
                <a:extLst>
                  <a:ext uri="{FF2B5EF4-FFF2-40B4-BE49-F238E27FC236}">
                    <a16:creationId xmlns:a16="http://schemas.microsoft.com/office/drawing/2014/main" id="{0F31BD2C-AE8D-383B-6615-61DC34C18212}"/>
                  </a:ext>
                </a:extLst>
              </p14:cNvPr>
              <p14:cNvContentPartPr/>
              <p14:nvPr/>
            </p14:nvContentPartPr>
            <p14:xfrm>
              <a:off x="3186670" y="3202376"/>
              <a:ext cx="91080" cy="44640"/>
            </p14:xfrm>
          </p:contentPart>
        </mc:Choice>
        <mc:Fallback>
          <p:pic>
            <p:nvPicPr>
              <p:cNvPr id="8216" name="墨迹 8215">
                <a:extLst>
                  <a:ext uri="{FF2B5EF4-FFF2-40B4-BE49-F238E27FC236}">
                    <a16:creationId xmlns:a16="http://schemas.microsoft.com/office/drawing/2014/main" id="{0F31BD2C-AE8D-383B-6615-61DC34C1821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177670" y="3193736"/>
                <a:ext cx="1087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217" name="墨迹 8216">
                <a:extLst>
                  <a:ext uri="{FF2B5EF4-FFF2-40B4-BE49-F238E27FC236}">
                    <a16:creationId xmlns:a16="http://schemas.microsoft.com/office/drawing/2014/main" id="{DB8CEE1E-30F0-C4A4-FFA6-A7BA155720B4}"/>
                  </a:ext>
                </a:extLst>
              </p14:cNvPr>
              <p14:cNvContentPartPr/>
              <p14:nvPr/>
            </p14:nvContentPartPr>
            <p14:xfrm>
              <a:off x="3178750" y="3145496"/>
              <a:ext cx="82800" cy="244440"/>
            </p14:xfrm>
          </p:contentPart>
        </mc:Choice>
        <mc:Fallback>
          <p:pic>
            <p:nvPicPr>
              <p:cNvPr id="8217" name="墨迹 8216">
                <a:extLst>
                  <a:ext uri="{FF2B5EF4-FFF2-40B4-BE49-F238E27FC236}">
                    <a16:creationId xmlns:a16="http://schemas.microsoft.com/office/drawing/2014/main" id="{DB8CEE1E-30F0-C4A4-FFA6-A7BA155720B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70110" y="3136856"/>
                <a:ext cx="1004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218" name="墨迹 8217">
                <a:extLst>
                  <a:ext uri="{FF2B5EF4-FFF2-40B4-BE49-F238E27FC236}">
                    <a16:creationId xmlns:a16="http://schemas.microsoft.com/office/drawing/2014/main" id="{4EAE61C0-491A-9609-88A8-1C0C6655CF40}"/>
                  </a:ext>
                </a:extLst>
              </p14:cNvPr>
              <p14:cNvContentPartPr/>
              <p14:nvPr/>
            </p14:nvContentPartPr>
            <p14:xfrm>
              <a:off x="3298630" y="3141176"/>
              <a:ext cx="117360" cy="50760"/>
            </p14:xfrm>
          </p:contentPart>
        </mc:Choice>
        <mc:Fallback>
          <p:pic>
            <p:nvPicPr>
              <p:cNvPr id="8218" name="墨迹 8217">
                <a:extLst>
                  <a:ext uri="{FF2B5EF4-FFF2-40B4-BE49-F238E27FC236}">
                    <a16:creationId xmlns:a16="http://schemas.microsoft.com/office/drawing/2014/main" id="{4EAE61C0-491A-9609-88A8-1C0C6655CF4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89630" y="3132176"/>
                <a:ext cx="135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219" name="墨迹 8218">
                <a:extLst>
                  <a:ext uri="{FF2B5EF4-FFF2-40B4-BE49-F238E27FC236}">
                    <a16:creationId xmlns:a16="http://schemas.microsoft.com/office/drawing/2014/main" id="{13C64A1D-5F5A-3DF5-63F3-1AC193FBD914}"/>
                  </a:ext>
                </a:extLst>
              </p14:cNvPr>
              <p14:cNvContentPartPr/>
              <p14:nvPr/>
            </p14:nvContentPartPr>
            <p14:xfrm>
              <a:off x="3312310" y="3118496"/>
              <a:ext cx="73800" cy="104760"/>
            </p14:xfrm>
          </p:contentPart>
        </mc:Choice>
        <mc:Fallback>
          <p:pic>
            <p:nvPicPr>
              <p:cNvPr id="8219" name="墨迹 8218">
                <a:extLst>
                  <a:ext uri="{FF2B5EF4-FFF2-40B4-BE49-F238E27FC236}">
                    <a16:creationId xmlns:a16="http://schemas.microsoft.com/office/drawing/2014/main" id="{13C64A1D-5F5A-3DF5-63F3-1AC193FBD91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303670" y="3109496"/>
                <a:ext cx="914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220" name="墨迹 8219">
                <a:extLst>
                  <a:ext uri="{FF2B5EF4-FFF2-40B4-BE49-F238E27FC236}">
                    <a16:creationId xmlns:a16="http://schemas.microsoft.com/office/drawing/2014/main" id="{29DD9896-38E2-30AA-5D58-53EF917AAED0}"/>
                  </a:ext>
                </a:extLst>
              </p14:cNvPr>
              <p14:cNvContentPartPr/>
              <p14:nvPr/>
            </p14:nvContentPartPr>
            <p14:xfrm>
              <a:off x="3291790" y="3212096"/>
              <a:ext cx="101880" cy="82440"/>
            </p14:xfrm>
          </p:contentPart>
        </mc:Choice>
        <mc:Fallback>
          <p:pic>
            <p:nvPicPr>
              <p:cNvPr id="8220" name="墨迹 8219">
                <a:extLst>
                  <a:ext uri="{FF2B5EF4-FFF2-40B4-BE49-F238E27FC236}">
                    <a16:creationId xmlns:a16="http://schemas.microsoft.com/office/drawing/2014/main" id="{29DD9896-38E2-30AA-5D58-53EF917AAED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283150" y="3203096"/>
                <a:ext cx="119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221" name="墨迹 8220">
                <a:extLst>
                  <a:ext uri="{FF2B5EF4-FFF2-40B4-BE49-F238E27FC236}">
                    <a16:creationId xmlns:a16="http://schemas.microsoft.com/office/drawing/2014/main" id="{CE8E3EE1-DAEC-136E-2C4A-64DEE3CB5317}"/>
                  </a:ext>
                </a:extLst>
              </p14:cNvPr>
              <p14:cNvContentPartPr/>
              <p14:nvPr/>
            </p14:nvContentPartPr>
            <p14:xfrm>
              <a:off x="3321670" y="3261416"/>
              <a:ext cx="43200" cy="25560"/>
            </p14:xfrm>
          </p:contentPart>
        </mc:Choice>
        <mc:Fallback>
          <p:pic>
            <p:nvPicPr>
              <p:cNvPr id="8221" name="墨迹 8220">
                <a:extLst>
                  <a:ext uri="{FF2B5EF4-FFF2-40B4-BE49-F238E27FC236}">
                    <a16:creationId xmlns:a16="http://schemas.microsoft.com/office/drawing/2014/main" id="{CE8E3EE1-DAEC-136E-2C4A-64DEE3CB531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312670" y="3252776"/>
                <a:ext cx="60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222" name="墨迹 8221">
                <a:extLst>
                  <a:ext uri="{FF2B5EF4-FFF2-40B4-BE49-F238E27FC236}">
                    <a16:creationId xmlns:a16="http://schemas.microsoft.com/office/drawing/2014/main" id="{1869A0B5-3ACF-6C24-84CD-0422A0E3B54A}"/>
                  </a:ext>
                </a:extLst>
              </p14:cNvPr>
              <p14:cNvContentPartPr/>
              <p14:nvPr/>
            </p14:nvContentPartPr>
            <p14:xfrm>
              <a:off x="3275230" y="3288776"/>
              <a:ext cx="107640" cy="58680"/>
            </p14:xfrm>
          </p:contentPart>
        </mc:Choice>
        <mc:Fallback>
          <p:pic>
            <p:nvPicPr>
              <p:cNvPr id="8222" name="墨迹 8221">
                <a:extLst>
                  <a:ext uri="{FF2B5EF4-FFF2-40B4-BE49-F238E27FC236}">
                    <a16:creationId xmlns:a16="http://schemas.microsoft.com/office/drawing/2014/main" id="{1869A0B5-3ACF-6C24-84CD-0422A0E3B54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66230" y="3279776"/>
                <a:ext cx="1252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223" name="墨迹 8222">
                <a:extLst>
                  <a:ext uri="{FF2B5EF4-FFF2-40B4-BE49-F238E27FC236}">
                    <a16:creationId xmlns:a16="http://schemas.microsoft.com/office/drawing/2014/main" id="{38FE4DE0-D115-B584-4E7C-75A2CF801342}"/>
                  </a:ext>
                </a:extLst>
              </p14:cNvPr>
              <p14:cNvContentPartPr/>
              <p14:nvPr/>
            </p14:nvContentPartPr>
            <p14:xfrm>
              <a:off x="3366310" y="3092936"/>
              <a:ext cx="205200" cy="267840"/>
            </p14:xfrm>
          </p:contentPart>
        </mc:Choice>
        <mc:Fallback>
          <p:pic>
            <p:nvPicPr>
              <p:cNvPr id="8223" name="墨迹 8222">
                <a:extLst>
                  <a:ext uri="{FF2B5EF4-FFF2-40B4-BE49-F238E27FC236}">
                    <a16:creationId xmlns:a16="http://schemas.microsoft.com/office/drawing/2014/main" id="{38FE4DE0-D115-B584-4E7C-75A2CF80134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357670" y="3083936"/>
                <a:ext cx="2228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224" name="墨迹 8223">
                <a:extLst>
                  <a:ext uri="{FF2B5EF4-FFF2-40B4-BE49-F238E27FC236}">
                    <a16:creationId xmlns:a16="http://schemas.microsoft.com/office/drawing/2014/main" id="{5A028D14-977B-2B04-EE05-7B0B1D17972F}"/>
                  </a:ext>
                </a:extLst>
              </p14:cNvPr>
              <p14:cNvContentPartPr/>
              <p14:nvPr/>
            </p14:nvContentPartPr>
            <p14:xfrm>
              <a:off x="3477190" y="3179336"/>
              <a:ext cx="104400" cy="61920"/>
            </p14:xfrm>
          </p:contentPart>
        </mc:Choice>
        <mc:Fallback>
          <p:pic>
            <p:nvPicPr>
              <p:cNvPr id="8224" name="墨迹 8223">
                <a:extLst>
                  <a:ext uri="{FF2B5EF4-FFF2-40B4-BE49-F238E27FC236}">
                    <a16:creationId xmlns:a16="http://schemas.microsoft.com/office/drawing/2014/main" id="{5A028D14-977B-2B04-EE05-7B0B1D17972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68550" y="3170336"/>
                <a:ext cx="122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225" name="墨迹 8224">
                <a:extLst>
                  <a:ext uri="{FF2B5EF4-FFF2-40B4-BE49-F238E27FC236}">
                    <a16:creationId xmlns:a16="http://schemas.microsoft.com/office/drawing/2014/main" id="{46A08563-1F7E-3374-11F2-3532A5C37A38}"/>
                  </a:ext>
                </a:extLst>
              </p14:cNvPr>
              <p14:cNvContentPartPr/>
              <p14:nvPr/>
            </p14:nvContentPartPr>
            <p14:xfrm>
              <a:off x="3549910" y="3163496"/>
              <a:ext cx="43920" cy="49680"/>
            </p14:xfrm>
          </p:contentPart>
        </mc:Choice>
        <mc:Fallback>
          <p:pic>
            <p:nvPicPr>
              <p:cNvPr id="8225" name="墨迹 8224">
                <a:extLst>
                  <a:ext uri="{FF2B5EF4-FFF2-40B4-BE49-F238E27FC236}">
                    <a16:creationId xmlns:a16="http://schemas.microsoft.com/office/drawing/2014/main" id="{46A08563-1F7E-3374-11F2-3532A5C37A3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541270" y="3154496"/>
                <a:ext cx="615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226" name="墨迹 8225">
                <a:extLst>
                  <a:ext uri="{FF2B5EF4-FFF2-40B4-BE49-F238E27FC236}">
                    <a16:creationId xmlns:a16="http://schemas.microsoft.com/office/drawing/2014/main" id="{BA35B795-72AD-9434-B9EF-E9718655BB90}"/>
                  </a:ext>
                </a:extLst>
              </p14:cNvPr>
              <p14:cNvContentPartPr/>
              <p14:nvPr/>
            </p14:nvContentPartPr>
            <p14:xfrm>
              <a:off x="3495550" y="3163496"/>
              <a:ext cx="135720" cy="154800"/>
            </p14:xfrm>
          </p:contentPart>
        </mc:Choice>
        <mc:Fallback>
          <p:pic>
            <p:nvPicPr>
              <p:cNvPr id="8226" name="墨迹 8225">
                <a:extLst>
                  <a:ext uri="{FF2B5EF4-FFF2-40B4-BE49-F238E27FC236}">
                    <a16:creationId xmlns:a16="http://schemas.microsoft.com/office/drawing/2014/main" id="{BA35B795-72AD-9434-B9EF-E9718655BB9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486910" y="3154496"/>
                <a:ext cx="1533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227" name="墨迹 8226">
                <a:extLst>
                  <a:ext uri="{FF2B5EF4-FFF2-40B4-BE49-F238E27FC236}">
                    <a16:creationId xmlns:a16="http://schemas.microsoft.com/office/drawing/2014/main" id="{8C8C7998-A793-E866-0F90-E26469356269}"/>
                  </a:ext>
                </a:extLst>
              </p14:cNvPr>
              <p14:cNvContentPartPr/>
              <p14:nvPr/>
            </p14:nvContentPartPr>
            <p14:xfrm>
              <a:off x="3519310" y="3284816"/>
              <a:ext cx="215640" cy="78120"/>
            </p14:xfrm>
          </p:contentPart>
        </mc:Choice>
        <mc:Fallback>
          <p:pic>
            <p:nvPicPr>
              <p:cNvPr id="8227" name="墨迹 8226">
                <a:extLst>
                  <a:ext uri="{FF2B5EF4-FFF2-40B4-BE49-F238E27FC236}">
                    <a16:creationId xmlns:a16="http://schemas.microsoft.com/office/drawing/2014/main" id="{8C8C7998-A793-E866-0F90-E2646935626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510310" y="3275816"/>
                <a:ext cx="233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229" name="墨迹 8228">
                <a:extLst>
                  <a:ext uri="{FF2B5EF4-FFF2-40B4-BE49-F238E27FC236}">
                    <a16:creationId xmlns:a16="http://schemas.microsoft.com/office/drawing/2014/main" id="{0E366B39-6544-B0D9-9F60-A7EE8F3B0773}"/>
                  </a:ext>
                </a:extLst>
              </p14:cNvPr>
              <p14:cNvContentPartPr/>
              <p14:nvPr/>
            </p14:nvContentPartPr>
            <p14:xfrm>
              <a:off x="2568910" y="3504056"/>
              <a:ext cx="181440" cy="43920"/>
            </p14:xfrm>
          </p:contentPart>
        </mc:Choice>
        <mc:Fallback>
          <p:pic>
            <p:nvPicPr>
              <p:cNvPr id="8229" name="墨迹 8228">
                <a:extLst>
                  <a:ext uri="{FF2B5EF4-FFF2-40B4-BE49-F238E27FC236}">
                    <a16:creationId xmlns:a16="http://schemas.microsoft.com/office/drawing/2014/main" id="{0E366B39-6544-B0D9-9F60-A7EE8F3B077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60270" y="3495416"/>
                <a:ext cx="1990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230" name="墨迹 8229">
                <a:extLst>
                  <a:ext uri="{FF2B5EF4-FFF2-40B4-BE49-F238E27FC236}">
                    <a16:creationId xmlns:a16="http://schemas.microsoft.com/office/drawing/2014/main" id="{1A054B6A-66CB-8F6F-9127-C51127ABB3E2}"/>
                  </a:ext>
                </a:extLst>
              </p14:cNvPr>
              <p14:cNvContentPartPr/>
              <p14:nvPr/>
            </p14:nvContentPartPr>
            <p14:xfrm>
              <a:off x="2643430" y="3557696"/>
              <a:ext cx="21240" cy="26640"/>
            </p14:xfrm>
          </p:contentPart>
        </mc:Choice>
        <mc:Fallback>
          <p:pic>
            <p:nvPicPr>
              <p:cNvPr id="8230" name="墨迹 8229">
                <a:extLst>
                  <a:ext uri="{FF2B5EF4-FFF2-40B4-BE49-F238E27FC236}">
                    <a16:creationId xmlns:a16="http://schemas.microsoft.com/office/drawing/2014/main" id="{1A054B6A-66CB-8F6F-9127-C51127ABB3E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634790" y="3548696"/>
                <a:ext cx="38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231" name="墨迹 8230">
                <a:extLst>
                  <a:ext uri="{FF2B5EF4-FFF2-40B4-BE49-F238E27FC236}">
                    <a16:creationId xmlns:a16="http://schemas.microsoft.com/office/drawing/2014/main" id="{166350B2-3056-A8DE-AF1A-5285A55AAD4A}"/>
                  </a:ext>
                </a:extLst>
              </p14:cNvPr>
              <p14:cNvContentPartPr/>
              <p14:nvPr/>
            </p14:nvContentPartPr>
            <p14:xfrm>
              <a:off x="2525350" y="3565616"/>
              <a:ext cx="284400" cy="121320"/>
            </p14:xfrm>
          </p:contentPart>
        </mc:Choice>
        <mc:Fallback>
          <p:pic>
            <p:nvPicPr>
              <p:cNvPr id="8231" name="墨迹 8230">
                <a:extLst>
                  <a:ext uri="{FF2B5EF4-FFF2-40B4-BE49-F238E27FC236}">
                    <a16:creationId xmlns:a16="http://schemas.microsoft.com/office/drawing/2014/main" id="{166350B2-3056-A8DE-AF1A-5285A55AAD4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516710" y="3556616"/>
                <a:ext cx="3020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232" name="墨迹 8231">
                <a:extLst>
                  <a:ext uri="{FF2B5EF4-FFF2-40B4-BE49-F238E27FC236}">
                    <a16:creationId xmlns:a16="http://schemas.microsoft.com/office/drawing/2014/main" id="{AFBB1B95-8C96-1383-2C68-317F4D0810D1}"/>
                  </a:ext>
                </a:extLst>
              </p14:cNvPr>
              <p14:cNvContentPartPr/>
              <p14:nvPr/>
            </p14:nvContentPartPr>
            <p14:xfrm>
              <a:off x="2576470" y="3496496"/>
              <a:ext cx="116280" cy="307440"/>
            </p14:xfrm>
          </p:contentPart>
        </mc:Choice>
        <mc:Fallback>
          <p:pic>
            <p:nvPicPr>
              <p:cNvPr id="8232" name="墨迹 8231">
                <a:extLst>
                  <a:ext uri="{FF2B5EF4-FFF2-40B4-BE49-F238E27FC236}">
                    <a16:creationId xmlns:a16="http://schemas.microsoft.com/office/drawing/2014/main" id="{AFBB1B95-8C96-1383-2C68-317F4D0810D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67470" y="3487856"/>
                <a:ext cx="1339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233" name="墨迹 8232">
                <a:extLst>
                  <a:ext uri="{FF2B5EF4-FFF2-40B4-BE49-F238E27FC236}">
                    <a16:creationId xmlns:a16="http://schemas.microsoft.com/office/drawing/2014/main" id="{F315EB5C-42DE-5CC7-A6CC-4D836CD2BED1}"/>
                  </a:ext>
                </a:extLst>
              </p14:cNvPr>
              <p14:cNvContentPartPr/>
              <p14:nvPr/>
            </p14:nvContentPartPr>
            <p14:xfrm>
              <a:off x="2724790" y="3697016"/>
              <a:ext cx="103680" cy="18360"/>
            </p14:xfrm>
          </p:contentPart>
        </mc:Choice>
        <mc:Fallback>
          <p:pic>
            <p:nvPicPr>
              <p:cNvPr id="8233" name="墨迹 8232">
                <a:extLst>
                  <a:ext uri="{FF2B5EF4-FFF2-40B4-BE49-F238E27FC236}">
                    <a16:creationId xmlns:a16="http://schemas.microsoft.com/office/drawing/2014/main" id="{F315EB5C-42DE-5CC7-A6CC-4D836CD2BED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15790" y="3688376"/>
                <a:ext cx="121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234" name="墨迹 8233">
                <a:extLst>
                  <a:ext uri="{FF2B5EF4-FFF2-40B4-BE49-F238E27FC236}">
                    <a16:creationId xmlns:a16="http://schemas.microsoft.com/office/drawing/2014/main" id="{CBAE0A14-1201-79BF-E17D-EB51BCFA95F6}"/>
                  </a:ext>
                </a:extLst>
              </p14:cNvPr>
              <p14:cNvContentPartPr/>
              <p14:nvPr/>
            </p14:nvContentPartPr>
            <p14:xfrm>
              <a:off x="2824870" y="3481376"/>
              <a:ext cx="142560" cy="252360"/>
            </p14:xfrm>
          </p:contentPart>
        </mc:Choice>
        <mc:Fallback>
          <p:pic>
            <p:nvPicPr>
              <p:cNvPr id="8234" name="墨迹 8233">
                <a:extLst>
                  <a:ext uri="{FF2B5EF4-FFF2-40B4-BE49-F238E27FC236}">
                    <a16:creationId xmlns:a16="http://schemas.microsoft.com/office/drawing/2014/main" id="{CBAE0A14-1201-79BF-E17D-EB51BCFA95F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816230" y="3472736"/>
                <a:ext cx="1602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235" name="墨迹 8234">
                <a:extLst>
                  <a:ext uri="{FF2B5EF4-FFF2-40B4-BE49-F238E27FC236}">
                    <a16:creationId xmlns:a16="http://schemas.microsoft.com/office/drawing/2014/main" id="{1C2009C9-3358-5A26-E863-DD601E9130C7}"/>
                  </a:ext>
                </a:extLst>
              </p14:cNvPr>
              <p14:cNvContentPartPr/>
              <p14:nvPr/>
            </p14:nvContentPartPr>
            <p14:xfrm>
              <a:off x="2883190" y="3501176"/>
              <a:ext cx="65160" cy="210600"/>
            </p14:xfrm>
          </p:contentPart>
        </mc:Choice>
        <mc:Fallback>
          <p:pic>
            <p:nvPicPr>
              <p:cNvPr id="8235" name="墨迹 8234">
                <a:extLst>
                  <a:ext uri="{FF2B5EF4-FFF2-40B4-BE49-F238E27FC236}">
                    <a16:creationId xmlns:a16="http://schemas.microsoft.com/office/drawing/2014/main" id="{1C2009C9-3358-5A26-E863-DD601E9130C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874190" y="3492176"/>
                <a:ext cx="828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236" name="墨迹 8235">
                <a:extLst>
                  <a:ext uri="{FF2B5EF4-FFF2-40B4-BE49-F238E27FC236}">
                    <a16:creationId xmlns:a16="http://schemas.microsoft.com/office/drawing/2014/main" id="{08BA93E1-F524-50DC-182D-4FFC55194BD8}"/>
                  </a:ext>
                </a:extLst>
              </p14:cNvPr>
              <p14:cNvContentPartPr/>
              <p14:nvPr/>
            </p14:nvContentPartPr>
            <p14:xfrm>
              <a:off x="2872030" y="3639416"/>
              <a:ext cx="119880" cy="108720"/>
            </p14:xfrm>
          </p:contentPart>
        </mc:Choice>
        <mc:Fallback>
          <p:pic>
            <p:nvPicPr>
              <p:cNvPr id="8236" name="墨迹 8235">
                <a:extLst>
                  <a:ext uri="{FF2B5EF4-FFF2-40B4-BE49-F238E27FC236}">
                    <a16:creationId xmlns:a16="http://schemas.microsoft.com/office/drawing/2014/main" id="{08BA93E1-F524-50DC-182D-4FFC55194BD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863030" y="3630416"/>
                <a:ext cx="1375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237" name="墨迹 8236">
                <a:extLst>
                  <a:ext uri="{FF2B5EF4-FFF2-40B4-BE49-F238E27FC236}">
                    <a16:creationId xmlns:a16="http://schemas.microsoft.com/office/drawing/2014/main" id="{7349CCEA-7E91-D278-A6C7-541736D5DCDF}"/>
                  </a:ext>
                </a:extLst>
              </p14:cNvPr>
              <p14:cNvContentPartPr/>
              <p14:nvPr/>
            </p14:nvContentPartPr>
            <p14:xfrm>
              <a:off x="3078670" y="3504416"/>
              <a:ext cx="29160" cy="78120"/>
            </p14:xfrm>
          </p:contentPart>
        </mc:Choice>
        <mc:Fallback>
          <p:pic>
            <p:nvPicPr>
              <p:cNvPr id="8237" name="墨迹 8236">
                <a:extLst>
                  <a:ext uri="{FF2B5EF4-FFF2-40B4-BE49-F238E27FC236}">
                    <a16:creationId xmlns:a16="http://schemas.microsoft.com/office/drawing/2014/main" id="{7349CCEA-7E91-D278-A6C7-541736D5DCD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69670" y="3495776"/>
                <a:ext cx="46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238" name="墨迹 8237">
                <a:extLst>
                  <a:ext uri="{FF2B5EF4-FFF2-40B4-BE49-F238E27FC236}">
                    <a16:creationId xmlns:a16="http://schemas.microsoft.com/office/drawing/2014/main" id="{A6B39131-567E-9E88-044F-0DADEF47FE4C}"/>
                  </a:ext>
                </a:extLst>
              </p14:cNvPr>
              <p14:cNvContentPartPr/>
              <p14:nvPr/>
            </p14:nvContentPartPr>
            <p14:xfrm>
              <a:off x="3034750" y="3572096"/>
              <a:ext cx="159120" cy="145800"/>
            </p14:xfrm>
          </p:contentPart>
        </mc:Choice>
        <mc:Fallback>
          <p:pic>
            <p:nvPicPr>
              <p:cNvPr id="8238" name="墨迹 8237">
                <a:extLst>
                  <a:ext uri="{FF2B5EF4-FFF2-40B4-BE49-F238E27FC236}">
                    <a16:creationId xmlns:a16="http://schemas.microsoft.com/office/drawing/2014/main" id="{A6B39131-567E-9E88-044F-0DADEF47FE4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026110" y="3563456"/>
                <a:ext cx="1767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8239" name="墨迹 8238">
                <a:extLst>
                  <a:ext uri="{FF2B5EF4-FFF2-40B4-BE49-F238E27FC236}">
                    <a16:creationId xmlns:a16="http://schemas.microsoft.com/office/drawing/2014/main" id="{583CDD46-7717-F57B-9128-3A76A93BE218}"/>
                  </a:ext>
                </a:extLst>
              </p14:cNvPr>
              <p14:cNvContentPartPr/>
              <p14:nvPr/>
            </p14:nvContentPartPr>
            <p14:xfrm>
              <a:off x="3132310" y="3506216"/>
              <a:ext cx="20880" cy="306360"/>
            </p14:xfrm>
          </p:contentPart>
        </mc:Choice>
        <mc:Fallback>
          <p:pic>
            <p:nvPicPr>
              <p:cNvPr id="8239" name="墨迹 8238">
                <a:extLst>
                  <a:ext uri="{FF2B5EF4-FFF2-40B4-BE49-F238E27FC236}">
                    <a16:creationId xmlns:a16="http://schemas.microsoft.com/office/drawing/2014/main" id="{583CDD46-7717-F57B-9128-3A76A93BE21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123670" y="3497576"/>
                <a:ext cx="38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8240" name="墨迹 8239">
                <a:extLst>
                  <a:ext uri="{FF2B5EF4-FFF2-40B4-BE49-F238E27FC236}">
                    <a16:creationId xmlns:a16="http://schemas.microsoft.com/office/drawing/2014/main" id="{7AD9B696-9CA2-9B8C-BB9F-EF3F00D64F36}"/>
                  </a:ext>
                </a:extLst>
              </p14:cNvPr>
              <p14:cNvContentPartPr/>
              <p14:nvPr/>
            </p14:nvContentPartPr>
            <p14:xfrm>
              <a:off x="3281350" y="3416936"/>
              <a:ext cx="96120" cy="116640"/>
            </p14:xfrm>
          </p:contentPart>
        </mc:Choice>
        <mc:Fallback>
          <p:pic>
            <p:nvPicPr>
              <p:cNvPr id="8240" name="墨迹 8239">
                <a:extLst>
                  <a:ext uri="{FF2B5EF4-FFF2-40B4-BE49-F238E27FC236}">
                    <a16:creationId xmlns:a16="http://schemas.microsoft.com/office/drawing/2014/main" id="{7AD9B696-9CA2-9B8C-BB9F-EF3F00D64F3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272350" y="3408296"/>
                <a:ext cx="1137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8241" name="墨迹 8240">
                <a:extLst>
                  <a:ext uri="{FF2B5EF4-FFF2-40B4-BE49-F238E27FC236}">
                    <a16:creationId xmlns:a16="http://schemas.microsoft.com/office/drawing/2014/main" id="{E5022F44-B30E-C17B-F42F-ED19E2C20317}"/>
                  </a:ext>
                </a:extLst>
              </p14:cNvPr>
              <p14:cNvContentPartPr/>
              <p14:nvPr/>
            </p14:nvContentPartPr>
            <p14:xfrm>
              <a:off x="3240310" y="3469136"/>
              <a:ext cx="82800" cy="153720"/>
            </p14:xfrm>
          </p:contentPart>
        </mc:Choice>
        <mc:Fallback>
          <p:pic>
            <p:nvPicPr>
              <p:cNvPr id="8241" name="墨迹 8240">
                <a:extLst>
                  <a:ext uri="{FF2B5EF4-FFF2-40B4-BE49-F238E27FC236}">
                    <a16:creationId xmlns:a16="http://schemas.microsoft.com/office/drawing/2014/main" id="{E5022F44-B30E-C17B-F42F-ED19E2C2031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231670" y="3460496"/>
                <a:ext cx="1004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8242" name="墨迹 8241">
                <a:extLst>
                  <a:ext uri="{FF2B5EF4-FFF2-40B4-BE49-F238E27FC236}">
                    <a16:creationId xmlns:a16="http://schemas.microsoft.com/office/drawing/2014/main" id="{4B49566F-A2BD-4AFA-E690-5CE1BCAA9A97}"/>
                  </a:ext>
                </a:extLst>
              </p14:cNvPr>
              <p14:cNvContentPartPr/>
              <p14:nvPr/>
            </p14:nvContentPartPr>
            <p14:xfrm>
              <a:off x="3278470" y="3537176"/>
              <a:ext cx="133920" cy="30960"/>
            </p14:xfrm>
          </p:contentPart>
        </mc:Choice>
        <mc:Fallback>
          <p:pic>
            <p:nvPicPr>
              <p:cNvPr id="8242" name="墨迹 8241">
                <a:extLst>
                  <a:ext uri="{FF2B5EF4-FFF2-40B4-BE49-F238E27FC236}">
                    <a16:creationId xmlns:a16="http://schemas.microsoft.com/office/drawing/2014/main" id="{4B49566F-A2BD-4AFA-E690-5CE1BCAA9A9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69470" y="3528536"/>
                <a:ext cx="1515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8243" name="墨迹 8242">
                <a:extLst>
                  <a:ext uri="{FF2B5EF4-FFF2-40B4-BE49-F238E27FC236}">
                    <a16:creationId xmlns:a16="http://schemas.microsoft.com/office/drawing/2014/main" id="{388DCB7B-3D12-047C-7CEA-23DE8DA9F683}"/>
                  </a:ext>
                </a:extLst>
              </p14:cNvPr>
              <p14:cNvContentPartPr/>
              <p14:nvPr/>
            </p14:nvContentPartPr>
            <p14:xfrm>
              <a:off x="3206110" y="3572816"/>
              <a:ext cx="147960" cy="236520"/>
            </p14:xfrm>
          </p:contentPart>
        </mc:Choice>
        <mc:Fallback>
          <p:pic>
            <p:nvPicPr>
              <p:cNvPr id="8243" name="墨迹 8242">
                <a:extLst>
                  <a:ext uri="{FF2B5EF4-FFF2-40B4-BE49-F238E27FC236}">
                    <a16:creationId xmlns:a16="http://schemas.microsoft.com/office/drawing/2014/main" id="{388DCB7B-3D12-047C-7CEA-23DE8DA9F68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197110" y="3563816"/>
                <a:ext cx="1656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8244" name="墨迹 8243">
                <a:extLst>
                  <a:ext uri="{FF2B5EF4-FFF2-40B4-BE49-F238E27FC236}">
                    <a16:creationId xmlns:a16="http://schemas.microsoft.com/office/drawing/2014/main" id="{84FC97D5-0AD8-DC80-5F1A-176C0D9AD154}"/>
                  </a:ext>
                </a:extLst>
              </p14:cNvPr>
              <p14:cNvContentPartPr/>
              <p14:nvPr/>
            </p14:nvContentPartPr>
            <p14:xfrm>
              <a:off x="3414550" y="3501176"/>
              <a:ext cx="87840" cy="38880"/>
            </p14:xfrm>
          </p:contentPart>
        </mc:Choice>
        <mc:Fallback>
          <p:pic>
            <p:nvPicPr>
              <p:cNvPr id="8244" name="墨迹 8243">
                <a:extLst>
                  <a:ext uri="{FF2B5EF4-FFF2-40B4-BE49-F238E27FC236}">
                    <a16:creationId xmlns:a16="http://schemas.microsoft.com/office/drawing/2014/main" id="{84FC97D5-0AD8-DC80-5F1A-176C0D9AD15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405550" y="3492176"/>
                <a:ext cx="105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8245" name="墨迹 8244">
                <a:extLst>
                  <a:ext uri="{FF2B5EF4-FFF2-40B4-BE49-F238E27FC236}">
                    <a16:creationId xmlns:a16="http://schemas.microsoft.com/office/drawing/2014/main" id="{FDB8D863-83DD-D0BC-2FE6-1C420E6BAD5B}"/>
                  </a:ext>
                </a:extLst>
              </p14:cNvPr>
              <p14:cNvContentPartPr/>
              <p14:nvPr/>
            </p14:nvContentPartPr>
            <p14:xfrm>
              <a:off x="3459910" y="3453296"/>
              <a:ext cx="14760" cy="145440"/>
            </p14:xfrm>
          </p:contentPart>
        </mc:Choice>
        <mc:Fallback>
          <p:pic>
            <p:nvPicPr>
              <p:cNvPr id="8245" name="墨迹 8244">
                <a:extLst>
                  <a:ext uri="{FF2B5EF4-FFF2-40B4-BE49-F238E27FC236}">
                    <a16:creationId xmlns:a16="http://schemas.microsoft.com/office/drawing/2014/main" id="{FDB8D863-83DD-D0BC-2FE6-1C420E6BAD5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450910" y="3444656"/>
                <a:ext cx="32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8246" name="墨迹 8245">
                <a:extLst>
                  <a:ext uri="{FF2B5EF4-FFF2-40B4-BE49-F238E27FC236}">
                    <a16:creationId xmlns:a16="http://schemas.microsoft.com/office/drawing/2014/main" id="{01B0E41B-0626-A5BD-4B90-C778356EA312}"/>
                  </a:ext>
                </a:extLst>
              </p14:cNvPr>
              <p14:cNvContentPartPr/>
              <p14:nvPr/>
            </p14:nvContentPartPr>
            <p14:xfrm>
              <a:off x="3407710" y="3461216"/>
              <a:ext cx="99000" cy="245520"/>
            </p14:xfrm>
          </p:contentPart>
        </mc:Choice>
        <mc:Fallback>
          <p:pic>
            <p:nvPicPr>
              <p:cNvPr id="8246" name="墨迹 8245">
                <a:extLst>
                  <a:ext uri="{FF2B5EF4-FFF2-40B4-BE49-F238E27FC236}">
                    <a16:creationId xmlns:a16="http://schemas.microsoft.com/office/drawing/2014/main" id="{01B0E41B-0626-A5BD-4B90-C778356EA31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399070" y="3452576"/>
                <a:ext cx="1166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8247" name="墨迹 8246">
                <a:extLst>
                  <a:ext uri="{FF2B5EF4-FFF2-40B4-BE49-F238E27FC236}">
                    <a16:creationId xmlns:a16="http://schemas.microsoft.com/office/drawing/2014/main" id="{9E33564A-9580-E4EF-8A11-5130F2BD6B8A}"/>
                  </a:ext>
                </a:extLst>
              </p14:cNvPr>
              <p14:cNvContentPartPr/>
              <p14:nvPr/>
            </p14:nvContentPartPr>
            <p14:xfrm>
              <a:off x="3491230" y="3487856"/>
              <a:ext cx="100800" cy="115920"/>
            </p14:xfrm>
          </p:contentPart>
        </mc:Choice>
        <mc:Fallback>
          <p:pic>
            <p:nvPicPr>
              <p:cNvPr id="8247" name="墨迹 8246">
                <a:extLst>
                  <a:ext uri="{FF2B5EF4-FFF2-40B4-BE49-F238E27FC236}">
                    <a16:creationId xmlns:a16="http://schemas.microsoft.com/office/drawing/2014/main" id="{9E33564A-9580-E4EF-8A11-5130F2BD6B8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482590" y="3479216"/>
                <a:ext cx="1184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8248" name="墨迹 8247">
                <a:extLst>
                  <a:ext uri="{FF2B5EF4-FFF2-40B4-BE49-F238E27FC236}">
                    <a16:creationId xmlns:a16="http://schemas.microsoft.com/office/drawing/2014/main" id="{A31B809E-2E8A-ABCB-4061-A605DBA79C62}"/>
                  </a:ext>
                </a:extLst>
              </p14:cNvPr>
              <p14:cNvContentPartPr/>
              <p14:nvPr/>
            </p14:nvContentPartPr>
            <p14:xfrm>
              <a:off x="3491230" y="3547616"/>
              <a:ext cx="207000" cy="189720"/>
            </p14:xfrm>
          </p:contentPart>
        </mc:Choice>
        <mc:Fallback>
          <p:pic>
            <p:nvPicPr>
              <p:cNvPr id="8248" name="墨迹 8247">
                <a:extLst>
                  <a:ext uri="{FF2B5EF4-FFF2-40B4-BE49-F238E27FC236}">
                    <a16:creationId xmlns:a16="http://schemas.microsoft.com/office/drawing/2014/main" id="{A31B809E-2E8A-ABCB-4061-A605DBA79C6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482590" y="3538976"/>
                <a:ext cx="2246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8249" name="墨迹 8248">
                <a:extLst>
                  <a:ext uri="{FF2B5EF4-FFF2-40B4-BE49-F238E27FC236}">
                    <a16:creationId xmlns:a16="http://schemas.microsoft.com/office/drawing/2014/main" id="{03823F5A-1CC2-E1FD-E1AD-5699C247B564}"/>
                  </a:ext>
                </a:extLst>
              </p14:cNvPr>
              <p14:cNvContentPartPr/>
              <p14:nvPr/>
            </p14:nvContentPartPr>
            <p14:xfrm>
              <a:off x="3796510" y="3395696"/>
              <a:ext cx="159120" cy="279360"/>
            </p14:xfrm>
          </p:contentPart>
        </mc:Choice>
        <mc:Fallback>
          <p:pic>
            <p:nvPicPr>
              <p:cNvPr id="8249" name="墨迹 8248">
                <a:extLst>
                  <a:ext uri="{FF2B5EF4-FFF2-40B4-BE49-F238E27FC236}">
                    <a16:creationId xmlns:a16="http://schemas.microsoft.com/office/drawing/2014/main" id="{03823F5A-1CC2-E1FD-E1AD-5699C247B56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87510" y="3387056"/>
                <a:ext cx="1767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8250" name="墨迹 8249">
                <a:extLst>
                  <a:ext uri="{FF2B5EF4-FFF2-40B4-BE49-F238E27FC236}">
                    <a16:creationId xmlns:a16="http://schemas.microsoft.com/office/drawing/2014/main" id="{3DE033FE-DD69-A52B-F9B7-0750FCD83A54}"/>
                  </a:ext>
                </a:extLst>
              </p14:cNvPr>
              <p14:cNvContentPartPr/>
              <p14:nvPr/>
            </p14:nvContentPartPr>
            <p14:xfrm>
              <a:off x="3820630" y="3505136"/>
              <a:ext cx="178920" cy="66960"/>
            </p14:xfrm>
          </p:contentPart>
        </mc:Choice>
        <mc:Fallback>
          <p:pic>
            <p:nvPicPr>
              <p:cNvPr id="8250" name="墨迹 8249">
                <a:extLst>
                  <a:ext uri="{FF2B5EF4-FFF2-40B4-BE49-F238E27FC236}">
                    <a16:creationId xmlns:a16="http://schemas.microsoft.com/office/drawing/2014/main" id="{3DE033FE-DD69-A52B-F9B7-0750FCD83A5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811630" y="3496136"/>
                <a:ext cx="1965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8251" name="墨迹 8250">
                <a:extLst>
                  <a:ext uri="{FF2B5EF4-FFF2-40B4-BE49-F238E27FC236}">
                    <a16:creationId xmlns:a16="http://schemas.microsoft.com/office/drawing/2014/main" id="{A9600B06-7976-FEF6-D82D-D0163E1115BF}"/>
                  </a:ext>
                </a:extLst>
              </p14:cNvPr>
              <p14:cNvContentPartPr/>
              <p14:nvPr/>
            </p14:nvContentPartPr>
            <p14:xfrm>
              <a:off x="3918190" y="3488216"/>
              <a:ext cx="101520" cy="145080"/>
            </p14:xfrm>
          </p:contentPart>
        </mc:Choice>
        <mc:Fallback>
          <p:pic>
            <p:nvPicPr>
              <p:cNvPr id="8251" name="墨迹 8250">
                <a:extLst>
                  <a:ext uri="{FF2B5EF4-FFF2-40B4-BE49-F238E27FC236}">
                    <a16:creationId xmlns:a16="http://schemas.microsoft.com/office/drawing/2014/main" id="{A9600B06-7976-FEF6-D82D-D0163E1115B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909550" y="3479216"/>
                <a:ext cx="1191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8252" name="墨迹 8251">
                <a:extLst>
                  <a:ext uri="{FF2B5EF4-FFF2-40B4-BE49-F238E27FC236}">
                    <a16:creationId xmlns:a16="http://schemas.microsoft.com/office/drawing/2014/main" id="{DDAC7B27-D84D-8543-D82F-4DFD0F08FAE7}"/>
                  </a:ext>
                </a:extLst>
              </p14:cNvPr>
              <p14:cNvContentPartPr/>
              <p14:nvPr/>
            </p14:nvContentPartPr>
            <p14:xfrm>
              <a:off x="4006750" y="3428096"/>
              <a:ext cx="8640" cy="59760"/>
            </p14:xfrm>
          </p:contentPart>
        </mc:Choice>
        <mc:Fallback>
          <p:pic>
            <p:nvPicPr>
              <p:cNvPr id="8252" name="墨迹 8251">
                <a:extLst>
                  <a:ext uri="{FF2B5EF4-FFF2-40B4-BE49-F238E27FC236}">
                    <a16:creationId xmlns:a16="http://schemas.microsoft.com/office/drawing/2014/main" id="{DDAC7B27-D84D-8543-D82F-4DFD0F08FAE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998110" y="3419456"/>
                <a:ext cx="26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8253" name="墨迹 8252">
                <a:extLst>
                  <a:ext uri="{FF2B5EF4-FFF2-40B4-BE49-F238E27FC236}">
                    <a16:creationId xmlns:a16="http://schemas.microsoft.com/office/drawing/2014/main" id="{DA105A7F-DE09-5F03-F566-FEBEAB663939}"/>
                  </a:ext>
                </a:extLst>
              </p14:cNvPr>
              <p14:cNvContentPartPr/>
              <p14:nvPr/>
            </p14:nvContentPartPr>
            <p14:xfrm>
              <a:off x="3837910" y="3600536"/>
              <a:ext cx="224280" cy="39960"/>
            </p14:xfrm>
          </p:contentPart>
        </mc:Choice>
        <mc:Fallback>
          <p:pic>
            <p:nvPicPr>
              <p:cNvPr id="8253" name="墨迹 8252">
                <a:extLst>
                  <a:ext uri="{FF2B5EF4-FFF2-40B4-BE49-F238E27FC236}">
                    <a16:creationId xmlns:a16="http://schemas.microsoft.com/office/drawing/2014/main" id="{DA105A7F-DE09-5F03-F566-FEBEAB66393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828910" y="3591896"/>
                <a:ext cx="241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8254" name="墨迹 8253">
                <a:extLst>
                  <a:ext uri="{FF2B5EF4-FFF2-40B4-BE49-F238E27FC236}">
                    <a16:creationId xmlns:a16="http://schemas.microsoft.com/office/drawing/2014/main" id="{FD1CAFA0-84EE-7ED2-B425-9A541DF8DFCC}"/>
                  </a:ext>
                </a:extLst>
              </p14:cNvPr>
              <p14:cNvContentPartPr/>
              <p14:nvPr/>
            </p14:nvContentPartPr>
            <p14:xfrm>
              <a:off x="4141390" y="3355016"/>
              <a:ext cx="98280" cy="264240"/>
            </p14:xfrm>
          </p:contentPart>
        </mc:Choice>
        <mc:Fallback>
          <p:pic>
            <p:nvPicPr>
              <p:cNvPr id="8254" name="墨迹 8253">
                <a:extLst>
                  <a:ext uri="{FF2B5EF4-FFF2-40B4-BE49-F238E27FC236}">
                    <a16:creationId xmlns:a16="http://schemas.microsoft.com/office/drawing/2014/main" id="{FD1CAFA0-84EE-7ED2-B425-9A541DF8DFC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132750" y="3346016"/>
                <a:ext cx="115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8255" name="墨迹 8254">
                <a:extLst>
                  <a:ext uri="{FF2B5EF4-FFF2-40B4-BE49-F238E27FC236}">
                    <a16:creationId xmlns:a16="http://schemas.microsoft.com/office/drawing/2014/main" id="{BA832725-D57A-B4D3-82CB-B15B68576442}"/>
                  </a:ext>
                </a:extLst>
              </p14:cNvPr>
              <p14:cNvContentPartPr/>
              <p14:nvPr/>
            </p14:nvContentPartPr>
            <p14:xfrm>
              <a:off x="4214830" y="3516656"/>
              <a:ext cx="44280" cy="46080"/>
            </p14:xfrm>
          </p:contentPart>
        </mc:Choice>
        <mc:Fallback>
          <p:pic>
            <p:nvPicPr>
              <p:cNvPr id="8255" name="墨迹 8254">
                <a:extLst>
                  <a:ext uri="{FF2B5EF4-FFF2-40B4-BE49-F238E27FC236}">
                    <a16:creationId xmlns:a16="http://schemas.microsoft.com/office/drawing/2014/main" id="{BA832725-D57A-B4D3-82CB-B15B6857644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206190" y="3508016"/>
                <a:ext cx="619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048" name="墨迹 2047">
                <a:extLst>
                  <a:ext uri="{FF2B5EF4-FFF2-40B4-BE49-F238E27FC236}">
                    <a16:creationId xmlns:a16="http://schemas.microsoft.com/office/drawing/2014/main" id="{57B6961B-ED9B-18FA-B0EF-470E8292D795}"/>
                  </a:ext>
                </a:extLst>
              </p14:cNvPr>
              <p14:cNvContentPartPr/>
              <p14:nvPr/>
            </p14:nvContentPartPr>
            <p14:xfrm>
              <a:off x="4341910" y="3349256"/>
              <a:ext cx="24480" cy="209880"/>
            </p14:xfrm>
          </p:contentPart>
        </mc:Choice>
        <mc:Fallback>
          <p:pic>
            <p:nvPicPr>
              <p:cNvPr id="2048" name="墨迹 2047">
                <a:extLst>
                  <a:ext uri="{FF2B5EF4-FFF2-40B4-BE49-F238E27FC236}">
                    <a16:creationId xmlns:a16="http://schemas.microsoft.com/office/drawing/2014/main" id="{57B6961B-ED9B-18FA-B0EF-470E8292D79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332910" y="3340616"/>
                <a:ext cx="421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049" name="墨迹 2048">
                <a:extLst>
                  <a:ext uri="{FF2B5EF4-FFF2-40B4-BE49-F238E27FC236}">
                    <a16:creationId xmlns:a16="http://schemas.microsoft.com/office/drawing/2014/main" id="{ED8E9FB6-38A8-A816-52C8-BC556C99D8C7}"/>
                  </a:ext>
                </a:extLst>
              </p14:cNvPr>
              <p14:cNvContentPartPr/>
              <p14:nvPr/>
            </p14:nvContentPartPr>
            <p14:xfrm>
              <a:off x="4341910" y="3345656"/>
              <a:ext cx="147600" cy="252000"/>
            </p14:xfrm>
          </p:contentPart>
        </mc:Choice>
        <mc:Fallback>
          <p:pic>
            <p:nvPicPr>
              <p:cNvPr id="2049" name="墨迹 2048">
                <a:extLst>
                  <a:ext uri="{FF2B5EF4-FFF2-40B4-BE49-F238E27FC236}">
                    <a16:creationId xmlns:a16="http://schemas.microsoft.com/office/drawing/2014/main" id="{ED8E9FB6-38A8-A816-52C8-BC556C99D8C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332910" y="3336656"/>
                <a:ext cx="1652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051" name="墨迹 2050">
                <a:extLst>
                  <a:ext uri="{FF2B5EF4-FFF2-40B4-BE49-F238E27FC236}">
                    <a16:creationId xmlns:a16="http://schemas.microsoft.com/office/drawing/2014/main" id="{E9B18888-E91D-3B35-274F-80041E7BE514}"/>
                  </a:ext>
                </a:extLst>
              </p14:cNvPr>
              <p14:cNvContentPartPr/>
              <p14:nvPr/>
            </p14:nvContentPartPr>
            <p14:xfrm>
              <a:off x="4383670" y="3413336"/>
              <a:ext cx="64080" cy="203400"/>
            </p14:xfrm>
          </p:contentPart>
        </mc:Choice>
        <mc:Fallback>
          <p:pic>
            <p:nvPicPr>
              <p:cNvPr id="2051" name="墨迹 2050">
                <a:extLst>
                  <a:ext uri="{FF2B5EF4-FFF2-40B4-BE49-F238E27FC236}">
                    <a16:creationId xmlns:a16="http://schemas.microsoft.com/office/drawing/2014/main" id="{E9B18888-E91D-3B35-274F-80041E7BE51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375030" y="3404336"/>
                <a:ext cx="81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052" name="墨迹 2051">
                <a:extLst>
                  <a:ext uri="{FF2B5EF4-FFF2-40B4-BE49-F238E27FC236}">
                    <a16:creationId xmlns:a16="http://schemas.microsoft.com/office/drawing/2014/main" id="{5E91D458-00FC-196F-BF48-E0DA99BE04B2}"/>
                  </a:ext>
                </a:extLst>
              </p14:cNvPr>
              <p14:cNvContentPartPr/>
              <p14:nvPr/>
            </p14:nvContentPartPr>
            <p14:xfrm>
              <a:off x="4560070" y="3399656"/>
              <a:ext cx="100440" cy="178920"/>
            </p14:xfrm>
          </p:contentPart>
        </mc:Choice>
        <mc:Fallback>
          <p:pic>
            <p:nvPicPr>
              <p:cNvPr id="2052" name="墨迹 2051">
                <a:extLst>
                  <a:ext uri="{FF2B5EF4-FFF2-40B4-BE49-F238E27FC236}">
                    <a16:creationId xmlns:a16="http://schemas.microsoft.com/office/drawing/2014/main" id="{5E91D458-00FC-196F-BF48-E0DA99BE04B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51430" y="3391016"/>
                <a:ext cx="1180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053" name="墨迹 2052">
                <a:extLst>
                  <a:ext uri="{FF2B5EF4-FFF2-40B4-BE49-F238E27FC236}">
                    <a16:creationId xmlns:a16="http://schemas.microsoft.com/office/drawing/2014/main" id="{F5FCF27A-B411-63D1-433B-D186E6ABE18A}"/>
                  </a:ext>
                </a:extLst>
              </p14:cNvPr>
              <p14:cNvContentPartPr/>
              <p14:nvPr/>
            </p14:nvContentPartPr>
            <p14:xfrm>
              <a:off x="4578070" y="3500456"/>
              <a:ext cx="88200" cy="42840"/>
            </p14:xfrm>
          </p:contentPart>
        </mc:Choice>
        <mc:Fallback>
          <p:pic>
            <p:nvPicPr>
              <p:cNvPr id="2053" name="墨迹 2052">
                <a:extLst>
                  <a:ext uri="{FF2B5EF4-FFF2-40B4-BE49-F238E27FC236}">
                    <a16:creationId xmlns:a16="http://schemas.microsoft.com/office/drawing/2014/main" id="{F5FCF27A-B411-63D1-433B-D186E6ABE18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569070" y="3491816"/>
                <a:ext cx="105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054" name="墨迹 2053">
                <a:extLst>
                  <a:ext uri="{FF2B5EF4-FFF2-40B4-BE49-F238E27FC236}">
                    <a16:creationId xmlns:a16="http://schemas.microsoft.com/office/drawing/2014/main" id="{9656DCD9-E79C-FCC2-60BA-ADAACCCAB559}"/>
                  </a:ext>
                </a:extLst>
              </p14:cNvPr>
              <p14:cNvContentPartPr/>
              <p14:nvPr/>
            </p14:nvContentPartPr>
            <p14:xfrm>
              <a:off x="4468630" y="3385616"/>
              <a:ext cx="214920" cy="171720"/>
            </p14:xfrm>
          </p:contentPart>
        </mc:Choice>
        <mc:Fallback>
          <p:pic>
            <p:nvPicPr>
              <p:cNvPr id="2054" name="墨迹 2053">
                <a:extLst>
                  <a:ext uri="{FF2B5EF4-FFF2-40B4-BE49-F238E27FC236}">
                    <a16:creationId xmlns:a16="http://schemas.microsoft.com/office/drawing/2014/main" id="{9656DCD9-E79C-FCC2-60BA-ADAACCCAB55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459630" y="3376976"/>
                <a:ext cx="2325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055" name="墨迹 2054">
                <a:extLst>
                  <a:ext uri="{FF2B5EF4-FFF2-40B4-BE49-F238E27FC236}">
                    <a16:creationId xmlns:a16="http://schemas.microsoft.com/office/drawing/2014/main" id="{764AF294-4D2E-0940-B3AC-A90554C2C935}"/>
                  </a:ext>
                </a:extLst>
              </p14:cNvPr>
              <p14:cNvContentPartPr/>
              <p14:nvPr/>
            </p14:nvContentPartPr>
            <p14:xfrm>
              <a:off x="4764550" y="3338096"/>
              <a:ext cx="71640" cy="291240"/>
            </p14:xfrm>
          </p:contentPart>
        </mc:Choice>
        <mc:Fallback>
          <p:pic>
            <p:nvPicPr>
              <p:cNvPr id="2055" name="墨迹 2054">
                <a:extLst>
                  <a:ext uri="{FF2B5EF4-FFF2-40B4-BE49-F238E27FC236}">
                    <a16:creationId xmlns:a16="http://schemas.microsoft.com/office/drawing/2014/main" id="{764AF294-4D2E-0940-B3AC-A90554C2C93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755550" y="3329456"/>
                <a:ext cx="8928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58" name="组合 8257">
            <a:extLst>
              <a:ext uri="{FF2B5EF4-FFF2-40B4-BE49-F238E27FC236}">
                <a16:creationId xmlns:a16="http://schemas.microsoft.com/office/drawing/2014/main" id="{849087C3-A512-E262-D10E-5AC1D0513403}"/>
              </a:ext>
            </a:extLst>
          </p:cNvPr>
          <p:cNvGrpSpPr/>
          <p:nvPr/>
        </p:nvGrpSpPr>
        <p:grpSpPr>
          <a:xfrm>
            <a:off x="4977670" y="3146576"/>
            <a:ext cx="3481920" cy="684720"/>
            <a:chOff x="4977670" y="3146576"/>
            <a:chExt cx="3481920" cy="68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56" name="墨迹 2055">
                  <a:extLst>
                    <a:ext uri="{FF2B5EF4-FFF2-40B4-BE49-F238E27FC236}">
                      <a16:creationId xmlns:a16="http://schemas.microsoft.com/office/drawing/2014/main" id="{98594A2B-F9B4-74AB-67ED-05FC57660561}"/>
                    </a:ext>
                  </a:extLst>
                </p14:cNvPr>
                <p14:cNvContentPartPr/>
                <p14:nvPr/>
              </p14:nvContentPartPr>
              <p14:xfrm>
                <a:off x="4977670" y="3320816"/>
                <a:ext cx="30960" cy="204840"/>
              </p14:xfrm>
            </p:contentPart>
          </mc:Choice>
          <mc:Fallback>
            <p:pic>
              <p:nvPicPr>
                <p:cNvPr id="2056" name="墨迹 2055">
                  <a:extLst>
                    <a:ext uri="{FF2B5EF4-FFF2-40B4-BE49-F238E27FC236}">
                      <a16:creationId xmlns:a16="http://schemas.microsoft.com/office/drawing/2014/main" id="{98594A2B-F9B4-74AB-67ED-05FC5766056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68670" y="3311816"/>
                  <a:ext cx="48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57" name="墨迹 2056">
                  <a:extLst>
                    <a:ext uri="{FF2B5EF4-FFF2-40B4-BE49-F238E27FC236}">
                      <a16:creationId xmlns:a16="http://schemas.microsoft.com/office/drawing/2014/main" id="{B3C3E4DF-72FE-4CE7-90E2-35AF4C85F0CC}"/>
                    </a:ext>
                  </a:extLst>
                </p14:cNvPr>
                <p14:cNvContentPartPr/>
                <p14:nvPr/>
              </p14:nvContentPartPr>
              <p14:xfrm>
                <a:off x="5041750" y="3297416"/>
                <a:ext cx="66240" cy="156600"/>
              </p14:xfrm>
            </p:contentPart>
          </mc:Choice>
          <mc:Fallback>
            <p:pic>
              <p:nvPicPr>
                <p:cNvPr id="2057" name="墨迹 2056">
                  <a:extLst>
                    <a:ext uri="{FF2B5EF4-FFF2-40B4-BE49-F238E27FC236}">
                      <a16:creationId xmlns:a16="http://schemas.microsoft.com/office/drawing/2014/main" id="{B3C3E4DF-72FE-4CE7-90E2-35AF4C85F0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32750" y="3288416"/>
                  <a:ext cx="838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58" name="墨迹 2057">
                  <a:extLst>
                    <a:ext uri="{FF2B5EF4-FFF2-40B4-BE49-F238E27FC236}">
                      <a16:creationId xmlns:a16="http://schemas.microsoft.com/office/drawing/2014/main" id="{4F9D7D6E-C57D-4E4E-8B23-11A181709AEB}"/>
                    </a:ext>
                  </a:extLst>
                </p14:cNvPr>
                <p14:cNvContentPartPr/>
                <p14:nvPr/>
              </p14:nvContentPartPr>
              <p14:xfrm>
                <a:off x="5032750" y="3462296"/>
                <a:ext cx="75600" cy="99360"/>
              </p14:xfrm>
            </p:contentPart>
          </mc:Choice>
          <mc:Fallback>
            <p:pic>
              <p:nvPicPr>
                <p:cNvPr id="2058" name="墨迹 2057">
                  <a:extLst>
                    <a:ext uri="{FF2B5EF4-FFF2-40B4-BE49-F238E27FC236}">
                      <a16:creationId xmlns:a16="http://schemas.microsoft.com/office/drawing/2014/main" id="{4F9D7D6E-C57D-4E4E-8B23-11A181709AE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23750" y="3453656"/>
                  <a:ext cx="93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59" name="墨迹 2058">
                  <a:extLst>
                    <a:ext uri="{FF2B5EF4-FFF2-40B4-BE49-F238E27FC236}">
                      <a16:creationId xmlns:a16="http://schemas.microsoft.com/office/drawing/2014/main" id="{D51E9117-3E26-8614-EE12-DBE9794F957C}"/>
                    </a:ext>
                  </a:extLst>
                </p14:cNvPr>
                <p14:cNvContentPartPr/>
                <p14:nvPr/>
              </p14:nvContentPartPr>
              <p14:xfrm>
                <a:off x="5232550" y="3275096"/>
                <a:ext cx="27000" cy="92160"/>
              </p14:xfrm>
            </p:contentPart>
          </mc:Choice>
          <mc:Fallback>
            <p:pic>
              <p:nvPicPr>
                <p:cNvPr id="2059" name="墨迹 2058">
                  <a:extLst>
                    <a:ext uri="{FF2B5EF4-FFF2-40B4-BE49-F238E27FC236}">
                      <a16:creationId xmlns:a16="http://schemas.microsoft.com/office/drawing/2014/main" id="{D51E9117-3E26-8614-EE12-DBE9794F957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23550" y="3266096"/>
                  <a:ext cx="44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60" name="墨迹 2059">
                  <a:extLst>
                    <a:ext uri="{FF2B5EF4-FFF2-40B4-BE49-F238E27FC236}">
                      <a16:creationId xmlns:a16="http://schemas.microsoft.com/office/drawing/2014/main" id="{9E22E387-A89D-680E-BE9C-30F0171733DC}"/>
                    </a:ext>
                  </a:extLst>
                </p14:cNvPr>
                <p14:cNvContentPartPr/>
                <p14:nvPr/>
              </p14:nvContentPartPr>
              <p14:xfrm>
                <a:off x="5145790" y="3344576"/>
                <a:ext cx="195480" cy="187200"/>
              </p14:xfrm>
            </p:contentPart>
          </mc:Choice>
          <mc:Fallback>
            <p:pic>
              <p:nvPicPr>
                <p:cNvPr id="2060" name="墨迹 2059">
                  <a:extLst>
                    <a:ext uri="{FF2B5EF4-FFF2-40B4-BE49-F238E27FC236}">
                      <a16:creationId xmlns:a16="http://schemas.microsoft.com/office/drawing/2014/main" id="{9E22E387-A89D-680E-BE9C-30F0171733D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36790" y="3335936"/>
                  <a:ext cx="213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61" name="墨迹 2060">
                  <a:extLst>
                    <a:ext uri="{FF2B5EF4-FFF2-40B4-BE49-F238E27FC236}">
                      <a16:creationId xmlns:a16="http://schemas.microsoft.com/office/drawing/2014/main" id="{885092FC-BE19-562E-A9B3-C46E87B740F2}"/>
                    </a:ext>
                  </a:extLst>
                </p14:cNvPr>
                <p14:cNvContentPartPr/>
                <p14:nvPr/>
              </p14:nvContentPartPr>
              <p14:xfrm>
                <a:off x="5288710" y="3294176"/>
                <a:ext cx="21960" cy="381600"/>
              </p14:xfrm>
            </p:contentPart>
          </mc:Choice>
          <mc:Fallback>
            <p:pic>
              <p:nvPicPr>
                <p:cNvPr id="2061" name="墨迹 2060">
                  <a:extLst>
                    <a:ext uri="{FF2B5EF4-FFF2-40B4-BE49-F238E27FC236}">
                      <a16:creationId xmlns:a16="http://schemas.microsoft.com/office/drawing/2014/main" id="{885092FC-BE19-562E-A9B3-C46E87B740F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79710" y="3285176"/>
                  <a:ext cx="396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62" name="墨迹 2061">
                  <a:extLst>
                    <a:ext uri="{FF2B5EF4-FFF2-40B4-BE49-F238E27FC236}">
                      <a16:creationId xmlns:a16="http://schemas.microsoft.com/office/drawing/2014/main" id="{79885817-2143-6C71-A277-44DA047C6B41}"/>
                    </a:ext>
                  </a:extLst>
                </p14:cNvPr>
                <p14:cNvContentPartPr/>
                <p14:nvPr/>
              </p14:nvContentPartPr>
              <p14:xfrm>
                <a:off x="5392030" y="3304976"/>
                <a:ext cx="167760" cy="176040"/>
              </p14:xfrm>
            </p:contentPart>
          </mc:Choice>
          <mc:Fallback>
            <p:pic>
              <p:nvPicPr>
                <p:cNvPr id="2062" name="墨迹 2061">
                  <a:extLst>
                    <a:ext uri="{FF2B5EF4-FFF2-40B4-BE49-F238E27FC236}">
                      <a16:creationId xmlns:a16="http://schemas.microsoft.com/office/drawing/2014/main" id="{79885817-2143-6C71-A277-44DA047C6B4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83390" y="3296336"/>
                  <a:ext cx="185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63" name="墨迹 2062">
                  <a:extLst>
                    <a:ext uri="{FF2B5EF4-FFF2-40B4-BE49-F238E27FC236}">
                      <a16:creationId xmlns:a16="http://schemas.microsoft.com/office/drawing/2014/main" id="{A5817DED-822B-C773-51A0-98D53E81866B}"/>
                    </a:ext>
                  </a:extLst>
                </p14:cNvPr>
                <p14:cNvContentPartPr/>
                <p14:nvPr/>
              </p14:nvContentPartPr>
              <p14:xfrm>
                <a:off x="5613430" y="3269696"/>
                <a:ext cx="92160" cy="102600"/>
              </p14:xfrm>
            </p:contentPart>
          </mc:Choice>
          <mc:Fallback>
            <p:pic>
              <p:nvPicPr>
                <p:cNvPr id="2063" name="墨迹 2062">
                  <a:extLst>
                    <a:ext uri="{FF2B5EF4-FFF2-40B4-BE49-F238E27FC236}">
                      <a16:creationId xmlns:a16="http://schemas.microsoft.com/office/drawing/2014/main" id="{A5817DED-822B-C773-51A0-98D53E81866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04790" y="3261056"/>
                  <a:ext cx="109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64" name="墨迹 2063">
                  <a:extLst>
                    <a:ext uri="{FF2B5EF4-FFF2-40B4-BE49-F238E27FC236}">
                      <a16:creationId xmlns:a16="http://schemas.microsoft.com/office/drawing/2014/main" id="{22AB9E4C-BF3C-B704-E795-A6375E008C33}"/>
                    </a:ext>
                  </a:extLst>
                </p14:cNvPr>
                <p14:cNvContentPartPr/>
                <p14:nvPr/>
              </p14:nvContentPartPr>
              <p14:xfrm>
                <a:off x="5575630" y="3305696"/>
                <a:ext cx="109800" cy="185040"/>
              </p14:xfrm>
            </p:contentPart>
          </mc:Choice>
          <mc:Fallback>
            <p:pic>
              <p:nvPicPr>
                <p:cNvPr id="2064" name="墨迹 2063">
                  <a:extLst>
                    <a:ext uri="{FF2B5EF4-FFF2-40B4-BE49-F238E27FC236}">
                      <a16:creationId xmlns:a16="http://schemas.microsoft.com/office/drawing/2014/main" id="{22AB9E4C-BF3C-B704-E795-A6375E008C3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66990" y="3296696"/>
                  <a:ext cx="127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65" name="墨迹 2064">
                  <a:extLst>
                    <a:ext uri="{FF2B5EF4-FFF2-40B4-BE49-F238E27FC236}">
                      <a16:creationId xmlns:a16="http://schemas.microsoft.com/office/drawing/2014/main" id="{B4F384BC-734A-1ABE-64FA-9AA888885F40}"/>
                    </a:ext>
                  </a:extLst>
                </p14:cNvPr>
                <p14:cNvContentPartPr/>
                <p14:nvPr/>
              </p14:nvContentPartPr>
              <p14:xfrm>
                <a:off x="5642230" y="3393176"/>
                <a:ext cx="93600" cy="159120"/>
              </p14:xfrm>
            </p:contentPart>
          </mc:Choice>
          <mc:Fallback>
            <p:pic>
              <p:nvPicPr>
                <p:cNvPr id="2065" name="墨迹 2064">
                  <a:extLst>
                    <a:ext uri="{FF2B5EF4-FFF2-40B4-BE49-F238E27FC236}">
                      <a16:creationId xmlns:a16="http://schemas.microsoft.com/office/drawing/2014/main" id="{B4F384BC-734A-1ABE-64FA-9AA888885F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33230" y="3384176"/>
                  <a:ext cx="11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66" name="墨迹 2065">
                  <a:extLst>
                    <a:ext uri="{FF2B5EF4-FFF2-40B4-BE49-F238E27FC236}">
                      <a16:creationId xmlns:a16="http://schemas.microsoft.com/office/drawing/2014/main" id="{ABF2067F-2F11-3B4E-7717-699281436997}"/>
                    </a:ext>
                  </a:extLst>
                </p14:cNvPr>
                <p14:cNvContentPartPr/>
                <p14:nvPr/>
              </p14:nvContentPartPr>
              <p14:xfrm>
                <a:off x="5835550" y="3232976"/>
                <a:ext cx="138960" cy="121320"/>
              </p14:xfrm>
            </p:contentPart>
          </mc:Choice>
          <mc:Fallback>
            <p:pic>
              <p:nvPicPr>
                <p:cNvPr id="2066" name="墨迹 2065">
                  <a:extLst>
                    <a:ext uri="{FF2B5EF4-FFF2-40B4-BE49-F238E27FC236}">
                      <a16:creationId xmlns:a16="http://schemas.microsoft.com/office/drawing/2014/main" id="{ABF2067F-2F11-3B4E-7717-69928143699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26910" y="3223976"/>
                  <a:ext cx="156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67" name="墨迹 2066">
                  <a:extLst>
                    <a:ext uri="{FF2B5EF4-FFF2-40B4-BE49-F238E27FC236}">
                      <a16:creationId xmlns:a16="http://schemas.microsoft.com/office/drawing/2014/main" id="{E3D4F0DD-FFFF-953F-A0FF-84CF1AC20395}"/>
                    </a:ext>
                  </a:extLst>
                </p14:cNvPr>
                <p14:cNvContentPartPr/>
                <p14:nvPr/>
              </p14:nvContentPartPr>
              <p14:xfrm>
                <a:off x="5840230" y="3245216"/>
                <a:ext cx="213480" cy="264600"/>
              </p14:xfrm>
            </p:contentPart>
          </mc:Choice>
          <mc:Fallback>
            <p:pic>
              <p:nvPicPr>
                <p:cNvPr id="2067" name="墨迹 2066">
                  <a:extLst>
                    <a:ext uri="{FF2B5EF4-FFF2-40B4-BE49-F238E27FC236}">
                      <a16:creationId xmlns:a16="http://schemas.microsoft.com/office/drawing/2014/main" id="{E3D4F0DD-FFFF-953F-A0FF-84CF1AC203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31230" y="3236216"/>
                  <a:ext cx="231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68" name="墨迹 2067">
                  <a:extLst>
                    <a:ext uri="{FF2B5EF4-FFF2-40B4-BE49-F238E27FC236}">
                      <a16:creationId xmlns:a16="http://schemas.microsoft.com/office/drawing/2014/main" id="{7791EDC1-D53F-2E68-5EF4-2A922488FA70}"/>
                    </a:ext>
                  </a:extLst>
                </p14:cNvPr>
                <p14:cNvContentPartPr/>
                <p14:nvPr/>
              </p14:nvContentPartPr>
              <p14:xfrm>
                <a:off x="6063430" y="3248096"/>
                <a:ext cx="16560" cy="189000"/>
              </p14:xfrm>
            </p:contentPart>
          </mc:Choice>
          <mc:Fallback>
            <p:pic>
              <p:nvPicPr>
                <p:cNvPr id="2068" name="墨迹 2067">
                  <a:extLst>
                    <a:ext uri="{FF2B5EF4-FFF2-40B4-BE49-F238E27FC236}">
                      <a16:creationId xmlns:a16="http://schemas.microsoft.com/office/drawing/2014/main" id="{7791EDC1-D53F-2E68-5EF4-2A922488FA7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54790" y="3239096"/>
                  <a:ext cx="34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69" name="墨迹 2068">
                  <a:extLst>
                    <a:ext uri="{FF2B5EF4-FFF2-40B4-BE49-F238E27FC236}">
                      <a16:creationId xmlns:a16="http://schemas.microsoft.com/office/drawing/2014/main" id="{FAB52502-3473-7FA2-D10F-441F596D8E57}"/>
                    </a:ext>
                  </a:extLst>
                </p14:cNvPr>
                <p14:cNvContentPartPr/>
                <p14:nvPr/>
              </p14:nvContentPartPr>
              <p14:xfrm>
                <a:off x="6084310" y="3188696"/>
                <a:ext cx="131760" cy="116280"/>
              </p14:xfrm>
            </p:contentPart>
          </mc:Choice>
          <mc:Fallback>
            <p:pic>
              <p:nvPicPr>
                <p:cNvPr id="2069" name="墨迹 2068">
                  <a:extLst>
                    <a:ext uri="{FF2B5EF4-FFF2-40B4-BE49-F238E27FC236}">
                      <a16:creationId xmlns:a16="http://schemas.microsoft.com/office/drawing/2014/main" id="{FAB52502-3473-7FA2-D10F-441F596D8E5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75310" y="3179696"/>
                  <a:ext cx="149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70" name="墨迹 2069">
                  <a:extLst>
                    <a:ext uri="{FF2B5EF4-FFF2-40B4-BE49-F238E27FC236}">
                      <a16:creationId xmlns:a16="http://schemas.microsoft.com/office/drawing/2014/main" id="{9F626FB1-24B6-D3EB-0CFF-6CBF370A4669}"/>
                    </a:ext>
                  </a:extLst>
                </p14:cNvPr>
                <p14:cNvContentPartPr/>
                <p14:nvPr/>
              </p14:nvContentPartPr>
              <p14:xfrm>
                <a:off x="6121750" y="3146576"/>
                <a:ext cx="212040" cy="306720"/>
              </p14:xfrm>
            </p:contentPart>
          </mc:Choice>
          <mc:Fallback>
            <p:pic>
              <p:nvPicPr>
                <p:cNvPr id="2070" name="墨迹 2069">
                  <a:extLst>
                    <a:ext uri="{FF2B5EF4-FFF2-40B4-BE49-F238E27FC236}">
                      <a16:creationId xmlns:a16="http://schemas.microsoft.com/office/drawing/2014/main" id="{9F626FB1-24B6-D3EB-0CFF-6CBF370A466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13110" y="3137936"/>
                  <a:ext cx="2296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73" name="墨迹 2072">
                  <a:extLst>
                    <a:ext uri="{FF2B5EF4-FFF2-40B4-BE49-F238E27FC236}">
                      <a16:creationId xmlns:a16="http://schemas.microsoft.com/office/drawing/2014/main" id="{7E6200C4-DA77-406C-A681-05F608D5BFF9}"/>
                    </a:ext>
                  </a:extLst>
                </p14:cNvPr>
                <p14:cNvContentPartPr/>
                <p14:nvPr/>
              </p14:nvContentPartPr>
              <p14:xfrm>
                <a:off x="5628910" y="3629336"/>
                <a:ext cx="113400" cy="15480"/>
              </p14:xfrm>
            </p:contentPart>
          </mc:Choice>
          <mc:Fallback>
            <p:pic>
              <p:nvPicPr>
                <p:cNvPr id="2073" name="墨迹 2072">
                  <a:extLst>
                    <a:ext uri="{FF2B5EF4-FFF2-40B4-BE49-F238E27FC236}">
                      <a16:creationId xmlns:a16="http://schemas.microsoft.com/office/drawing/2014/main" id="{7E6200C4-DA77-406C-A681-05F608D5BFF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20270" y="3620696"/>
                  <a:ext cx="131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74" name="墨迹 2073">
                  <a:extLst>
                    <a:ext uri="{FF2B5EF4-FFF2-40B4-BE49-F238E27FC236}">
                      <a16:creationId xmlns:a16="http://schemas.microsoft.com/office/drawing/2014/main" id="{25D5BC4B-BCAF-0117-1F86-933CD961F32F}"/>
                    </a:ext>
                  </a:extLst>
                </p14:cNvPr>
                <p14:cNvContentPartPr/>
                <p14:nvPr/>
              </p14:nvContentPartPr>
              <p14:xfrm>
                <a:off x="5512270" y="3663896"/>
                <a:ext cx="284760" cy="82080"/>
              </p14:xfrm>
            </p:contentPart>
          </mc:Choice>
          <mc:Fallback>
            <p:pic>
              <p:nvPicPr>
                <p:cNvPr id="2074" name="墨迹 2073">
                  <a:extLst>
                    <a:ext uri="{FF2B5EF4-FFF2-40B4-BE49-F238E27FC236}">
                      <a16:creationId xmlns:a16="http://schemas.microsoft.com/office/drawing/2014/main" id="{25D5BC4B-BCAF-0117-1F86-933CD961F32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03270" y="3655256"/>
                  <a:ext cx="302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75" name="墨迹 2074">
                  <a:extLst>
                    <a:ext uri="{FF2B5EF4-FFF2-40B4-BE49-F238E27FC236}">
                      <a16:creationId xmlns:a16="http://schemas.microsoft.com/office/drawing/2014/main" id="{0E94355B-4D24-5536-E6D1-9237335ADA3A}"/>
                    </a:ext>
                  </a:extLst>
                </p14:cNvPr>
                <p14:cNvContentPartPr/>
                <p14:nvPr/>
              </p14:nvContentPartPr>
              <p14:xfrm>
                <a:off x="5544310" y="3543656"/>
                <a:ext cx="162720" cy="287640"/>
              </p14:xfrm>
            </p:contentPart>
          </mc:Choice>
          <mc:Fallback>
            <p:pic>
              <p:nvPicPr>
                <p:cNvPr id="2075" name="墨迹 2074">
                  <a:extLst>
                    <a:ext uri="{FF2B5EF4-FFF2-40B4-BE49-F238E27FC236}">
                      <a16:creationId xmlns:a16="http://schemas.microsoft.com/office/drawing/2014/main" id="{0E94355B-4D24-5536-E6D1-9237335ADA3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35670" y="3534656"/>
                  <a:ext cx="180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76" name="墨迹 2075">
                  <a:extLst>
                    <a:ext uri="{FF2B5EF4-FFF2-40B4-BE49-F238E27FC236}">
                      <a16:creationId xmlns:a16="http://schemas.microsoft.com/office/drawing/2014/main" id="{4DDAA7FA-1D64-FDCA-BD85-3800C4448794}"/>
                    </a:ext>
                  </a:extLst>
                </p14:cNvPr>
                <p14:cNvContentPartPr/>
                <p14:nvPr/>
              </p14:nvContentPartPr>
              <p14:xfrm>
                <a:off x="5721430" y="3750296"/>
                <a:ext cx="90360" cy="37440"/>
              </p14:xfrm>
            </p:contentPart>
          </mc:Choice>
          <mc:Fallback>
            <p:pic>
              <p:nvPicPr>
                <p:cNvPr id="2076" name="墨迹 2075">
                  <a:extLst>
                    <a:ext uri="{FF2B5EF4-FFF2-40B4-BE49-F238E27FC236}">
                      <a16:creationId xmlns:a16="http://schemas.microsoft.com/office/drawing/2014/main" id="{4DDAA7FA-1D64-FDCA-BD85-3800C444879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12430" y="3741296"/>
                  <a:ext cx="108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77" name="墨迹 2076">
                  <a:extLst>
                    <a:ext uri="{FF2B5EF4-FFF2-40B4-BE49-F238E27FC236}">
                      <a16:creationId xmlns:a16="http://schemas.microsoft.com/office/drawing/2014/main" id="{C3F4C4ED-0451-7CFA-20A5-6E90CE547812}"/>
                    </a:ext>
                  </a:extLst>
                </p14:cNvPr>
                <p14:cNvContentPartPr/>
                <p14:nvPr/>
              </p14:nvContentPartPr>
              <p14:xfrm>
                <a:off x="5841670" y="3593336"/>
                <a:ext cx="67680" cy="186840"/>
              </p14:xfrm>
            </p:contentPart>
          </mc:Choice>
          <mc:Fallback>
            <p:pic>
              <p:nvPicPr>
                <p:cNvPr id="2077" name="墨迹 2076">
                  <a:extLst>
                    <a:ext uri="{FF2B5EF4-FFF2-40B4-BE49-F238E27FC236}">
                      <a16:creationId xmlns:a16="http://schemas.microsoft.com/office/drawing/2014/main" id="{C3F4C4ED-0451-7CFA-20A5-6E90CE54781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33030" y="3584696"/>
                  <a:ext cx="85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78" name="墨迹 2077">
                  <a:extLst>
                    <a:ext uri="{FF2B5EF4-FFF2-40B4-BE49-F238E27FC236}">
                      <a16:creationId xmlns:a16="http://schemas.microsoft.com/office/drawing/2014/main" id="{6E88CE01-B97E-FABF-D5E0-25AA107B0264}"/>
                    </a:ext>
                  </a:extLst>
                </p14:cNvPr>
                <p14:cNvContentPartPr/>
                <p14:nvPr/>
              </p14:nvContentPartPr>
              <p14:xfrm>
                <a:off x="5916910" y="3536456"/>
                <a:ext cx="147960" cy="246240"/>
              </p14:xfrm>
            </p:contentPart>
          </mc:Choice>
          <mc:Fallback>
            <p:pic>
              <p:nvPicPr>
                <p:cNvPr id="2078" name="墨迹 2077">
                  <a:extLst>
                    <a:ext uri="{FF2B5EF4-FFF2-40B4-BE49-F238E27FC236}">
                      <a16:creationId xmlns:a16="http://schemas.microsoft.com/office/drawing/2014/main" id="{6E88CE01-B97E-FABF-D5E0-25AA107B026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07910" y="3527456"/>
                  <a:ext cx="1656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79" name="墨迹 2078">
                  <a:extLst>
                    <a:ext uri="{FF2B5EF4-FFF2-40B4-BE49-F238E27FC236}">
                      <a16:creationId xmlns:a16="http://schemas.microsoft.com/office/drawing/2014/main" id="{97C1C3EC-4823-B27A-3B1E-FEDFAA1D737E}"/>
                    </a:ext>
                  </a:extLst>
                </p14:cNvPr>
                <p14:cNvContentPartPr/>
                <p14:nvPr/>
              </p14:nvContentPartPr>
              <p14:xfrm>
                <a:off x="6122110" y="3511256"/>
                <a:ext cx="37440" cy="136800"/>
              </p14:xfrm>
            </p:contentPart>
          </mc:Choice>
          <mc:Fallback>
            <p:pic>
              <p:nvPicPr>
                <p:cNvPr id="2079" name="墨迹 2078">
                  <a:extLst>
                    <a:ext uri="{FF2B5EF4-FFF2-40B4-BE49-F238E27FC236}">
                      <a16:creationId xmlns:a16="http://schemas.microsoft.com/office/drawing/2014/main" id="{97C1C3EC-4823-B27A-3B1E-FEDFAA1D737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13470" y="3502256"/>
                  <a:ext cx="55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80" name="墨迹 2079">
                  <a:extLst>
                    <a:ext uri="{FF2B5EF4-FFF2-40B4-BE49-F238E27FC236}">
                      <a16:creationId xmlns:a16="http://schemas.microsoft.com/office/drawing/2014/main" id="{ED611CF9-B0CD-8B9A-A751-4B4784F0888C}"/>
                    </a:ext>
                  </a:extLst>
                </p14:cNvPr>
                <p14:cNvContentPartPr/>
                <p14:nvPr/>
              </p14:nvContentPartPr>
              <p14:xfrm>
                <a:off x="6171070" y="3533936"/>
                <a:ext cx="44640" cy="35280"/>
              </p14:xfrm>
            </p:contentPart>
          </mc:Choice>
          <mc:Fallback>
            <p:pic>
              <p:nvPicPr>
                <p:cNvPr id="2080" name="墨迹 2079">
                  <a:extLst>
                    <a:ext uri="{FF2B5EF4-FFF2-40B4-BE49-F238E27FC236}">
                      <a16:creationId xmlns:a16="http://schemas.microsoft.com/office/drawing/2014/main" id="{ED611CF9-B0CD-8B9A-A751-4B4784F0888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62070" y="3525296"/>
                  <a:ext cx="62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81" name="墨迹 2080">
                  <a:extLst>
                    <a:ext uri="{FF2B5EF4-FFF2-40B4-BE49-F238E27FC236}">
                      <a16:creationId xmlns:a16="http://schemas.microsoft.com/office/drawing/2014/main" id="{C77445F2-297B-CCAF-16D2-C00F34D5AA4B}"/>
                    </a:ext>
                  </a:extLst>
                </p14:cNvPr>
                <p14:cNvContentPartPr/>
                <p14:nvPr/>
              </p14:nvContentPartPr>
              <p14:xfrm>
                <a:off x="6236590" y="3519536"/>
                <a:ext cx="12600" cy="20160"/>
              </p14:xfrm>
            </p:contentPart>
          </mc:Choice>
          <mc:Fallback>
            <p:pic>
              <p:nvPicPr>
                <p:cNvPr id="2081" name="墨迹 2080">
                  <a:extLst>
                    <a:ext uri="{FF2B5EF4-FFF2-40B4-BE49-F238E27FC236}">
                      <a16:creationId xmlns:a16="http://schemas.microsoft.com/office/drawing/2014/main" id="{C77445F2-297B-CCAF-16D2-C00F34D5AA4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27590" y="3510896"/>
                  <a:ext cx="30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82" name="墨迹 2081">
                  <a:extLst>
                    <a:ext uri="{FF2B5EF4-FFF2-40B4-BE49-F238E27FC236}">
                      <a16:creationId xmlns:a16="http://schemas.microsoft.com/office/drawing/2014/main" id="{16712A0C-849B-73FE-9042-658EEE1FA303}"/>
                    </a:ext>
                  </a:extLst>
                </p14:cNvPr>
                <p14:cNvContentPartPr/>
                <p14:nvPr/>
              </p14:nvContentPartPr>
              <p14:xfrm>
                <a:off x="6076750" y="3568136"/>
                <a:ext cx="192600" cy="164880"/>
              </p14:xfrm>
            </p:contentPart>
          </mc:Choice>
          <mc:Fallback>
            <p:pic>
              <p:nvPicPr>
                <p:cNvPr id="2082" name="墨迹 2081">
                  <a:extLst>
                    <a:ext uri="{FF2B5EF4-FFF2-40B4-BE49-F238E27FC236}">
                      <a16:creationId xmlns:a16="http://schemas.microsoft.com/office/drawing/2014/main" id="{16712A0C-849B-73FE-9042-658EEE1FA30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67750" y="3559496"/>
                  <a:ext cx="210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83" name="墨迹 2082">
                  <a:extLst>
                    <a:ext uri="{FF2B5EF4-FFF2-40B4-BE49-F238E27FC236}">
                      <a16:creationId xmlns:a16="http://schemas.microsoft.com/office/drawing/2014/main" id="{F209B321-D125-01D5-C4CC-8EE9BFB2D445}"/>
                    </a:ext>
                  </a:extLst>
                </p14:cNvPr>
                <p14:cNvContentPartPr/>
                <p14:nvPr/>
              </p14:nvContentPartPr>
              <p14:xfrm>
                <a:off x="6173230" y="3661736"/>
                <a:ext cx="89280" cy="147240"/>
              </p14:xfrm>
            </p:contentPart>
          </mc:Choice>
          <mc:Fallback>
            <p:pic>
              <p:nvPicPr>
                <p:cNvPr id="2083" name="墨迹 2082">
                  <a:extLst>
                    <a:ext uri="{FF2B5EF4-FFF2-40B4-BE49-F238E27FC236}">
                      <a16:creationId xmlns:a16="http://schemas.microsoft.com/office/drawing/2014/main" id="{F209B321-D125-01D5-C4CC-8EE9BFB2D44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64230" y="3653096"/>
                  <a:ext cx="106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84" name="墨迹 2083">
                  <a:extLst>
                    <a:ext uri="{FF2B5EF4-FFF2-40B4-BE49-F238E27FC236}">
                      <a16:creationId xmlns:a16="http://schemas.microsoft.com/office/drawing/2014/main" id="{77D2F8F0-C250-8656-EF09-83EA6BA26507}"/>
                    </a:ext>
                  </a:extLst>
                </p14:cNvPr>
                <p14:cNvContentPartPr/>
                <p14:nvPr/>
              </p14:nvContentPartPr>
              <p14:xfrm>
                <a:off x="6344590" y="3519536"/>
                <a:ext cx="79920" cy="178920"/>
              </p14:xfrm>
            </p:contentPart>
          </mc:Choice>
          <mc:Fallback>
            <p:pic>
              <p:nvPicPr>
                <p:cNvPr id="2084" name="墨迹 2083">
                  <a:extLst>
                    <a:ext uri="{FF2B5EF4-FFF2-40B4-BE49-F238E27FC236}">
                      <a16:creationId xmlns:a16="http://schemas.microsoft.com/office/drawing/2014/main" id="{77D2F8F0-C250-8656-EF09-83EA6BA2650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35590" y="3510896"/>
                  <a:ext cx="97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85" name="墨迹 2084">
                  <a:extLst>
                    <a:ext uri="{FF2B5EF4-FFF2-40B4-BE49-F238E27FC236}">
                      <a16:creationId xmlns:a16="http://schemas.microsoft.com/office/drawing/2014/main" id="{83E2BF47-02FD-F8D0-0065-C6756888DE51}"/>
                    </a:ext>
                  </a:extLst>
                </p14:cNvPr>
                <p14:cNvContentPartPr/>
                <p14:nvPr/>
              </p14:nvContentPartPr>
              <p14:xfrm>
                <a:off x="6411190" y="3499376"/>
                <a:ext cx="173160" cy="237240"/>
              </p14:xfrm>
            </p:contentPart>
          </mc:Choice>
          <mc:Fallback>
            <p:pic>
              <p:nvPicPr>
                <p:cNvPr id="2085" name="墨迹 2084">
                  <a:extLst>
                    <a:ext uri="{FF2B5EF4-FFF2-40B4-BE49-F238E27FC236}">
                      <a16:creationId xmlns:a16="http://schemas.microsoft.com/office/drawing/2014/main" id="{83E2BF47-02FD-F8D0-0065-C6756888DE5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02190" y="3490736"/>
                  <a:ext cx="190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86" name="墨迹 2085">
                  <a:extLst>
                    <a:ext uri="{FF2B5EF4-FFF2-40B4-BE49-F238E27FC236}">
                      <a16:creationId xmlns:a16="http://schemas.microsoft.com/office/drawing/2014/main" id="{7F472353-2752-F373-B958-452408367740}"/>
                    </a:ext>
                  </a:extLst>
                </p14:cNvPr>
                <p14:cNvContentPartPr/>
                <p14:nvPr/>
              </p14:nvContentPartPr>
              <p14:xfrm>
                <a:off x="6626110" y="3514496"/>
                <a:ext cx="97920" cy="179640"/>
              </p14:xfrm>
            </p:contentPart>
          </mc:Choice>
          <mc:Fallback>
            <p:pic>
              <p:nvPicPr>
                <p:cNvPr id="2086" name="墨迹 2085">
                  <a:extLst>
                    <a:ext uri="{FF2B5EF4-FFF2-40B4-BE49-F238E27FC236}">
                      <a16:creationId xmlns:a16="http://schemas.microsoft.com/office/drawing/2014/main" id="{7F472353-2752-F373-B958-45240836774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17470" y="3505856"/>
                  <a:ext cx="115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87" name="墨迹 2086">
                  <a:extLst>
                    <a:ext uri="{FF2B5EF4-FFF2-40B4-BE49-F238E27FC236}">
                      <a16:creationId xmlns:a16="http://schemas.microsoft.com/office/drawing/2014/main" id="{7F4B9526-91F1-946E-99ED-59FD044A82B8}"/>
                    </a:ext>
                  </a:extLst>
                </p14:cNvPr>
                <p14:cNvContentPartPr/>
                <p14:nvPr/>
              </p14:nvContentPartPr>
              <p14:xfrm>
                <a:off x="6650950" y="3537896"/>
                <a:ext cx="119160" cy="74520"/>
              </p14:xfrm>
            </p:contentPart>
          </mc:Choice>
          <mc:Fallback>
            <p:pic>
              <p:nvPicPr>
                <p:cNvPr id="2087" name="墨迹 2086">
                  <a:extLst>
                    <a:ext uri="{FF2B5EF4-FFF2-40B4-BE49-F238E27FC236}">
                      <a16:creationId xmlns:a16="http://schemas.microsoft.com/office/drawing/2014/main" id="{7F4B9526-91F1-946E-99ED-59FD044A82B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41950" y="3529256"/>
                  <a:ext cx="136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88" name="墨迹 2087">
                  <a:extLst>
                    <a:ext uri="{FF2B5EF4-FFF2-40B4-BE49-F238E27FC236}">
                      <a16:creationId xmlns:a16="http://schemas.microsoft.com/office/drawing/2014/main" id="{0B470865-199C-405A-B7D4-4FB5CC39A4AD}"/>
                    </a:ext>
                  </a:extLst>
                </p14:cNvPr>
                <p14:cNvContentPartPr/>
                <p14:nvPr/>
              </p14:nvContentPartPr>
              <p14:xfrm>
                <a:off x="6693790" y="3496496"/>
                <a:ext cx="96480" cy="167760"/>
              </p14:xfrm>
            </p:contentPart>
          </mc:Choice>
          <mc:Fallback>
            <p:pic>
              <p:nvPicPr>
                <p:cNvPr id="2088" name="墨迹 2087">
                  <a:extLst>
                    <a:ext uri="{FF2B5EF4-FFF2-40B4-BE49-F238E27FC236}">
                      <a16:creationId xmlns:a16="http://schemas.microsoft.com/office/drawing/2014/main" id="{0B470865-199C-405A-B7D4-4FB5CC39A4A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85150" y="3487856"/>
                  <a:ext cx="114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89" name="墨迹 2088">
                  <a:extLst>
                    <a:ext uri="{FF2B5EF4-FFF2-40B4-BE49-F238E27FC236}">
                      <a16:creationId xmlns:a16="http://schemas.microsoft.com/office/drawing/2014/main" id="{CE51F7E7-FEC7-E75F-E393-629F95199BFF}"/>
                    </a:ext>
                  </a:extLst>
                </p14:cNvPr>
                <p14:cNvContentPartPr/>
                <p14:nvPr/>
              </p14:nvContentPartPr>
              <p14:xfrm>
                <a:off x="6618190" y="3495416"/>
                <a:ext cx="231840" cy="245520"/>
              </p14:xfrm>
            </p:contentPart>
          </mc:Choice>
          <mc:Fallback>
            <p:pic>
              <p:nvPicPr>
                <p:cNvPr id="2089" name="墨迹 2088">
                  <a:extLst>
                    <a:ext uri="{FF2B5EF4-FFF2-40B4-BE49-F238E27FC236}">
                      <a16:creationId xmlns:a16="http://schemas.microsoft.com/office/drawing/2014/main" id="{CE51F7E7-FEC7-E75F-E393-629F95199BF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09190" y="3486776"/>
                  <a:ext cx="249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90" name="墨迹 2089">
                  <a:extLst>
                    <a:ext uri="{FF2B5EF4-FFF2-40B4-BE49-F238E27FC236}">
                      <a16:creationId xmlns:a16="http://schemas.microsoft.com/office/drawing/2014/main" id="{0C24C304-C270-53E7-7889-EACE4C10C072}"/>
                    </a:ext>
                  </a:extLst>
                </p14:cNvPr>
                <p14:cNvContentPartPr/>
                <p14:nvPr/>
              </p14:nvContentPartPr>
              <p14:xfrm>
                <a:off x="6991510" y="3451136"/>
                <a:ext cx="88200" cy="135720"/>
              </p14:xfrm>
            </p:contentPart>
          </mc:Choice>
          <mc:Fallback>
            <p:pic>
              <p:nvPicPr>
                <p:cNvPr id="2090" name="墨迹 2089">
                  <a:extLst>
                    <a:ext uri="{FF2B5EF4-FFF2-40B4-BE49-F238E27FC236}">
                      <a16:creationId xmlns:a16="http://schemas.microsoft.com/office/drawing/2014/main" id="{0C24C304-C270-53E7-7889-EACE4C10C07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82510" y="3442496"/>
                  <a:ext cx="105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91" name="墨迹 2090">
                  <a:extLst>
                    <a:ext uri="{FF2B5EF4-FFF2-40B4-BE49-F238E27FC236}">
                      <a16:creationId xmlns:a16="http://schemas.microsoft.com/office/drawing/2014/main" id="{DC20589B-7450-5A62-B968-BD0FE17A1F81}"/>
                    </a:ext>
                  </a:extLst>
                </p14:cNvPr>
                <p14:cNvContentPartPr/>
                <p14:nvPr/>
              </p14:nvContentPartPr>
              <p14:xfrm>
                <a:off x="6909430" y="3607016"/>
                <a:ext cx="209520" cy="95040"/>
              </p14:xfrm>
            </p:contentPart>
          </mc:Choice>
          <mc:Fallback>
            <p:pic>
              <p:nvPicPr>
                <p:cNvPr id="2091" name="墨迹 2090">
                  <a:extLst>
                    <a:ext uri="{FF2B5EF4-FFF2-40B4-BE49-F238E27FC236}">
                      <a16:creationId xmlns:a16="http://schemas.microsoft.com/office/drawing/2014/main" id="{DC20589B-7450-5A62-B968-BD0FE17A1F8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00790" y="3598016"/>
                  <a:ext cx="227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92" name="墨迹 2091">
                  <a:extLst>
                    <a:ext uri="{FF2B5EF4-FFF2-40B4-BE49-F238E27FC236}">
                      <a16:creationId xmlns:a16="http://schemas.microsoft.com/office/drawing/2014/main" id="{82E721DB-9A80-30D4-40A7-5E7A27431FD3}"/>
                    </a:ext>
                  </a:extLst>
                </p14:cNvPr>
                <p14:cNvContentPartPr/>
                <p14:nvPr/>
              </p14:nvContentPartPr>
              <p14:xfrm>
                <a:off x="7051630" y="3568136"/>
                <a:ext cx="84960" cy="169200"/>
              </p14:xfrm>
            </p:contentPart>
          </mc:Choice>
          <mc:Fallback>
            <p:pic>
              <p:nvPicPr>
                <p:cNvPr id="2092" name="墨迹 2091">
                  <a:extLst>
                    <a:ext uri="{FF2B5EF4-FFF2-40B4-BE49-F238E27FC236}">
                      <a16:creationId xmlns:a16="http://schemas.microsoft.com/office/drawing/2014/main" id="{82E721DB-9A80-30D4-40A7-5E7A27431F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42630" y="3559136"/>
                  <a:ext cx="102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93" name="墨迹 2092">
                  <a:extLst>
                    <a:ext uri="{FF2B5EF4-FFF2-40B4-BE49-F238E27FC236}">
                      <a16:creationId xmlns:a16="http://schemas.microsoft.com/office/drawing/2014/main" id="{F3D2B2D5-B332-CFD8-7BDE-6655C8E9D412}"/>
                    </a:ext>
                  </a:extLst>
                </p14:cNvPr>
                <p14:cNvContentPartPr/>
                <p14:nvPr/>
              </p14:nvContentPartPr>
              <p14:xfrm>
                <a:off x="7305430" y="3449696"/>
                <a:ext cx="74160" cy="26640"/>
              </p14:xfrm>
            </p:contentPart>
          </mc:Choice>
          <mc:Fallback>
            <p:pic>
              <p:nvPicPr>
                <p:cNvPr id="2093" name="墨迹 2092">
                  <a:extLst>
                    <a:ext uri="{FF2B5EF4-FFF2-40B4-BE49-F238E27FC236}">
                      <a16:creationId xmlns:a16="http://schemas.microsoft.com/office/drawing/2014/main" id="{F3D2B2D5-B332-CFD8-7BDE-6655C8E9D41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296430" y="3440696"/>
                  <a:ext cx="918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94" name="墨迹 2093">
                  <a:extLst>
                    <a:ext uri="{FF2B5EF4-FFF2-40B4-BE49-F238E27FC236}">
                      <a16:creationId xmlns:a16="http://schemas.microsoft.com/office/drawing/2014/main" id="{73453151-112F-511E-EF4E-866D2B35B4BC}"/>
                    </a:ext>
                  </a:extLst>
                </p14:cNvPr>
                <p14:cNvContentPartPr/>
                <p14:nvPr/>
              </p14:nvContentPartPr>
              <p14:xfrm>
                <a:off x="7323790" y="3418376"/>
                <a:ext cx="21600" cy="114480"/>
              </p14:xfrm>
            </p:contentPart>
          </mc:Choice>
          <mc:Fallback>
            <p:pic>
              <p:nvPicPr>
                <p:cNvPr id="2094" name="墨迹 2093">
                  <a:extLst>
                    <a:ext uri="{FF2B5EF4-FFF2-40B4-BE49-F238E27FC236}">
                      <a16:creationId xmlns:a16="http://schemas.microsoft.com/office/drawing/2014/main" id="{73453151-112F-511E-EF4E-866D2B35B4B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15150" y="3409376"/>
                  <a:ext cx="39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95" name="墨迹 2094">
                  <a:extLst>
                    <a:ext uri="{FF2B5EF4-FFF2-40B4-BE49-F238E27FC236}">
                      <a16:creationId xmlns:a16="http://schemas.microsoft.com/office/drawing/2014/main" id="{0EF031D2-ABC7-ADD5-E54D-C72E9BE09BB7}"/>
                    </a:ext>
                  </a:extLst>
                </p14:cNvPr>
                <p14:cNvContentPartPr/>
                <p14:nvPr/>
              </p14:nvContentPartPr>
              <p14:xfrm>
                <a:off x="7276630" y="3396776"/>
                <a:ext cx="93960" cy="278640"/>
              </p14:xfrm>
            </p:contentPart>
          </mc:Choice>
          <mc:Fallback>
            <p:pic>
              <p:nvPicPr>
                <p:cNvPr id="2095" name="墨迹 2094">
                  <a:extLst>
                    <a:ext uri="{FF2B5EF4-FFF2-40B4-BE49-F238E27FC236}">
                      <a16:creationId xmlns:a16="http://schemas.microsoft.com/office/drawing/2014/main" id="{0EF031D2-ABC7-ADD5-E54D-C72E9BE09BB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267990" y="3387776"/>
                  <a:ext cx="1116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96" name="墨迹 2095">
                  <a:extLst>
                    <a:ext uri="{FF2B5EF4-FFF2-40B4-BE49-F238E27FC236}">
                      <a16:creationId xmlns:a16="http://schemas.microsoft.com/office/drawing/2014/main" id="{A3991AB7-2D2F-9419-8A0C-A44661122B4F}"/>
                    </a:ext>
                  </a:extLst>
                </p14:cNvPr>
                <p14:cNvContentPartPr/>
                <p14:nvPr/>
              </p14:nvContentPartPr>
              <p14:xfrm>
                <a:off x="7267990" y="3546176"/>
                <a:ext cx="83880" cy="94680"/>
              </p14:xfrm>
            </p:contentPart>
          </mc:Choice>
          <mc:Fallback>
            <p:pic>
              <p:nvPicPr>
                <p:cNvPr id="2096" name="墨迹 2095">
                  <a:extLst>
                    <a:ext uri="{FF2B5EF4-FFF2-40B4-BE49-F238E27FC236}">
                      <a16:creationId xmlns:a16="http://schemas.microsoft.com/office/drawing/2014/main" id="{A3991AB7-2D2F-9419-8A0C-A44661122B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258990" y="3537176"/>
                  <a:ext cx="101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97" name="墨迹 2096">
                  <a:extLst>
                    <a:ext uri="{FF2B5EF4-FFF2-40B4-BE49-F238E27FC236}">
                      <a16:creationId xmlns:a16="http://schemas.microsoft.com/office/drawing/2014/main" id="{92FD649E-CC58-E91E-B751-77D2735AA524}"/>
                    </a:ext>
                  </a:extLst>
                </p14:cNvPr>
                <p14:cNvContentPartPr/>
                <p14:nvPr/>
              </p14:nvContentPartPr>
              <p14:xfrm>
                <a:off x="7349710" y="3466976"/>
                <a:ext cx="190440" cy="155160"/>
              </p14:xfrm>
            </p:contentPart>
          </mc:Choice>
          <mc:Fallback>
            <p:pic>
              <p:nvPicPr>
                <p:cNvPr id="2097" name="墨迹 2096">
                  <a:extLst>
                    <a:ext uri="{FF2B5EF4-FFF2-40B4-BE49-F238E27FC236}">
                      <a16:creationId xmlns:a16="http://schemas.microsoft.com/office/drawing/2014/main" id="{92FD649E-CC58-E91E-B751-77D2735AA52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341070" y="3457976"/>
                  <a:ext cx="208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98" name="墨迹 2097">
                  <a:extLst>
                    <a:ext uri="{FF2B5EF4-FFF2-40B4-BE49-F238E27FC236}">
                      <a16:creationId xmlns:a16="http://schemas.microsoft.com/office/drawing/2014/main" id="{593B4A84-4B35-4D11-9032-EC5395A921C6}"/>
                    </a:ext>
                  </a:extLst>
                </p14:cNvPr>
                <p14:cNvContentPartPr/>
                <p14:nvPr/>
              </p14:nvContentPartPr>
              <p14:xfrm>
                <a:off x="7550230" y="3406496"/>
                <a:ext cx="170640" cy="176760"/>
              </p14:xfrm>
            </p:contentPart>
          </mc:Choice>
          <mc:Fallback>
            <p:pic>
              <p:nvPicPr>
                <p:cNvPr id="2098" name="墨迹 2097">
                  <a:extLst>
                    <a:ext uri="{FF2B5EF4-FFF2-40B4-BE49-F238E27FC236}">
                      <a16:creationId xmlns:a16="http://schemas.microsoft.com/office/drawing/2014/main" id="{593B4A84-4B35-4D11-9032-EC5395A921C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41590" y="3397496"/>
                  <a:ext cx="188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99" name="墨迹 2098">
                  <a:extLst>
                    <a:ext uri="{FF2B5EF4-FFF2-40B4-BE49-F238E27FC236}">
                      <a16:creationId xmlns:a16="http://schemas.microsoft.com/office/drawing/2014/main" id="{32D95022-2632-CDFE-434E-5FB3532BD12A}"/>
                    </a:ext>
                  </a:extLst>
                </p14:cNvPr>
                <p14:cNvContentPartPr/>
                <p14:nvPr/>
              </p14:nvContentPartPr>
              <p14:xfrm>
                <a:off x="7818790" y="3347816"/>
                <a:ext cx="131760" cy="30240"/>
              </p14:xfrm>
            </p:contentPart>
          </mc:Choice>
          <mc:Fallback>
            <p:pic>
              <p:nvPicPr>
                <p:cNvPr id="2099" name="墨迹 2098">
                  <a:extLst>
                    <a:ext uri="{FF2B5EF4-FFF2-40B4-BE49-F238E27FC236}">
                      <a16:creationId xmlns:a16="http://schemas.microsoft.com/office/drawing/2014/main" id="{32D95022-2632-CDFE-434E-5FB3532BD12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09790" y="3339176"/>
                  <a:ext cx="149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00" name="墨迹 2099">
                  <a:extLst>
                    <a:ext uri="{FF2B5EF4-FFF2-40B4-BE49-F238E27FC236}">
                      <a16:creationId xmlns:a16="http://schemas.microsoft.com/office/drawing/2014/main" id="{2B751131-79CD-DA74-DE0C-0FFD598AA4B3}"/>
                    </a:ext>
                  </a:extLst>
                </p14:cNvPr>
                <p14:cNvContentPartPr/>
                <p14:nvPr/>
              </p14:nvContentPartPr>
              <p14:xfrm>
                <a:off x="7841830" y="3301736"/>
                <a:ext cx="82080" cy="202680"/>
              </p14:xfrm>
            </p:contentPart>
          </mc:Choice>
          <mc:Fallback>
            <p:pic>
              <p:nvPicPr>
                <p:cNvPr id="2100" name="墨迹 2099">
                  <a:extLst>
                    <a:ext uri="{FF2B5EF4-FFF2-40B4-BE49-F238E27FC236}">
                      <a16:creationId xmlns:a16="http://schemas.microsoft.com/office/drawing/2014/main" id="{2B751131-79CD-DA74-DE0C-0FFD598AA4B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32830" y="3293096"/>
                  <a:ext cx="99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01" name="墨迹 2100">
                  <a:extLst>
                    <a:ext uri="{FF2B5EF4-FFF2-40B4-BE49-F238E27FC236}">
                      <a16:creationId xmlns:a16="http://schemas.microsoft.com/office/drawing/2014/main" id="{7F2F4876-17B8-3B40-66D9-01185B667D7E}"/>
                    </a:ext>
                  </a:extLst>
                </p14:cNvPr>
                <p14:cNvContentPartPr/>
                <p14:nvPr/>
              </p14:nvContentPartPr>
              <p14:xfrm>
                <a:off x="7812670" y="3409376"/>
                <a:ext cx="141480" cy="152640"/>
              </p14:xfrm>
            </p:contentPart>
          </mc:Choice>
          <mc:Fallback>
            <p:pic>
              <p:nvPicPr>
                <p:cNvPr id="2101" name="墨迹 2100">
                  <a:extLst>
                    <a:ext uri="{FF2B5EF4-FFF2-40B4-BE49-F238E27FC236}">
                      <a16:creationId xmlns:a16="http://schemas.microsoft.com/office/drawing/2014/main" id="{7F2F4876-17B8-3B40-66D9-01185B667D7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03670" y="3400376"/>
                  <a:ext cx="159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02" name="墨迹 2101">
                  <a:extLst>
                    <a:ext uri="{FF2B5EF4-FFF2-40B4-BE49-F238E27FC236}">
                      <a16:creationId xmlns:a16="http://schemas.microsoft.com/office/drawing/2014/main" id="{D8D0019A-7AED-3110-6538-F5CA9DC65239}"/>
                    </a:ext>
                  </a:extLst>
                </p14:cNvPr>
                <p14:cNvContentPartPr/>
                <p14:nvPr/>
              </p14:nvContentPartPr>
              <p14:xfrm>
                <a:off x="7971790" y="3342776"/>
                <a:ext cx="27000" cy="211320"/>
              </p14:xfrm>
            </p:contentPart>
          </mc:Choice>
          <mc:Fallback>
            <p:pic>
              <p:nvPicPr>
                <p:cNvPr id="2102" name="墨迹 2101">
                  <a:extLst>
                    <a:ext uri="{FF2B5EF4-FFF2-40B4-BE49-F238E27FC236}">
                      <a16:creationId xmlns:a16="http://schemas.microsoft.com/office/drawing/2014/main" id="{D8D0019A-7AED-3110-6538-F5CA9DC6523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62790" y="3333776"/>
                  <a:ext cx="44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03" name="墨迹 2102">
                  <a:extLst>
                    <a:ext uri="{FF2B5EF4-FFF2-40B4-BE49-F238E27FC236}">
                      <a16:creationId xmlns:a16="http://schemas.microsoft.com/office/drawing/2014/main" id="{DE798D7E-D116-FD15-370E-E3E9321988FE}"/>
                    </a:ext>
                  </a:extLst>
                </p14:cNvPr>
                <p14:cNvContentPartPr/>
                <p14:nvPr/>
              </p14:nvContentPartPr>
              <p14:xfrm>
                <a:off x="7994470" y="3317936"/>
                <a:ext cx="69120" cy="348840"/>
              </p14:xfrm>
            </p:contentPart>
          </mc:Choice>
          <mc:Fallback>
            <p:pic>
              <p:nvPicPr>
                <p:cNvPr id="2103" name="墨迹 2102">
                  <a:extLst>
                    <a:ext uri="{FF2B5EF4-FFF2-40B4-BE49-F238E27FC236}">
                      <a16:creationId xmlns:a16="http://schemas.microsoft.com/office/drawing/2014/main" id="{DE798D7E-D116-FD15-370E-E3E9321988F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985830" y="3309296"/>
                  <a:ext cx="867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04" name="墨迹 2103">
                  <a:extLst>
                    <a:ext uri="{FF2B5EF4-FFF2-40B4-BE49-F238E27FC236}">
                      <a16:creationId xmlns:a16="http://schemas.microsoft.com/office/drawing/2014/main" id="{C3F49DE3-5E95-3A1F-DEF7-EB1E2A9779D4}"/>
                    </a:ext>
                  </a:extLst>
                </p14:cNvPr>
                <p14:cNvContentPartPr/>
                <p14:nvPr/>
              </p14:nvContentPartPr>
              <p14:xfrm>
                <a:off x="8009590" y="3457256"/>
                <a:ext cx="35280" cy="61920"/>
              </p14:xfrm>
            </p:contentPart>
          </mc:Choice>
          <mc:Fallback>
            <p:pic>
              <p:nvPicPr>
                <p:cNvPr id="2104" name="墨迹 2103">
                  <a:extLst>
                    <a:ext uri="{FF2B5EF4-FFF2-40B4-BE49-F238E27FC236}">
                      <a16:creationId xmlns:a16="http://schemas.microsoft.com/office/drawing/2014/main" id="{C3F49DE3-5E95-3A1F-DEF7-EB1E2A9779D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00950" y="3448616"/>
                  <a:ext cx="52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07" name="墨迹 2106">
                  <a:extLst>
                    <a:ext uri="{FF2B5EF4-FFF2-40B4-BE49-F238E27FC236}">
                      <a16:creationId xmlns:a16="http://schemas.microsoft.com/office/drawing/2014/main" id="{4D9B7E86-D3C2-46BE-2E34-C10702D625DA}"/>
                    </a:ext>
                  </a:extLst>
                </p14:cNvPr>
                <p14:cNvContentPartPr/>
                <p14:nvPr/>
              </p14:nvContentPartPr>
              <p14:xfrm>
                <a:off x="8213350" y="3288776"/>
                <a:ext cx="22320" cy="42120"/>
              </p14:xfrm>
            </p:contentPart>
          </mc:Choice>
          <mc:Fallback>
            <p:pic>
              <p:nvPicPr>
                <p:cNvPr id="2107" name="墨迹 2106">
                  <a:extLst>
                    <a:ext uri="{FF2B5EF4-FFF2-40B4-BE49-F238E27FC236}">
                      <a16:creationId xmlns:a16="http://schemas.microsoft.com/office/drawing/2014/main" id="{4D9B7E86-D3C2-46BE-2E34-C10702D625D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204350" y="3280136"/>
                  <a:ext cx="39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08" name="墨迹 2107">
                  <a:extLst>
                    <a:ext uri="{FF2B5EF4-FFF2-40B4-BE49-F238E27FC236}">
                      <a16:creationId xmlns:a16="http://schemas.microsoft.com/office/drawing/2014/main" id="{6CD29EAA-9498-1C13-BDE1-31783DE0EDBD}"/>
                    </a:ext>
                  </a:extLst>
                </p14:cNvPr>
                <p14:cNvContentPartPr/>
                <p14:nvPr/>
              </p14:nvContentPartPr>
              <p14:xfrm>
                <a:off x="8197150" y="3354296"/>
                <a:ext cx="48240" cy="106200"/>
              </p14:xfrm>
            </p:contentPart>
          </mc:Choice>
          <mc:Fallback>
            <p:pic>
              <p:nvPicPr>
                <p:cNvPr id="2108" name="墨迹 2107">
                  <a:extLst>
                    <a:ext uri="{FF2B5EF4-FFF2-40B4-BE49-F238E27FC236}">
                      <a16:creationId xmlns:a16="http://schemas.microsoft.com/office/drawing/2014/main" id="{6CD29EAA-9498-1C13-BDE1-31783DE0EDB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88150" y="3345656"/>
                  <a:ext cx="65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09" name="墨迹 2108">
                  <a:extLst>
                    <a:ext uri="{FF2B5EF4-FFF2-40B4-BE49-F238E27FC236}">
                      <a16:creationId xmlns:a16="http://schemas.microsoft.com/office/drawing/2014/main" id="{2B2D3CA1-9978-F983-A506-3844ECFB5811}"/>
                    </a:ext>
                  </a:extLst>
                </p14:cNvPr>
                <p14:cNvContentPartPr/>
                <p14:nvPr/>
              </p14:nvContentPartPr>
              <p14:xfrm>
                <a:off x="8252230" y="3261416"/>
                <a:ext cx="109440" cy="207720"/>
              </p14:xfrm>
            </p:contentPart>
          </mc:Choice>
          <mc:Fallback>
            <p:pic>
              <p:nvPicPr>
                <p:cNvPr id="2109" name="墨迹 2108">
                  <a:extLst>
                    <a:ext uri="{FF2B5EF4-FFF2-40B4-BE49-F238E27FC236}">
                      <a16:creationId xmlns:a16="http://schemas.microsoft.com/office/drawing/2014/main" id="{2B2D3CA1-9978-F983-A506-3844ECFB581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43230" y="3252416"/>
                  <a:ext cx="127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10" name="墨迹 2109">
                  <a:extLst>
                    <a:ext uri="{FF2B5EF4-FFF2-40B4-BE49-F238E27FC236}">
                      <a16:creationId xmlns:a16="http://schemas.microsoft.com/office/drawing/2014/main" id="{443908F0-CF6D-854F-EE52-C2EB3725CBE6}"/>
                    </a:ext>
                  </a:extLst>
                </p14:cNvPr>
                <p14:cNvContentPartPr/>
                <p14:nvPr/>
              </p14:nvContentPartPr>
              <p14:xfrm>
                <a:off x="8265190" y="3329096"/>
                <a:ext cx="59760" cy="5400"/>
              </p14:xfrm>
            </p:contentPart>
          </mc:Choice>
          <mc:Fallback>
            <p:pic>
              <p:nvPicPr>
                <p:cNvPr id="2110" name="墨迹 2109">
                  <a:extLst>
                    <a:ext uri="{FF2B5EF4-FFF2-40B4-BE49-F238E27FC236}">
                      <a16:creationId xmlns:a16="http://schemas.microsoft.com/office/drawing/2014/main" id="{443908F0-CF6D-854F-EE52-C2EB3725CBE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56190" y="3320096"/>
                  <a:ext cx="77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1" name="墨迹 2110">
                  <a:extLst>
                    <a:ext uri="{FF2B5EF4-FFF2-40B4-BE49-F238E27FC236}">
                      <a16:creationId xmlns:a16="http://schemas.microsoft.com/office/drawing/2014/main" id="{DBB9F052-ECE6-2839-CFF3-1AD9EA92D3CD}"/>
                    </a:ext>
                  </a:extLst>
                </p14:cNvPr>
                <p14:cNvContentPartPr/>
                <p14:nvPr/>
              </p14:nvContentPartPr>
              <p14:xfrm>
                <a:off x="8212270" y="3360056"/>
                <a:ext cx="98280" cy="82800"/>
              </p14:xfrm>
            </p:contentPart>
          </mc:Choice>
          <mc:Fallback>
            <p:pic>
              <p:nvPicPr>
                <p:cNvPr id="2111" name="墨迹 2110">
                  <a:extLst>
                    <a:ext uri="{FF2B5EF4-FFF2-40B4-BE49-F238E27FC236}">
                      <a16:creationId xmlns:a16="http://schemas.microsoft.com/office/drawing/2014/main" id="{DBB9F052-ECE6-2839-CFF3-1AD9EA92D3C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203630" y="3351056"/>
                  <a:ext cx="115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8256" name="墨迹 8255">
                  <a:extLst>
                    <a:ext uri="{FF2B5EF4-FFF2-40B4-BE49-F238E27FC236}">
                      <a16:creationId xmlns:a16="http://schemas.microsoft.com/office/drawing/2014/main" id="{8B6964D7-0D01-41AF-1D55-F5F0F1AB349D}"/>
                    </a:ext>
                  </a:extLst>
                </p14:cNvPr>
                <p14:cNvContentPartPr/>
                <p14:nvPr/>
              </p14:nvContentPartPr>
              <p14:xfrm>
                <a:off x="8214070" y="3457256"/>
                <a:ext cx="86760" cy="59760"/>
              </p14:xfrm>
            </p:contentPart>
          </mc:Choice>
          <mc:Fallback>
            <p:pic>
              <p:nvPicPr>
                <p:cNvPr id="8256" name="墨迹 8255">
                  <a:extLst>
                    <a:ext uri="{FF2B5EF4-FFF2-40B4-BE49-F238E27FC236}">
                      <a16:creationId xmlns:a16="http://schemas.microsoft.com/office/drawing/2014/main" id="{8B6964D7-0D01-41AF-1D55-F5F0F1AB349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205070" y="3448616"/>
                  <a:ext cx="104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8257" name="墨迹 8256">
                  <a:extLst>
                    <a:ext uri="{FF2B5EF4-FFF2-40B4-BE49-F238E27FC236}">
                      <a16:creationId xmlns:a16="http://schemas.microsoft.com/office/drawing/2014/main" id="{22DFD657-47DD-B3CC-1A7A-F10816E2C189}"/>
                    </a:ext>
                  </a:extLst>
                </p14:cNvPr>
                <p14:cNvContentPartPr/>
                <p14:nvPr/>
              </p14:nvContentPartPr>
              <p14:xfrm>
                <a:off x="8168710" y="3524576"/>
                <a:ext cx="290880" cy="30600"/>
              </p14:xfrm>
            </p:contentPart>
          </mc:Choice>
          <mc:Fallback>
            <p:pic>
              <p:nvPicPr>
                <p:cNvPr id="8257" name="墨迹 8256">
                  <a:extLst>
                    <a:ext uri="{FF2B5EF4-FFF2-40B4-BE49-F238E27FC236}">
                      <a16:creationId xmlns:a16="http://schemas.microsoft.com/office/drawing/2014/main" id="{22DFD657-47DD-B3CC-1A7A-F10816E2C18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60070" y="3515576"/>
                  <a:ext cx="30852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05" name="组合 8304">
            <a:extLst>
              <a:ext uri="{FF2B5EF4-FFF2-40B4-BE49-F238E27FC236}">
                <a16:creationId xmlns:a16="http://schemas.microsoft.com/office/drawing/2014/main" id="{1E5E3EF2-69FB-5F99-0AEF-96798D8663B2}"/>
              </a:ext>
            </a:extLst>
          </p:cNvPr>
          <p:cNvGrpSpPr/>
          <p:nvPr/>
        </p:nvGrpSpPr>
        <p:grpSpPr>
          <a:xfrm>
            <a:off x="3795790" y="4104176"/>
            <a:ext cx="3484440" cy="712800"/>
            <a:chOff x="3795790" y="4104176"/>
            <a:chExt cx="3484440" cy="71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8259" name="墨迹 8258">
                  <a:extLst>
                    <a:ext uri="{FF2B5EF4-FFF2-40B4-BE49-F238E27FC236}">
                      <a16:creationId xmlns:a16="http://schemas.microsoft.com/office/drawing/2014/main" id="{7339DD5C-60D8-B6E7-5A07-64C77969DBD4}"/>
                    </a:ext>
                  </a:extLst>
                </p14:cNvPr>
                <p14:cNvContentPartPr/>
                <p14:nvPr/>
              </p14:nvContentPartPr>
              <p14:xfrm>
                <a:off x="3972190" y="4188776"/>
                <a:ext cx="103320" cy="92880"/>
              </p14:xfrm>
            </p:contentPart>
          </mc:Choice>
          <mc:Fallback>
            <p:pic>
              <p:nvPicPr>
                <p:cNvPr id="8259" name="墨迹 8258">
                  <a:extLst>
                    <a:ext uri="{FF2B5EF4-FFF2-40B4-BE49-F238E27FC236}">
                      <a16:creationId xmlns:a16="http://schemas.microsoft.com/office/drawing/2014/main" id="{7339DD5C-60D8-B6E7-5A07-64C77969DBD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63550" y="4179776"/>
                  <a:ext cx="12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8260" name="墨迹 8259">
                  <a:extLst>
                    <a:ext uri="{FF2B5EF4-FFF2-40B4-BE49-F238E27FC236}">
                      <a16:creationId xmlns:a16="http://schemas.microsoft.com/office/drawing/2014/main" id="{E81F3B25-08DB-952A-5EAB-569023C9E354}"/>
                    </a:ext>
                  </a:extLst>
                </p14:cNvPr>
                <p14:cNvContentPartPr/>
                <p14:nvPr/>
              </p14:nvContentPartPr>
              <p14:xfrm>
                <a:off x="3795790" y="4249616"/>
                <a:ext cx="300600" cy="275400"/>
              </p14:xfrm>
            </p:contentPart>
          </mc:Choice>
          <mc:Fallback>
            <p:pic>
              <p:nvPicPr>
                <p:cNvPr id="8260" name="墨迹 8259">
                  <a:extLst>
                    <a:ext uri="{FF2B5EF4-FFF2-40B4-BE49-F238E27FC236}">
                      <a16:creationId xmlns:a16="http://schemas.microsoft.com/office/drawing/2014/main" id="{E81F3B25-08DB-952A-5EAB-569023C9E35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87150" y="4240616"/>
                  <a:ext cx="318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8261" name="墨迹 8260">
                  <a:extLst>
                    <a:ext uri="{FF2B5EF4-FFF2-40B4-BE49-F238E27FC236}">
                      <a16:creationId xmlns:a16="http://schemas.microsoft.com/office/drawing/2014/main" id="{2CE4A414-0E06-48EF-76C9-F86D7A48BDE4}"/>
                    </a:ext>
                  </a:extLst>
                </p14:cNvPr>
                <p14:cNvContentPartPr/>
                <p14:nvPr/>
              </p14:nvContentPartPr>
              <p14:xfrm>
                <a:off x="4125190" y="4266536"/>
                <a:ext cx="106200" cy="87120"/>
              </p14:xfrm>
            </p:contentPart>
          </mc:Choice>
          <mc:Fallback>
            <p:pic>
              <p:nvPicPr>
                <p:cNvPr id="8261" name="墨迹 8260">
                  <a:extLst>
                    <a:ext uri="{FF2B5EF4-FFF2-40B4-BE49-F238E27FC236}">
                      <a16:creationId xmlns:a16="http://schemas.microsoft.com/office/drawing/2014/main" id="{2CE4A414-0E06-48EF-76C9-F86D7A48BDE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16190" y="4257536"/>
                  <a:ext cx="123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8262" name="墨迹 8261">
                  <a:extLst>
                    <a:ext uri="{FF2B5EF4-FFF2-40B4-BE49-F238E27FC236}">
                      <a16:creationId xmlns:a16="http://schemas.microsoft.com/office/drawing/2014/main" id="{9A9702BF-7D7B-04C6-CDDA-A0AB3974E149}"/>
                    </a:ext>
                  </a:extLst>
                </p14:cNvPr>
                <p14:cNvContentPartPr/>
                <p14:nvPr/>
              </p14:nvContentPartPr>
              <p14:xfrm>
                <a:off x="4152910" y="4228016"/>
                <a:ext cx="288720" cy="242280"/>
              </p14:xfrm>
            </p:contentPart>
          </mc:Choice>
          <mc:Fallback>
            <p:pic>
              <p:nvPicPr>
                <p:cNvPr id="8262" name="墨迹 8261">
                  <a:extLst>
                    <a:ext uri="{FF2B5EF4-FFF2-40B4-BE49-F238E27FC236}">
                      <a16:creationId xmlns:a16="http://schemas.microsoft.com/office/drawing/2014/main" id="{9A9702BF-7D7B-04C6-CDDA-A0AB3974E1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43910" y="4219016"/>
                  <a:ext cx="306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8263" name="墨迹 8262">
                  <a:extLst>
                    <a:ext uri="{FF2B5EF4-FFF2-40B4-BE49-F238E27FC236}">
                      <a16:creationId xmlns:a16="http://schemas.microsoft.com/office/drawing/2014/main" id="{2B3C932A-5ECA-E573-95D3-28461DF4038A}"/>
                    </a:ext>
                  </a:extLst>
                </p14:cNvPr>
                <p14:cNvContentPartPr/>
                <p14:nvPr/>
              </p14:nvContentPartPr>
              <p14:xfrm>
                <a:off x="4349470" y="4222976"/>
                <a:ext cx="46800" cy="25560"/>
              </p14:xfrm>
            </p:contentPart>
          </mc:Choice>
          <mc:Fallback>
            <p:pic>
              <p:nvPicPr>
                <p:cNvPr id="8263" name="墨迹 8262">
                  <a:extLst>
                    <a:ext uri="{FF2B5EF4-FFF2-40B4-BE49-F238E27FC236}">
                      <a16:creationId xmlns:a16="http://schemas.microsoft.com/office/drawing/2014/main" id="{2B3C932A-5ECA-E573-95D3-28461DF4038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40830" y="4213976"/>
                  <a:ext cx="6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8264" name="墨迹 8263">
                  <a:extLst>
                    <a:ext uri="{FF2B5EF4-FFF2-40B4-BE49-F238E27FC236}">
                      <a16:creationId xmlns:a16="http://schemas.microsoft.com/office/drawing/2014/main" id="{5A2C10BF-319C-348B-E7C1-2FD85D6A5BE0}"/>
                    </a:ext>
                  </a:extLst>
                </p14:cNvPr>
                <p14:cNvContentPartPr/>
                <p14:nvPr/>
              </p14:nvContentPartPr>
              <p14:xfrm>
                <a:off x="4453150" y="4167896"/>
                <a:ext cx="423000" cy="213480"/>
              </p14:xfrm>
            </p:contentPart>
          </mc:Choice>
          <mc:Fallback>
            <p:pic>
              <p:nvPicPr>
                <p:cNvPr id="8264" name="墨迹 8263">
                  <a:extLst>
                    <a:ext uri="{FF2B5EF4-FFF2-40B4-BE49-F238E27FC236}">
                      <a16:creationId xmlns:a16="http://schemas.microsoft.com/office/drawing/2014/main" id="{5A2C10BF-319C-348B-E7C1-2FD85D6A5BE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444510" y="4159256"/>
                  <a:ext cx="440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8265" name="墨迹 8264">
                  <a:extLst>
                    <a:ext uri="{FF2B5EF4-FFF2-40B4-BE49-F238E27FC236}">
                      <a16:creationId xmlns:a16="http://schemas.microsoft.com/office/drawing/2014/main" id="{9D2883B9-9B58-42FF-0AA0-36E274575453}"/>
                    </a:ext>
                  </a:extLst>
                </p14:cNvPr>
                <p14:cNvContentPartPr/>
                <p14:nvPr/>
              </p14:nvContentPartPr>
              <p14:xfrm>
                <a:off x="4858870" y="4151696"/>
                <a:ext cx="194040" cy="198720"/>
              </p14:xfrm>
            </p:contentPart>
          </mc:Choice>
          <mc:Fallback>
            <p:pic>
              <p:nvPicPr>
                <p:cNvPr id="8265" name="墨迹 8264">
                  <a:extLst>
                    <a:ext uri="{FF2B5EF4-FFF2-40B4-BE49-F238E27FC236}">
                      <a16:creationId xmlns:a16="http://schemas.microsoft.com/office/drawing/2014/main" id="{9D2883B9-9B58-42FF-0AA0-36E2745754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49870" y="4142696"/>
                  <a:ext cx="211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8266" name="墨迹 8265">
                  <a:extLst>
                    <a:ext uri="{FF2B5EF4-FFF2-40B4-BE49-F238E27FC236}">
                      <a16:creationId xmlns:a16="http://schemas.microsoft.com/office/drawing/2014/main" id="{80A3F45B-3AA9-CA55-429D-C59DEAAC904C}"/>
                    </a:ext>
                  </a:extLst>
                </p14:cNvPr>
                <p14:cNvContentPartPr/>
                <p14:nvPr/>
              </p14:nvContentPartPr>
              <p14:xfrm>
                <a:off x="4933030" y="4142696"/>
                <a:ext cx="148680" cy="217440"/>
              </p14:xfrm>
            </p:contentPart>
          </mc:Choice>
          <mc:Fallback>
            <p:pic>
              <p:nvPicPr>
                <p:cNvPr id="8266" name="墨迹 8265">
                  <a:extLst>
                    <a:ext uri="{FF2B5EF4-FFF2-40B4-BE49-F238E27FC236}">
                      <a16:creationId xmlns:a16="http://schemas.microsoft.com/office/drawing/2014/main" id="{80A3F45B-3AA9-CA55-429D-C59DEAAC904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924390" y="4134056"/>
                  <a:ext cx="1663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8267" name="墨迹 8266">
                  <a:extLst>
                    <a:ext uri="{FF2B5EF4-FFF2-40B4-BE49-F238E27FC236}">
                      <a16:creationId xmlns:a16="http://schemas.microsoft.com/office/drawing/2014/main" id="{14AFEE1A-3E11-7542-5FEC-F4CFFFE76096}"/>
                    </a:ext>
                  </a:extLst>
                </p14:cNvPr>
                <p14:cNvContentPartPr/>
                <p14:nvPr/>
              </p14:nvContentPartPr>
              <p14:xfrm>
                <a:off x="4897030" y="4119296"/>
                <a:ext cx="234360" cy="293040"/>
              </p14:xfrm>
            </p:contentPart>
          </mc:Choice>
          <mc:Fallback>
            <p:pic>
              <p:nvPicPr>
                <p:cNvPr id="8267" name="墨迹 8266">
                  <a:extLst>
                    <a:ext uri="{FF2B5EF4-FFF2-40B4-BE49-F238E27FC236}">
                      <a16:creationId xmlns:a16="http://schemas.microsoft.com/office/drawing/2014/main" id="{14AFEE1A-3E11-7542-5FEC-F4CFFFE7609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88390" y="4110296"/>
                  <a:ext cx="252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8268" name="墨迹 8267">
                  <a:extLst>
                    <a:ext uri="{FF2B5EF4-FFF2-40B4-BE49-F238E27FC236}">
                      <a16:creationId xmlns:a16="http://schemas.microsoft.com/office/drawing/2014/main" id="{564EF721-DC66-ED8A-E13D-F8969BCAEE50}"/>
                    </a:ext>
                  </a:extLst>
                </p14:cNvPr>
                <p14:cNvContentPartPr/>
                <p14:nvPr/>
              </p14:nvContentPartPr>
              <p14:xfrm>
                <a:off x="5293750" y="4156736"/>
                <a:ext cx="63000" cy="66960"/>
              </p14:xfrm>
            </p:contentPart>
          </mc:Choice>
          <mc:Fallback>
            <p:pic>
              <p:nvPicPr>
                <p:cNvPr id="8268" name="墨迹 8267">
                  <a:extLst>
                    <a:ext uri="{FF2B5EF4-FFF2-40B4-BE49-F238E27FC236}">
                      <a16:creationId xmlns:a16="http://schemas.microsoft.com/office/drawing/2014/main" id="{564EF721-DC66-ED8A-E13D-F8969BCAEE5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85110" y="4147736"/>
                  <a:ext cx="80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8269" name="墨迹 8268">
                  <a:extLst>
                    <a:ext uri="{FF2B5EF4-FFF2-40B4-BE49-F238E27FC236}">
                      <a16:creationId xmlns:a16="http://schemas.microsoft.com/office/drawing/2014/main" id="{57C46F17-E16E-4D69-B941-58F5CF06C60A}"/>
                    </a:ext>
                  </a:extLst>
                </p14:cNvPr>
                <p14:cNvContentPartPr/>
                <p14:nvPr/>
              </p14:nvContentPartPr>
              <p14:xfrm>
                <a:off x="5229310" y="4253576"/>
                <a:ext cx="171000" cy="190800"/>
              </p14:xfrm>
            </p:contentPart>
          </mc:Choice>
          <mc:Fallback>
            <p:pic>
              <p:nvPicPr>
                <p:cNvPr id="8269" name="墨迹 8268">
                  <a:extLst>
                    <a:ext uri="{FF2B5EF4-FFF2-40B4-BE49-F238E27FC236}">
                      <a16:creationId xmlns:a16="http://schemas.microsoft.com/office/drawing/2014/main" id="{57C46F17-E16E-4D69-B941-58F5CF06C60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220670" y="4244576"/>
                  <a:ext cx="188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8270" name="墨迹 8269">
                  <a:extLst>
                    <a:ext uri="{FF2B5EF4-FFF2-40B4-BE49-F238E27FC236}">
                      <a16:creationId xmlns:a16="http://schemas.microsoft.com/office/drawing/2014/main" id="{EDF521DC-829D-4BE2-BA6D-BE761BD1D32B}"/>
                    </a:ext>
                  </a:extLst>
                </p14:cNvPr>
                <p14:cNvContentPartPr/>
                <p14:nvPr/>
              </p14:nvContentPartPr>
              <p14:xfrm>
                <a:off x="5355310" y="4262936"/>
                <a:ext cx="11160" cy="94320"/>
              </p14:xfrm>
            </p:contentPart>
          </mc:Choice>
          <mc:Fallback>
            <p:pic>
              <p:nvPicPr>
                <p:cNvPr id="8270" name="墨迹 8269">
                  <a:extLst>
                    <a:ext uri="{FF2B5EF4-FFF2-40B4-BE49-F238E27FC236}">
                      <a16:creationId xmlns:a16="http://schemas.microsoft.com/office/drawing/2014/main" id="{EDF521DC-829D-4BE2-BA6D-BE761BD1D32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346670" y="4254296"/>
                  <a:ext cx="28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8271" name="墨迹 8270">
                  <a:extLst>
                    <a:ext uri="{FF2B5EF4-FFF2-40B4-BE49-F238E27FC236}">
                      <a16:creationId xmlns:a16="http://schemas.microsoft.com/office/drawing/2014/main" id="{1225B644-0666-981B-CF08-909D3E4868B0}"/>
                    </a:ext>
                  </a:extLst>
                </p14:cNvPr>
                <p14:cNvContentPartPr/>
                <p14:nvPr/>
              </p14:nvContentPartPr>
              <p14:xfrm>
                <a:off x="5261350" y="4287056"/>
                <a:ext cx="107640" cy="90360"/>
              </p14:xfrm>
            </p:contentPart>
          </mc:Choice>
          <mc:Fallback>
            <p:pic>
              <p:nvPicPr>
                <p:cNvPr id="8271" name="墨迹 8270">
                  <a:extLst>
                    <a:ext uri="{FF2B5EF4-FFF2-40B4-BE49-F238E27FC236}">
                      <a16:creationId xmlns:a16="http://schemas.microsoft.com/office/drawing/2014/main" id="{1225B644-0666-981B-CF08-909D3E4868B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252710" y="4278416"/>
                  <a:ext cx="125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8272" name="墨迹 8271">
                  <a:extLst>
                    <a:ext uri="{FF2B5EF4-FFF2-40B4-BE49-F238E27FC236}">
                      <a16:creationId xmlns:a16="http://schemas.microsoft.com/office/drawing/2014/main" id="{233EB02A-EE71-2782-55D5-21DC9D331A17}"/>
                    </a:ext>
                  </a:extLst>
                </p14:cNvPr>
                <p14:cNvContentPartPr/>
                <p14:nvPr/>
              </p14:nvContentPartPr>
              <p14:xfrm>
                <a:off x="5398870" y="4311896"/>
                <a:ext cx="50400" cy="101880"/>
              </p14:xfrm>
            </p:contentPart>
          </mc:Choice>
          <mc:Fallback>
            <p:pic>
              <p:nvPicPr>
                <p:cNvPr id="8272" name="墨迹 8271">
                  <a:extLst>
                    <a:ext uri="{FF2B5EF4-FFF2-40B4-BE49-F238E27FC236}">
                      <a16:creationId xmlns:a16="http://schemas.microsoft.com/office/drawing/2014/main" id="{233EB02A-EE71-2782-55D5-21DC9D331A1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90230" y="4302896"/>
                  <a:ext cx="68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8273" name="墨迹 8272">
                  <a:extLst>
                    <a:ext uri="{FF2B5EF4-FFF2-40B4-BE49-F238E27FC236}">
                      <a16:creationId xmlns:a16="http://schemas.microsoft.com/office/drawing/2014/main" id="{32997ED6-A461-FD61-1714-E0D154A36FD0}"/>
                    </a:ext>
                  </a:extLst>
                </p14:cNvPr>
                <p14:cNvContentPartPr/>
                <p14:nvPr/>
              </p14:nvContentPartPr>
              <p14:xfrm>
                <a:off x="5485630" y="4138376"/>
                <a:ext cx="119160" cy="142920"/>
              </p14:xfrm>
            </p:contentPart>
          </mc:Choice>
          <mc:Fallback>
            <p:pic>
              <p:nvPicPr>
                <p:cNvPr id="8273" name="墨迹 8272">
                  <a:extLst>
                    <a:ext uri="{FF2B5EF4-FFF2-40B4-BE49-F238E27FC236}">
                      <a16:creationId xmlns:a16="http://schemas.microsoft.com/office/drawing/2014/main" id="{32997ED6-A461-FD61-1714-E0D154A36FD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76630" y="4129376"/>
                  <a:ext cx="136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8274" name="墨迹 8273">
                  <a:extLst>
                    <a:ext uri="{FF2B5EF4-FFF2-40B4-BE49-F238E27FC236}">
                      <a16:creationId xmlns:a16="http://schemas.microsoft.com/office/drawing/2014/main" id="{1004AC6A-66DA-B7E1-886B-954FB4ED0595}"/>
                    </a:ext>
                  </a:extLst>
                </p14:cNvPr>
                <p14:cNvContentPartPr/>
                <p14:nvPr/>
              </p14:nvContentPartPr>
              <p14:xfrm>
                <a:off x="5501830" y="4172576"/>
                <a:ext cx="76680" cy="254520"/>
              </p14:xfrm>
            </p:contentPart>
          </mc:Choice>
          <mc:Fallback>
            <p:pic>
              <p:nvPicPr>
                <p:cNvPr id="8274" name="墨迹 8273">
                  <a:extLst>
                    <a:ext uri="{FF2B5EF4-FFF2-40B4-BE49-F238E27FC236}">
                      <a16:creationId xmlns:a16="http://schemas.microsoft.com/office/drawing/2014/main" id="{1004AC6A-66DA-B7E1-886B-954FB4ED059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93190" y="4163576"/>
                  <a:ext cx="94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8275" name="墨迹 8274">
                  <a:extLst>
                    <a:ext uri="{FF2B5EF4-FFF2-40B4-BE49-F238E27FC236}">
                      <a16:creationId xmlns:a16="http://schemas.microsoft.com/office/drawing/2014/main" id="{68355171-F364-860D-9C74-9510C6FC7944}"/>
                    </a:ext>
                  </a:extLst>
                </p14:cNvPr>
                <p14:cNvContentPartPr/>
                <p14:nvPr/>
              </p14:nvContentPartPr>
              <p14:xfrm>
                <a:off x="5458630" y="4274096"/>
                <a:ext cx="137880" cy="132480"/>
              </p14:xfrm>
            </p:contentPart>
          </mc:Choice>
          <mc:Fallback>
            <p:pic>
              <p:nvPicPr>
                <p:cNvPr id="8275" name="墨迹 8274">
                  <a:extLst>
                    <a:ext uri="{FF2B5EF4-FFF2-40B4-BE49-F238E27FC236}">
                      <a16:creationId xmlns:a16="http://schemas.microsoft.com/office/drawing/2014/main" id="{68355171-F364-860D-9C74-9510C6FC794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49630" y="4265456"/>
                  <a:ext cx="155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8276" name="墨迹 8275">
                  <a:extLst>
                    <a:ext uri="{FF2B5EF4-FFF2-40B4-BE49-F238E27FC236}">
                      <a16:creationId xmlns:a16="http://schemas.microsoft.com/office/drawing/2014/main" id="{33193869-9804-9BB1-C139-D80789EEC67B}"/>
                    </a:ext>
                  </a:extLst>
                </p14:cNvPr>
                <p14:cNvContentPartPr/>
                <p14:nvPr/>
              </p14:nvContentPartPr>
              <p14:xfrm>
                <a:off x="5581390" y="4172216"/>
                <a:ext cx="72360" cy="149040"/>
              </p14:xfrm>
            </p:contentPart>
          </mc:Choice>
          <mc:Fallback>
            <p:pic>
              <p:nvPicPr>
                <p:cNvPr id="8276" name="墨迹 8275">
                  <a:extLst>
                    <a:ext uri="{FF2B5EF4-FFF2-40B4-BE49-F238E27FC236}">
                      <a16:creationId xmlns:a16="http://schemas.microsoft.com/office/drawing/2014/main" id="{33193869-9804-9BB1-C139-D80789EEC67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72390" y="4163576"/>
                  <a:ext cx="90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8277" name="墨迹 8276">
                  <a:extLst>
                    <a:ext uri="{FF2B5EF4-FFF2-40B4-BE49-F238E27FC236}">
                      <a16:creationId xmlns:a16="http://schemas.microsoft.com/office/drawing/2014/main" id="{178EB0F0-7545-3274-2A89-2651CA26586B}"/>
                    </a:ext>
                  </a:extLst>
                </p14:cNvPr>
                <p14:cNvContentPartPr/>
                <p14:nvPr/>
              </p14:nvContentPartPr>
              <p14:xfrm>
                <a:off x="5620270" y="4191656"/>
                <a:ext cx="108720" cy="181800"/>
              </p14:xfrm>
            </p:contentPart>
          </mc:Choice>
          <mc:Fallback>
            <p:pic>
              <p:nvPicPr>
                <p:cNvPr id="8277" name="墨迹 8276">
                  <a:extLst>
                    <a:ext uri="{FF2B5EF4-FFF2-40B4-BE49-F238E27FC236}">
                      <a16:creationId xmlns:a16="http://schemas.microsoft.com/office/drawing/2014/main" id="{178EB0F0-7545-3274-2A89-2651CA26586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11270" y="4182656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8278" name="墨迹 8277">
                  <a:extLst>
                    <a:ext uri="{FF2B5EF4-FFF2-40B4-BE49-F238E27FC236}">
                      <a16:creationId xmlns:a16="http://schemas.microsoft.com/office/drawing/2014/main" id="{5B588A80-DFDA-2FF9-4482-66E088575F6B}"/>
                    </a:ext>
                  </a:extLst>
                </p14:cNvPr>
                <p14:cNvContentPartPr/>
                <p14:nvPr/>
              </p14:nvContentPartPr>
              <p14:xfrm>
                <a:off x="5649790" y="4265456"/>
                <a:ext cx="255600" cy="172440"/>
              </p14:xfrm>
            </p:contentPart>
          </mc:Choice>
          <mc:Fallback>
            <p:pic>
              <p:nvPicPr>
                <p:cNvPr id="8278" name="墨迹 8277">
                  <a:extLst>
                    <a:ext uri="{FF2B5EF4-FFF2-40B4-BE49-F238E27FC236}">
                      <a16:creationId xmlns:a16="http://schemas.microsoft.com/office/drawing/2014/main" id="{5B588A80-DFDA-2FF9-4482-66E088575F6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40790" y="4256456"/>
                  <a:ext cx="273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8280" name="墨迹 8279">
                  <a:extLst>
                    <a:ext uri="{FF2B5EF4-FFF2-40B4-BE49-F238E27FC236}">
                      <a16:creationId xmlns:a16="http://schemas.microsoft.com/office/drawing/2014/main" id="{D3D99BEF-13E3-E953-2EE1-34E43956ED0C}"/>
                    </a:ext>
                  </a:extLst>
                </p14:cNvPr>
                <p14:cNvContentPartPr/>
                <p14:nvPr/>
              </p14:nvContentPartPr>
              <p14:xfrm>
                <a:off x="5961550" y="4169696"/>
                <a:ext cx="22320" cy="33480"/>
              </p14:xfrm>
            </p:contentPart>
          </mc:Choice>
          <mc:Fallback>
            <p:pic>
              <p:nvPicPr>
                <p:cNvPr id="8280" name="墨迹 8279">
                  <a:extLst>
                    <a:ext uri="{FF2B5EF4-FFF2-40B4-BE49-F238E27FC236}">
                      <a16:creationId xmlns:a16="http://schemas.microsoft.com/office/drawing/2014/main" id="{D3D99BEF-13E3-E953-2EE1-34E43956ED0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952910" y="4160696"/>
                  <a:ext cx="39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8281" name="墨迹 8280">
                  <a:extLst>
                    <a:ext uri="{FF2B5EF4-FFF2-40B4-BE49-F238E27FC236}">
                      <a16:creationId xmlns:a16="http://schemas.microsoft.com/office/drawing/2014/main" id="{8907AD2E-7519-0BCD-BAC9-A288196C2B24}"/>
                    </a:ext>
                  </a:extLst>
                </p14:cNvPr>
                <p14:cNvContentPartPr/>
                <p14:nvPr/>
              </p14:nvContentPartPr>
              <p14:xfrm>
                <a:off x="5840590" y="4104176"/>
                <a:ext cx="203040" cy="165240"/>
              </p14:xfrm>
            </p:contentPart>
          </mc:Choice>
          <mc:Fallback>
            <p:pic>
              <p:nvPicPr>
                <p:cNvPr id="8281" name="墨迹 8280">
                  <a:extLst>
                    <a:ext uri="{FF2B5EF4-FFF2-40B4-BE49-F238E27FC236}">
                      <a16:creationId xmlns:a16="http://schemas.microsoft.com/office/drawing/2014/main" id="{8907AD2E-7519-0BCD-BAC9-A288196C2B2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31950" y="4095176"/>
                  <a:ext cx="220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8282" name="墨迹 8281">
                  <a:extLst>
                    <a:ext uri="{FF2B5EF4-FFF2-40B4-BE49-F238E27FC236}">
                      <a16:creationId xmlns:a16="http://schemas.microsoft.com/office/drawing/2014/main" id="{AAC5F872-B1A1-F3AF-685B-769CBA1C279C}"/>
                    </a:ext>
                  </a:extLst>
                </p14:cNvPr>
                <p14:cNvContentPartPr/>
                <p14:nvPr/>
              </p14:nvContentPartPr>
              <p14:xfrm>
                <a:off x="5885590" y="4223336"/>
                <a:ext cx="151560" cy="194400"/>
              </p14:xfrm>
            </p:contentPart>
          </mc:Choice>
          <mc:Fallback>
            <p:pic>
              <p:nvPicPr>
                <p:cNvPr id="8282" name="墨迹 8281">
                  <a:extLst>
                    <a:ext uri="{FF2B5EF4-FFF2-40B4-BE49-F238E27FC236}">
                      <a16:creationId xmlns:a16="http://schemas.microsoft.com/office/drawing/2014/main" id="{AAC5F872-B1A1-F3AF-685B-769CBA1C279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876590" y="4214336"/>
                  <a:ext cx="1692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8283" name="墨迹 8282">
                  <a:extLst>
                    <a:ext uri="{FF2B5EF4-FFF2-40B4-BE49-F238E27FC236}">
                      <a16:creationId xmlns:a16="http://schemas.microsoft.com/office/drawing/2014/main" id="{A5758F14-676E-5FC5-72F8-0865C3021273}"/>
                    </a:ext>
                  </a:extLst>
                </p14:cNvPr>
                <p14:cNvContentPartPr/>
                <p14:nvPr/>
              </p14:nvContentPartPr>
              <p14:xfrm>
                <a:off x="5959390" y="4312976"/>
                <a:ext cx="200160" cy="69480"/>
              </p14:xfrm>
            </p:contentPart>
          </mc:Choice>
          <mc:Fallback>
            <p:pic>
              <p:nvPicPr>
                <p:cNvPr id="8283" name="墨迹 8282">
                  <a:extLst>
                    <a:ext uri="{FF2B5EF4-FFF2-40B4-BE49-F238E27FC236}">
                      <a16:creationId xmlns:a16="http://schemas.microsoft.com/office/drawing/2014/main" id="{A5758F14-676E-5FC5-72F8-0865C302127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950390" y="4303976"/>
                  <a:ext cx="217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8284" name="墨迹 8283">
                  <a:extLst>
                    <a:ext uri="{FF2B5EF4-FFF2-40B4-BE49-F238E27FC236}">
                      <a16:creationId xmlns:a16="http://schemas.microsoft.com/office/drawing/2014/main" id="{86EE0DA5-1063-7A10-8917-8E7D9BEC44E4}"/>
                    </a:ext>
                  </a:extLst>
                </p14:cNvPr>
                <p14:cNvContentPartPr/>
                <p14:nvPr/>
              </p14:nvContentPartPr>
              <p14:xfrm>
                <a:off x="6149830" y="4199216"/>
                <a:ext cx="126360" cy="30600"/>
              </p14:xfrm>
            </p:contentPart>
          </mc:Choice>
          <mc:Fallback>
            <p:pic>
              <p:nvPicPr>
                <p:cNvPr id="8284" name="墨迹 8283">
                  <a:extLst>
                    <a:ext uri="{FF2B5EF4-FFF2-40B4-BE49-F238E27FC236}">
                      <a16:creationId xmlns:a16="http://schemas.microsoft.com/office/drawing/2014/main" id="{86EE0DA5-1063-7A10-8917-8E7D9BEC44E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40830" y="4190576"/>
                  <a:ext cx="144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8285" name="墨迹 8284">
                  <a:extLst>
                    <a:ext uri="{FF2B5EF4-FFF2-40B4-BE49-F238E27FC236}">
                      <a16:creationId xmlns:a16="http://schemas.microsoft.com/office/drawing/2014/main" id="{4F42F28E-03B2-38FC-5742-E76B76AC2553}"/>
                    </a:ext>
                  </a:extLst>
                </p14:cNvPr>
                <p14:cNvContentPartPr/>
                <p14:nvPr/>
              </p14:nvContentPartPr>
              <p14:xfrm>
                <a:off x="6092590" y="4152056"/>
                <a:ext cx="203760" cy="231840"/>
              </p14:xfrm>
            </p:contentPart>
          </mc:Choice>
          <mc:Fallback>
            <p:pic>
              <p:nvPicPr>
                <p:cNvPr id="8285" name="墨迹 8284">
                  <a:extLst>
                    <a:ext uri="{FF2B5EF4-FFF2-40B4-BE49-F238E27FC236}">
                      <a16:creationId xmlns:a16="http://schemas.microsoft.com/office/drawing/2014/main" id="{4F42F28E-03B2-38FC-5742-E76B76AC255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83950" y="4143416"/>
                  <a:ext cx="221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8286" name="墨迹 8285">
                  <a:extLst>
                    <a:ext uri="{FF2B5EF4-FFF2-40B4-BE49-F238E27FC236}">
                      <a16:creationId xmlns:a16="http://schemas.microsoft.com/office/drawing/2014/main" id="{6009DDEB-1940-D4D8-79DD-639F35EC01F2}"/>
                    </a:ext>
                  </a:extLst>
                </p14:cNvPr>
                <p14:cNvContentPartPr/>
                <p14:nvPr/>
              </p14:nvContentPartPr>
              <p14:xfrm>
                <a:off x="6352870" y="4119656"/>
                <a:ext cx="178560" cy="280080"/>
              </p14:xfrm>
            </p:contentPart>
          </mc:Choice>
          <mc:Fallback>
            <p:pic>
              <p:nvPicPr>
                <p:cNvPr id="8286" name="墨迹 8285">
                  <a:extLst>
                    <a:ext uri="{FF2B5EF4-FFF2-40B4-BE49-F238E27FC236}">
                      <a16:creationId xmlns:a16="http://schemas.microsoft.com/office/drawing/2014/main" id="{6009DDEB-1940-D4D8-79DD-639F35EC01F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43870" y="4111016"/>
                  <a:ext cx="196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8287" name="墨迹 8286">
                  <a:extLst>
                    <a:ext uri="{FF2B5EF4-FFF2-40B4-BE49-F238E27FC236}">
                      <a16:creationId xmlns:a16="http://schemas.microsoft.com/office/drawing/2014/main" id="{6E1DF1F2-147E-D1FD-7F55-6AF96EFD5226}"/>
                    </a:ext>
                  </a:extLst>
                </p14:cNvPr>
                <p14:cNvContentPartPr/>
                <p14:nvPr/>
              </p14:nvContentPartPr>
              <p14:xfrm>
                <a:off x="6317230" y="4224416"/>
                <a:ext cx="204480" cy="164160"/>
              </p14:xfrm>
            </p:contentPart>
          </mc:Choice>
          <mc:Fallback>
            <p:pic>
              <p:nvPicPr>
                <p:cNvPr id="8287" name="墨迹 8286">
                  <a:extLst>
                    <a:ext uri="{FF2B5EF4-FFF2-40B4-BE49-F238E27FC236}">
                      <a16:creationId xmlns:a16="http://schemas.microsoft.com/office/drawing/2014/main" id="{6E1DF1F2-147E-D1FD-7F55-6AF96EFD522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08590" y="4215776"/>
                  <a:ext cx="222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8288" name="墨迹 8287">
                  <a:extLst>
                    <a:ext uri="{FF2B5EF4-FFF2-40B4-BE49-F238E27FC236}">
                      <a16:creationId xmlns:a16="http://schemas.microsoft.com/office/drawing/2014/main" id="{CCFB05A0-DB6D-525B-C2F7-7365B4E2DC85}"/>
                    </a:ext>
                  </a:extLst>
                </p14:cNvPr>
                <p14:cNvContentPartPr/>
                <p14:nvPr/>
              </p14:nvContentPartPr>
              <p14:xfrm>
                <a:off x="5619550" y="4610696"/>
                <a:ext cx="30600" cy="74160"/>
              </p14:xfrm>
            </p:contentPart>
          </mc:Choice>
          <mc:Fallback>
            <p:pic>
              <p:nvPicPr>
                <p:cNvPr id="8288" name="墨迹 8287">
                  <a:extLst>
                    <a:ext uri="{FF2B5EF4-FFF2-40B4-BE49-F238E27FC236}">
                      <a16:creationId xmlns:a16="http://schemas.microsoft.com/office/drawing/2014/main" id="{CCFB05A0-DB6D-525B-C2F7-7365B4E2DC8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610550" y="4602056"/>
                  <a:ext cx="48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8289" name="墨迹 8288">
                  <a:extLst>
                    <a:ext uri="{FF2B5EF4-FFF2-40B4-BE49-F238E27FC236}">
                      <a16:creationId xmlns:a16="http://schemas.microsoft.com/office/drawing/2014/main" id="{14DD64E9-7428-CE73-1743-618ED78E2E8E}"/>
                    </a:ext>
                  </a:extLst>
                </p14:cNvPr>
                <p14:cNvContentPartPr/>
                <p14:nvPr/>
              </p14:nvContentPartPr>
              <p14:xfrm>
                <a:off x="5618830" y="4579376"/>
                <a:ext cx="96480" cy="141840"/>
              </p14:xfrm>
            </p:contentPart>
          </mc:Choice>
          <mc:Fallback>
            <p:pic>
              <p:nvPicPr>
                <p:cNvPr id="8289" name="墨迹 8288">
                  <a:extLst>
                    <a:ext uri="{FF2B5EF4-FFF2-40B4-BE49-F238E27FC236}">
                      <a16:creationId xmlns:a16="http://schemas.microsoft.com/office/drawing/2014/main" id="{14DD64E9-7428-CE73-1743-618ED78E2E8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610190" y="4570376"/>
                  <a:ext cx="114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8290" name="墨迹 8289">
                  <a:extLst>
                    <a:ext uri="{FF2B5EF4-FFF2-40B4-BE49-F238E27FC236}">
                      <a16:creationId xmlns:a16="http://schemas.microsoft.com/office/drawing/2014/main" id="{F795EA71-82ED-F850-2C5F-A974FCCCBB53}"/>
                    </a:ext>
                  </a:extLst>
                </p14:cNvPr>
                <p14:cNvContentPartPr/>
                <p14:nvPr/>
              </p14:nvContentPartPr>
              <p14:xfrm>
                <a:off x="5639710" y="4489016"/>
                <a:ext cx="181080" cy="327960"/>
              </p14:xfrm>
            </p:contentPart>
          </mc:Choice>
          <mc:Fallback>
            <p:pic>
              <p:nvPicPr>
                <p:cNvPr id="8290" name="墨迹 8289">
                  <a:extLst>
                    <a:ext uri="{FF2B5EF4-FFF2-40B4-BE49-F238E27FC236}">
                      <a16:creationId xmlns:a16="http://schemas.microsoft.com/office/drawing/2014/main" id="{F795EA71-82ED-F850-2C5F-A974FCCCBB5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631070" y="4480016"/>
                  <a:ext cx="1987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8291" name="墨迹 8290">
                  <a:extLst>
                    <a:ext uri="{FF2B5EF4-FFF2-40B4-BE49-F238E27FC236}">
                      <a16:creationId xmlns:a16="http://schemas.microsoft.com/office/drawing/2014/main" id="{8E0F72A2-9860-4D50-A2E8-D608869D1333}"/>
                    </a:ext>
                  </a:extLst>
                </p14:cNvPr>
                <p14:cNvContentPartPr/>
                <p14:nvPr/>
              </p14:nvContentPartPr>
              <p14:xfrm>
                <a:off x="5865790" y="4528976"/>
                <a:ext cx="107280" cy="206280"/>
              </p14:xfrm>
            </p:contentPart>
          </mc:Choice>
          <mc:Fallback>
            <p:pic>
              <p:nvPicPr>
                <p:cNvPr id="8291" name="墨迹 8290">
                  <a:extLst>
                    <a:ext uri="{FF2B5EF4-FFF2-40B4-BE49-F238E27FC236}">
                      <a16:creationId xmlns:a16="http://schemas.microsoft.com/office/drawing/2014/main" id="{8E0F72A2-9860-4D50-A2E8-D608869D133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857150" y="4520336"/>
                  <a:ext cx="1249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8292" name="墨迹 8291">
                  <a:extLst>
                    <a:ext uri="{FF2B5EF4-FFF2-40B4-BE49-F238E27FC236}">
                      <a16:creationId xmlns:a16="http://schemas.microsoft.com/office/drawing/2014/main" id="{3F0F9B29-D988-0408-4D04-DF59197314A7}"/>
                    </a:ext>
                  </a:extLst>
                </p14:cNvPr>
                <p14:cNvContentPartPr/>
                <p14:nvPr/>
              </p14:nvContentPartPr>
              <p14:xfrm>
                <a:off x="5874070" y="4642016"/>
                <a:ext cx="93600" cy="105480"/>
              </p14:xfrm>
            </p:contentPart>
          </mc:Choice>
          <mc:Fallback>
            <p:pic>
              <p:nvPicPr>
                <p:cNvPr id="8292" name="墨迹 8291">
                  <a:extLst>
                    <a:ext uri="{FF2B5EF4-FFF2-40B4-BE49-F238E27FC236}">
                      <a16:creationId xmlns:a16="http://schemas.microsoft.com/office/drawing/2014/main" id="{3F0F9B29-D988-0408-4D04-DF59197314A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865430" y="4633376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8293" name="墨迹 8292">
                  <a:extLst>
                    <a:ext uri="{FF2B5EF4-FFF2-40B4-BE49-F238E27FC236}">
                      <a16:creationId xmlns:a16="http://schemas.microsoft.com/office/drawing/2014/main" id="{F530B38A-6E05-45E3-E784-E173C0AE6970}"/>
                    </a:ext>
                  </a:extLst>
                </p14:cNvPr>
                <p14:cNvContentPartPr/>
                <p14:nvPr/>
              </p14:nvContentPartPr>
              <p14:xfrm>
                <a:off x="5994670" y="4493696"/>
                <a:ext cx="124560" cy="58320"/>
              </p14:xfrm>
            </p:contentPart>
          </mc:Choice>
          <mc:Fallback>
            <p:pic>
              <p:nvPicPr>
                <p:cNvPr id="8293" name="墨迹 8292">
                  <a:extLst>
                    <a:ext uri="{FF2B5EF4-FFF2-40B4-BE49-F238E27FC236}">
                      <a16:creationId xmlns:a16="http://schemas.microsoft.com/office/drawing/2014/main" id="{F530B38A-6E05-45E3-E784-E173C0AE697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985670" y="4484696"/>
                  <a:ext cx="142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8294" name="墨迹 8293">
                  <a:extLst>
                    <a:ext uri="{FF2B5EF4-FFF2-40B4-BE49-F238E27FC236}">
                      <a16:creationId xmlns:a16="http://schemas.microsoft.com/office/drawing/2014/main" id="{E2E0DE40-B675-D778-A8AA-56003D94AF2E}"/>
                    </a:ext>
                  </a:extLst>
                </p14:cNvPr>
                <p14:cNvContentPartPr/>
                <p14:nvPr/>
              </p14:nvContentPartPr>
              <p14:xfrm>
                <a:off x="6013750" y="4464536"/>
                <a:ext cx="218520" cy="318600"/>
              </p14:xfrm>
            </p:contentPart>
          </mc:Choice>
          <mc:Fallback>
            <p:pic>
              <p:nvPicPr>
                <p:cNvPr id="8294" name="墨迹 8293">
                  <a:extLst>
                    <a:ext uri="{FF2B5EF4-FFF2-40B4-BE49-F238E27FC236}">
                      <a16:creationId xmlns:a16="http://schemas.microsoft.com/office/drawing/2014/main" id="{E2E0DE40-B675-D778-A8AA-56003D94AF2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004750" y="4455896"/>
                  <a:ext cx="2361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8295" name="墨迹 8294">
                  <a:extLst>
                    <a:ext uri="{FF2B5EF4-FFF2-40B4-BE49-F238E27FC236}">
                      <a16:creationId xmlns:a16="http://schemas.microsoft.com/office/drawing/2014/main" id="{84ECDD16-E346-AED1-04AC-F5F470088931}"/>
                    </a:ext>
                  </a:extLst>
                </p14:cNvPr>
                <p14:cNvContentPartPr/>
                <p14:nvPr/>
              </p14:nvContentPartPr>
              <p14:xfrm>
                <a:off x="6142270" y="4474616"/>
                <a:ext cx="184320" cy="203040"/>
              </p14:xfrm>
            </p:contentPart>
          </mc:Choice>
          <mc:Fallback>
            <p:pic>
              <p:nvPicPr>
                <p:cNvPr id="8295" name="墨迹 8294">
                  <a:extLst>
                    <a:ext uri="{FF2B5EF4-FFF2-40B4-BE49-F238E27FC236}">
                      <a16:creationId xmlns:a16="http://schemas.microsoft.com/office/drawing/2014/main" id="{84ECDD16-E346-AED1-04AC-F5F47008893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133630" y="4465976"/>
                  <a:ext cx="201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8296" name="墨迹 8295">
                  <a:extLst>
                    <a:ext uri="{FF2B5EF4-FFF2-40B4-BE49-F238E27FC236}">
                      <a16:creationId xmlns:a16="http://schemas.microsoft.com/office/drawing/2014/main" id="{70B262FB-A06F-9F76-F446-A44AAEE51E76}"/>
                    </a:ext>
                  </a:extLst>
                </p14:cNvPr>
                <p14:cNvContentPartPr/>
                <p14:nvPr/>
              </p14:nvContentPartPr>
              <p14:xfrm>
                <a:off x="6208870" y="4577576"/>
                <a:ext cx="194400" cy="96840"/>
              </p14:xfrm>
            </p:contentPart>
          </mc:Choice>
          <mc:Fallback>
            <p:pic>
              <p:nvPicPr>
                <p:cNvPr id="8296" name="墨迹 8295">
                  <a:extLst>
                    <a:ext uri="{FF2B5EF4-FFF2-40B4-BE49-F238E27FC236}">
                      <a16:creationId xmlns:a16="http://schemas.microsoft.com/office/drawing/2014/main" id="{70B262FB-A06F-9F76-F446-A44AAEE51E7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199870" y="4568936"/>
                  <a:ext cx="212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8297" name="墨迹 8296">
                  <a:extLst>
                    <a:ext uri="{FF2B5EF4-FFF2-40B4-BE49-F238E27FC236}">
                      <a16:creationId xmlns:a16="http://schemas.microsoft.com/office/drawing/2014/main" id="{81443188-51A3-5030-30F6-B9272ECF3900}"/>
                    </a:ext>
                  </a:extLst>
                </p14:cNvPr>
                <p14:cNvContentPartPr/>
                <p14:nvPr/>
              </p14:nvContentPartPr>
              <p14:xfrm>
                <a:off x="6467350" y="4418456"/>
                <a:ext cx="191160" cy="167040"/>
              </p14:xfrm>
            </p:contentPart>
          </mc:Choice>
          <mc:Fallback>
            <p:pic>
              <p:nvPicPr>
                <p:cNvPr id="8297" name="墨迹 8296">
                  <a:extLst>
                    <a:ext uri="{FF2B5EF4-FFF2-40B4-BE49-F238E27FC236}">
                      <a16:creationId xmlns:a16="http://schemas.microsoft.com/office/drawing/2014/main" id="{81443188-51A3-5030-30F6-B9272ECF390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58350" y="4409816"/>
                  <a:ext cx="208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8298" name="墨迹 8297">
                  <a:extLst>
                    <a:ext uri="{FF2B5EF4-FFF2-40B4-BE49-F238E27FC236}">
                      <a16:creationId xmlns:a16="http://schemas.microsoft.com/office/drawing/2014/main" id="{44048E66-40B1-444C-6D42-A29215DDDAA8}"/>
                    </a:ext>
                  </a:extLst>
                </p14:cNvPr>
                <p14:cNvContentPartPr/>
                <p14:nvPr/>
              </p14:nvContentPartPr>
              <p14:xfrm>
                <a:off x="6680470" y="4399736"/>
                <a:ext cx="194760" cy="116640"/>
              </p14:xfrm>
            </p:contentPart>
          </mc:Choice>
          <mc:Fallback>
            <p:pic>
              <p:nvPicPr>
                <p:cNvPr id="8298" name="墨迹 8297">
                  <a:extLst>
                    <a:ext uri="{FF2B5EF4-FFF2-40B4-BE49-F238E27FC236}">
                      <a16:creationId xmlns:a16="http://schemas.microsoft.com/office/drawing/2014/main" id="{44048E66-40B1-444C-6D42-A29215DDDAA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71830" y="4390736"/>
                  <a:ext cx="212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8299" name="墨迹 8298">
                  <a:extLst>
                    <a:ext uri="{FF2B5EF4-FFF2-40B4-BE49-F238E27FC236}">
                      <a16:creationId xmlns:a16="http://schemas.microsoft.com/office/drawing/2014/main" id="{18ABA3BC-6EA6-6328-CAEE-AE75FE80DF9C}"/>
                    </a:ext>
                  </a:extLst>
                </p14:cNvPr>
                <p14:cNvContentPartPr/>
                <p14:nvPr/>
              </p14:nvContentPartPr>
              <p14:xfrm>
                <a:off x="6662470" y="4427096"/>
                <a:ext cx="142560" cy="183960"/>
              </p14:xfrm>
            </p:contentPart>
          </mc:Choice>
          <mc:Fallback>
            <p:pic>
              <p:nvPicPr>
                <p:cNvPr id="8299" name="墨迹 8298">
                  <a:extLst>
                    <a:ext uri="{FF2B5EF4-FFF2-40B4-BE49-F238E27FC236}">
                      <a16:creationId xmlns:a16="http://schemas.microsoft.com/office/drawing/2014/main" id="{18ABA3BC-6EA6-6328-CAEE-AE75FE80DF9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53830" y="4418456"/>
                  <a:ext cx="1602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8300" name="墨迹 8299">
                  <a:extLst>
                    <a:ext uri="{FF2B5EF4-FFF2-40B4-BE49-F238E27FC236}">
                      <a16:creationId xmlns:a16="http://schemas.microsoft.com/office/drawing/2014/main" id="{250D6028-E2D8-5FB0-EB25-F3436460B6C3}"/>
                    </a:ext>
                  </a:extLst>
                </p14:cNvPr>
                <p14:cNvContentPartPr/>
                <p14:nvPr/>
              </p14:nvContentPartPr>
              <p14:xfrm>
                <a:off x="6753550" y="4477496"/>
                <a:ext cx="134640" cy="229320"/>
              </p14:xfrm>
            </p:contentPart>
          </mc:Choice>
          <mc:Fallback>
            <p:pic>
              <p:nvPicPr>
                <p:cNvPr id="8300" name="墨迹 8299">
                  <a:extLst>
                    <a:ext uri="{FF2B5EF4-FFF2-40B4-BE49-F238E27FC236}">
                      <a16:creationId xmlns:a16="http://schemas.microsoft.com/office/drawing/2014/main" id="{250D6028-E2D8-5FB0-EB25-F3436460B6C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44550" y="4468496"/>
                  <a:ext cx="152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8301" name="墨迹 8300">
                  <a:extLst>
                    <a:ext uri="{FF2B5EF4-FFF2-40B4-BE49-F238E27FC236}">
                      <a16:creationId xmlns:a16="http://schemas.microsoft.com/office/drawing/2014/main" id="{0E243734-CECF-2108-4EA5-F63437A877C2}"/>
                    </a:ext>
                  </a:extLst>
                </p14:cNvPr>
                <p14:cNvContentPartPr/>
                <p14:nvPr/>
              </p14:nvContentPartPr>
              <p14:xfrm>
                <a:off x="6902230" y="4383896"/>
                <a:ext cx="162360" cy="177120"/>
              </p14:xfrm>
            </p:contentPart>
          </mc:Choice>
          <mc:Fallback>
            <p:pic>
              <p:nvPicPr>
                <p:cNvPr id="8301" name="墨迹 8300">
                  <a:extLst>
                    <a:ext uri="{FF2B5EF4-FFF2-40B4-BE49-F238E27FC236}">
                      <a16:creationId xmlns:a16="http://schemas.microsoft.com/office/drawing/2014/main" id="{0E243734-CECF-2108-4EA5-F63437A877C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93230" y="4375256"/>
                  <a:ext cx="180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8302" name="墨迹 8301">
                  <a:extLst>
                    <a:ext uri="{FF2B5EF4-FFF2-40B4-BE49-F238E27FC236}">
                      <a16:creationId xmlns:a16="http://schemas.microsoft.com/office/drawing/2014/main" id="{687906E7-D29B-8514-1BB0-AD6E1A338DFC}"/>
                    </a:ext>
                  </a:extLst>
                </p14:cNvPr>
                <p14:cNvContentPartPr/>
                <p14:nvPr/>
              </p14:nvContentPartPr>
              <p14:xfrm>
                <a:off x="6919150" y="4407296"/>
                <a:ext cx="122040" cy="271440"/>
              </p14:xfrm>
            </p:contentPart>
          </mc:Choice>
          <mc:Fallback>
            <p:pic>
              <p:nvPicPr>
                <p:cNvPr id="8302" name="墨迹 8301">
                  <a:extLst>
                    <a:ext uri="{FF2B5EF4-FFF2-40B4-BE49-F238E27FC236}">
                      <a16:creationId xmlns:a16="http://schemas.microsoft.com/office/drawing/2014/main" id="{687906E7-D29B-8514-1BB0-AD6E1A338DF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10150" y="4398296"/>
                  <a:ext cx="139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8303" name="墨迹 8302">
                  <a:extLst>
                    <a:ext uri="{FF2B5EF4-FFF2-40B4-BE49-F238E27FC236}">
                      <a16:creationId xmlns:a16="http://schemas.microsoft.com/office/drawing/2014/main" id="{06B6D4A3-3264-F061-5DB1-F6D718545A40}"/>
                    </a:ext>
                  </a:extLst>
                </p14:cNvPr>
                <p14:cNvContentPartPr/>
                <p14:nvPr/>
              </p14:nvContentPartPr>
              <p14:xfrm>
                <a:off x="6976030" y="4412696"/>
                <a:ext cx="189720" cy="226080"/>
              </p14:xfrm>
            </p:contentPart>
          </mc:Choice>
          <mc:Fallback>
            <p:pic>
              <p:nvPicPr>
                <p:cNvPr id="8303" name="墨迹 8302">
                  <a:extLst>
                    <a:ext uri="{FF2B5EF4-FFF2-40B4-BE49-F238E27FC236}">
                      <a16:creationId xmlns:a16="http://schemas.microsoft.com/office/drawing/2014/main" id="{06B6D4A3-3264-F061-5DB1-F6D718545A4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967390" y="4404056"/>
                  <a:ext cx="207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8304" name="墨迹 8303">
                  <a:extLst>
                    <a:ext uri="{FF2B5EF4-FFF2-40B4-BE49-F238E27FC236}">
                      <a16:creationId xmlns:a16="http://schemas.microsoft.com/office/drawing/2014/main" id="{D0C37F2D-1058-3290-0B7E-416C6172458F}"/>
                    </a:ext>
                  </a:extLst>
                </p14:cNvPr>
                <p14:cNvContentPartPr/>
                <p14:nvPr/>
              </p14:nvContentPartPr>
              <p14:xfrm>
                <a:off x="7017430" y="4527896"/>
                <a:ext cx="262800" cy="218160"/>
              </p14:xfrm>
            </p:contentPart>
          </mc:Choice>
          <mc:Fallback>
            <p:pic>
              <p:nvPicPr>
                <p:cNvPr id="8304" name="墨迹 8303">
                  <a:extLst>
                    <a:ext uri="{FF2B5EF4-FFF2-40B4-BE49-F238E27FC236}">
                      <a16:creationId xmlns:a16="http://schemas.microsoft.com/office/drawing/2014/main" id="{D0C37F2D-1058-3290-0B7E-416C6172458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08790" y="4519256"/>
                  <a:ext cx="280440" cy="235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5669943" cy="467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E-Step &amp; M-Step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88BFCD9-5DEA-FD80-3F93-B57389900120}"/>
              </a:ext>
            </a:extLst>
          </p:cNvPr>
          <p:cNvGrpSpPr/>
          <p:nvPr/>
        </p:nvGrpSpPr>
        <p:grpSpPr>
          <a:xfrm>
            <a:off x="7786390" y="396954"/>
            <a:ext cx="739800" cy="678240"/>
            <a:chOff x="7786390" y="396954"/>
            <a:chExt cx="739800" cy="67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26A2411-1DB7-80FA-AE40-C3E91883B743}"/>
                    </a:ext>
                  </a:extLst>
                </p14:cNvPr>
                <p14:cNvContentPartPr/>
                <p14:nvPr/>
              </p14:nvContentPartPr>
              <p14:xfrm>
                <a:off x="8149630" y="1054314"/>
                <a:ext cx="360" cy="3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26A2411-1DB7-80FA-AE40-C3E91883B74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40990" y="10456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FCE51C6-DC85-9EE6-D196-C6FBC9D8E43B}"/>
                    </a:ext>
                  </a:extLst>
                </p14:cNvPr>
                <p14:cNvContentPartPr/>
                <p14:nvPr/>
              </p14:nvContentPartPr>
              <p14:xfrm>
                <a:off x="7786390" y="396954"/>
                <a:ext cx="739800" cy="6782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FCE51C6-DC85-9EE6-D196-C6FBC9D8E4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77750" y="387954"/>
                  <a:ext cx="757440" cy="695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2C9228B-F905-EB0D-B4B7-F891E247B234}"/>
              </a:ext>
            </a:extLst>
          </p:cNvPr>
          <p:cNvGrpSpPr/>
          <p:nvPr/>
        </p:nvGrpSpPr>
        <p:grpSpPr>
          <a:xfrm>
            <a:off x="633811" y="4514470"/>
            <a:ext cx="4452120" cy="217800"/>
            <a:chOff x="633811" y="4514470"/>
            <a:chExt cx="44521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DED27EC-8827-D008-2028-6169FF15F689}"/>
                    </a:ext>
                  </a:extLst>
                </p14:cNvPr>
                <p14:cNvContentPartPr/>
                <p14:nvPr/>
              </p14:nvContentPartPr>
              <p14:xfrm>
                <a:off x="670171" y="4514470"/>
                <a:ext cx="4415760" cy="217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DED27EC-8827-D008-2028-6169FF15F6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1531" y="4505830"/>
                  <a:ext cx="4433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64B260D-2E01-BD84-9AB0-D448849DB621}"/>
                    </a:ext>
                  </a:extLst>
                </p14:cNvPr>
                <p14:cNvContentPartPr/>
                <p14:nvPr/>
              </p14:nvContentPartPr>
              <p14:xfrm>
                <a:off x="633811" y="4622110"/>
                <a:ext cx="4167720" cy="982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64B260D-2E01-BD84-9AB0-D448849DB6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4811" y="4613470"/>
                  <a:ext cx="4185360" cy="115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Mixture of Gaussians (</a:t>
            </a:r>
            <a:r>
              <a:rPr lang="en-CA" dirty="0" err="1"/>
              <a:t>MoG</a:t>
            </a:r>
            <a:r>
              <a:rPr lang="en-CA" dirty="0"/>
              <a:t>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196752"/>
            <a:ext cx="5317874" cy="413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373216"/>
            <a:ext cx="4464496" cy="105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1412776"/>
            <a:ext cx="690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Q. Can we learn this model with maximum likelihood?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4077072"/>
            <a:ext cx="73203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lphaUcPeriod"/>
            </a:pPr>
            <a:r>
              <a:rPr lang="en-CA" sz="2400" dirty="0"/>
              <a:t>Yes, but using brute force approach is tricky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If you take derivative and set to zero, can’t solve </a:t>
            </a:r>
          </a:p>
          <a:p>
            <a:pPr marL="914400" lvl="1" indent="-457200"/>
            <a:r>
              <a:rPr lang="en-CA" sz="2400" dirty="0"/>
              <a:t>		-- the log of the sum causes problems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Have to enforce constraints on parameters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CA" sz="2400" dirty="0" err="1"/>
              <a:t>covariances</a:t>
            </a:r>
            <a:r>
              <a:rPr lang="en-CA" sz="2400" dirty="0"/>
              <a:t> must be positive definite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CA" sz="2400" dirty="0"/>
              <a:t>weights must sum to one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959" y="1916832"/>
            <a:ext cx="6498645" cy="207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MoG</a:t>
            </a:r>
            <a:r>
              <a:rPr lang="en-CA" dirty="0"/>
              <a:t> as a marginalization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412776"/>
            <a:ext cx="626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Define a variable                             and then write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481564"/>
            <a:ext cx="1768360" cy="37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3111351"/>
            <a:ext cx="7227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Then we can recover the density by marginalizing Pr(</a:t>
            </a:r>
            <a:r>
              <a:rPr lang="en-CA" sz="2400" b="1" dirty="0" err="1"/>
              <a:t>x</a:t>
            </a:r>
            <a:r>
              <a:rPr lang="en-CA" sz="2400" dirty="0" err="1"/>
              <a:t>,h</a:t>
            </a:r>
            <a:r>
              <a:rPr lang="en-CA" sz="2400" dirty="0"/>
              <a:t>)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3" y="3645023"/>
            <a:ext cx="5225838" cy="270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1915252"/>
            <a:ext cx="5400600" cy="115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940152" y="2780928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03BEC16-F7F0-F39D-228F-B3437AA8E866}"/>
              </a:ext>
            </a:extLst>
          </p:cNvPr>
          <p:cNvGrpSpPr/>
          <p:nvPr/>
        </p:nvGrpSpPr>
        <p:grpSpPr>
          <a:xfrm>
            <a:off x="4990270" y="5039096"/>
            <a:ext cx="1681560" cy="711720"/>
            <a:chOff x="4990270" y="5039096"/>
            <a:chExt cx="1681560" cy="71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70F51C-08D8-1EDA-F424-A2A22879415A}"/>
                    </a:ext>
                  </a:extLst>
                </p14:cNvPr>
                <p14:cNvContentPartPr/>
                <p14:nvPr/>
              </p14:nvContentPartPr>
              <p14:xfrm>
                <a:off x="5413990" y="5039096"/>
                <a:ext cx="628920" cy="7034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70F51C-08D8-1EDA-F424-A2A2287941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05350" y="5030456"/>
                  <a:ext cx="64656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75D7387-C802-F291-2455-7A1D65085FBF}"/>
                    </a:ext>
                  </a:extLst>
                </p14:cNvPr>
                <p14:cNvContentPartPr/>
                <p14:nvPr/>
              </p14:nvContentPartPr>
              <p14:xfrm>
                <a:off x="4990270" y="5042696"/>
                <a:ext cx="1681560" cy="7081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75D7387-C802-F291-2455-7A1D65085F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81630" y="5034056"/>
                  <a:ext cx="1699200" cy="725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CA" dirty="0" err="1"/>
              <a:t>MoG</a:t>
            </a:r>
            <a:r>
              <a:rPr lang="en-CA" dirty="0"/>
              <a:t> as a marginalization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t="4662" r="26509" b="64385"/>
          <a:stretch>
            <a:fillRect/>
          </a:stretch>
        </p:blipFill>
        <p:spPr bwMode="auto">
          <a:xfrm>
            <a:off x="2411760" y="5216609"/>
            <a:ext cx="4608512" cy="109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124744"/>
            <a:ext cx="5250517" cy="402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0EDC021-10DC-99D9-ABF8-62EA105F8C29}"/>
                  </a:ext>
                </a:extLst>
              </p14:cNvPr>
              <p14:cNvContentPartPr/>
              <p14:nvPr/>
            </p14:nvContentPartPr>
            <p14:xfrm>
              <a:off x="1815790" y="4977536"/>
              <a:ext cx="4976640" cy="15066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0EDC021-10DC-99D9-ABF8-62EA105F8C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6790" y="4968536"/>
                <a:ext cx="4994280" cy="152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 err="1"/>
              <a:t>MoG</a:t>
            </a:r>
            <a:r>
              <a:rPr lang="en-CA" dirty="0"/>
              <a:t> as a marginalization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772816"/>
            <a:ext cx="626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Define a variable                             and then write 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826894"/>
            <a:ext cx="1768360" cy="37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99592" y="3789040"/>
            <a:ext cx="74199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Note :</a:t>
            </a:r>
          </a:p>
          <a:p>
            <a:endParaRPr lang="en-CA" sz="12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This gives us a method to generate data from </a:t>
            </a:r>
            <a:r>
              <a:rPr lang="en-CA" sz="2400" dirty="0" err="1"/>
              <a:t>MoG</a:t>
            </a:r>
            <a:endParaRPr lang="en-CA" sz="2400" dirty="0"/>
          </a:p>
          <a:p>
            <a:pPr marL="1371600" lvl="2" indent="-457200">
              <a:buFont typeface="Arial" pitchFamily="34" charset="0"/>
              <a:buChar char="•"/>
            </a:pPr>
            <a:r>
              <a:rPr lang="en-CA" sz="2400" dirty="0"/>
              <a:t>First sample Pr(h), then sample Pr(</a:t>
            </a:r>
            <a:r>
              <a:rPr lang="en-CA" sz="2400" b="1" dirty="0" err="1"/>
              <a:t>x</a:t>
            </a:r>
            <a:r>
              <a:rPr lang="en-CA" sz="2400" dirty="0" err="1"/>
              <a:t>|h</a:t>
            </a:r>
            <a:r>
              <a:rPr lang="en-CA" sz="2400" dirty="0"/>
              <a:t>)</a:t>
            </a:r>
          </a:p>
          <a:p>
            <a:pPr marL="1371600" lvl="2" indent="-457200"/>
            <a:endParaRPr lang="en-CA" sz="12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The hidden variable h has a clear interpretation –</a:t>
            </a:r>
          </a:p>
          <a:p>
            <a:pPr marL="1371600" lvl="2" indent="-457200"/>
            <a:r>
              <a:rPr lang="en-CA" sz="2400" dirty="0"/>
              <a:t> it tells you which Gaussian created data point </a:t>
            </a:r>
            <a:r>
              <a:rPr lang="en-CA" sz="2400" b="1" dirty="0"/>
              <a:t>x</a:t>
            </a:r>
          </a:p>
          <a:p>
            <a:r>
              <a:rPr lang="en-CA" sz="2400" dirty="0"/>
              <a:t>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492896"/>
            <a:ext cx="4968552" cy="108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971836" y="3306600"/>
            <a:ext cx="397484" cy="338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628800"/>
            <a:ext cx="7697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GOAL:  to learn parameters                                                  from </a:t>
            </a:r>
          </a:p>
          <a:p>
            <a:r>
              <a:rPr lang="en-CA" sz="2400" dirty="0"/>
              <a:t>		training data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Expectation Maximization for </a:t>
            </a:r>
            <a:r>
              <a:rPr lang="en-CA" dirty="0" err="1"/>
              <a:t>MoG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12236"/>
          <a:stretch>
            <a:fillRect/>
          </a:stretch>
        </p:blipFill>
        <p:spPr bwMode="auto">
          <a:xfrm>
            <a:off x="4074765" y="1665939"/>
            <a:ext cx="3168352" cy="38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133900"/>
            <a:ext cx="720080" cy="28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39552" y="2564904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0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5157192"/>
            <a:ext cx="796280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3266062"/>
            <a:ext cx="7344816" cy="1082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DE6ADB-A9A9-E4B3-04C6-F41FA40D34A1}"/>
                  </a:ext>
                </a:extLst>
              </p14:cNvPr>
              <p14:cNvContentPartPr/>
              <p14:nvPr/>
            </p14:nvContentPartPr>
            <p14:xfrm>
              <a:off x="790150" y="4197416"/>
              <a:ext cx="3488760" cy="74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DE6ADB-A9A9-E4B3-04C6-F41FA40D34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510" y="4188776"/>
                <a:ext cx="350640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2F60E20B-513A-E1CA-3F94-018847B294C3}"/>
              </a:ext>
            </a:extLst>
          </p:cNvPr>
          <p:cNvGrpSpPr/>
          <p:nvPr/>
        </p:nvGrpSpPr>
        <p:grpSpPr>
          <a:xfrm>
            <a:off x="2769070" y="2895656"/>
            <a:ext cx="1037880" cy="709560"/>
            <a:chOff x="2769070" y="2895656"/>
            <a:chExt cx="1037880" cy="70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A9D32FC-17F5-FF01-67A6-56CC6708A540}"/>
                    </a:ext>
                  </a:extLst>
                </p14:cNvPr>
                <p14:cNvContentPartPr/>
                <p14:nvPr/>
              </p14:nvContentPartPr>
              <p14:xfrm>
                <a:off x="2801110" y="3498296"/>
                <a:ext cx="144000" cy="1069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A9D32FC-17F5-FF01-67A6-56CC6708A5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2110" y="3489296"/>
                  <a:ext cx="161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8E91CC4-200F-6433-F2A3-0004478B38D3}"/>
                    </a:ext>
                  </a:extLst>
                </p14:cNvPr>
                <p14:cNvContentPartPr/>
                <p14:nvPr/>
              </p14:nvContentPartPr>
              <p14:xfrm>
                <a:off x="2841790" y="3417656"/>
                <a:ext cx="26640" cy="137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8E91CC4-200F-6433-F2A3-0004478B38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3150" y="3408656"/>
                  <a:ext cx="44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A951708-911E-21EA-1BDD-29503F7ABD2D}"/>
                    </a:ext>
                  </a:extLst>
                </p14:cNvPr>
                <p14:cNvContentPartPr/>
                <p14:nvPr/>
              </p14:nvContentPartPr>
              <p14:xfrm>
                <a:off x="2843950" y="3061616"/>
                <a:ext cx="360" cy="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A951708-911E-21EA-1BDD-29503F7ABD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5310" y="30526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7A20E81-DC41-CC75-CDC3-4028163070A0}"/>
                    </a:ext>
                  </a:extLst>
                </p14:cNvPr>
                <p14:cNvContentPartPr/>
                <p14:nvPr/>
              </p14:nvContentPartPr>
              <p14:xfrm>
                <a:off x="2769070" y="2895656"/>
                <a:ext cx="69120" cy="61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7A20E81-DC41-CC75-CDC3-4028163070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0070" y="2887016"/>
                  <a:ext cx="86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6E66151-0F48-07D9-5251-8A4F03059C23}"/>
                    </a:ext>
                  </a:extLst>
                </p14:cNvPr>
                <p14:cNvContentPartPr/>
                <p14:nvPr/>
              </p14:nvContentPartPr>
              <p14:xfrm>
                <a:off x="3633430" y="2919776"/>
                <a:ext cx="19440" cy="324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6E66151-0F48-07D9-5251-8A4F03059C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4790" y="2911136"/>
                  <a:ext cx="37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59F18AA-950C-B039-4B5C-24CDBD73E249}"/>
                    </a:ext>
                  </a:extLst>
                </p14:cNvPr>
                <p14:cNvContentPartPr/>
                <p14:nvPr/>
              </p14:nvContentPartPr>
              <p14:xfrm>
                <a:off x="3553870" y="2965136"/>
                <a:ext cx="133200" cy="105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59F18AA-950C-B039-4B5C-24CDBD73E2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45230" y="2956496"/>
                  <a:ext cx="150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91B6F0A-CA57-5C2F-5EDF-1D9760129CDC}"/>
                    </a:ext>
                  </a:extLst>
                </p14:cNvPr>
                <p14:cNvContentPartPr/>
                <p14:nvPr/>
              </p14:nvContentPartPr>
              <p14:xfrm>
                <a:off x="3805870" y="3022736"/>
                <a:ext cx="1080" cy="1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91B6F0A-CA57-5C2F-5EDF-1D9760129C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97230" y="3014096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E98B19C-72D4-B95E-AA2B-571F24FF6741}"/>
              </a:ext>
            </a:extLst>
          </p:cNvPr>
          <p:cNvGrpSpPr/>
          <p:nvPr/>
        </p:nvGrpSpPr>
        <p:grpSpPr>
          <a:xfrm>
            <a:off x="3356950" y="5976536"/>
            <a:ext cx="4606560" cy="1186920"/>
            <a:chOff x="3356950" y="5976536"/>
            <a:chExt cx="4606560" cy="11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4D5D1D3-C5D0-3F4A-A81D-CED4C8F39943}"/>
                    </a:ext>
                  </a:extLst>
                </p14:cNvPr>
                <p14:cNvContentPartPr/>
                <p14:nvPr/>
              </p14:nvContentPartPr>
              <p14:xfrm>
                <a:off x="3356950" y="5976536"/>
                <a:ext cx="4606560" cy="253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4D5D1D3-C5D0-3F4A-A81D-CED4C8F399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47950" y="5967536"/>
                  <a:ext cx="46242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C48B423-9709-C9EB-BD0F-35E3C1BB3C05}"/>
                    </a:ext>
                  </a:extLst>
                </p14:cNvPr>
                <p14:cNvContentPartPr/>
                <p14:nvPr/>
              </p14:nvContentPartPr>
              <p14:xfrm>
                <a:off x="5417950" y="6054656"/>
                <a:ext cx="242640" cy="434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C48B423-9709-C9EB-BD0F-35E3C1BB3C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09310" y="6046016"/>
                  <a:ext cx="2602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0A0F35F-5F4F-C03C-8073-01AF8B670183}"/>
                    </a:ext>
                  </a:extLst>
                </p14:cNvPr>
                <p14:cNvContentPartPr/>
                <p14:nvPr/>
              </p14:nvContentPartPr>
              <p14:xfrm>
                <a:off x="5884510" y="6142136"/>
                <a:ext cx="75240" cy="286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0A0F35F-5F4F-C03C-8073-01AF8B6701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75870" y="6133136"/>
                  <a:ext cx="928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EE26D9F-3FFF-67B9-EAA0-0807FDB5AB86}"/>
                    </a:ext>
                  </a:extLst>
                </p14:cNvPr>
                <p14:cNvContentPartPr/>
                <p14:nvPr/>
              </p14:nvContentPartPr>
              <p14:xfrm>
                <a:off x="5983150" y="6123776"/>
                <a:ext cx="267480" cy="353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EE26D9F-3FFF-67B9-EAA0-0807FDB5AB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74510" y="6114776"/>
                  <a:ext cx="285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3363716-76E6-D47D-48C7-88A87DF27831}"/>
                    </a:ext>
                  </a:extLst>
                </p14:cNvPr>
                <p14:cNvContentPartPr/>
                <p14:nvPr/>
              </p14:nvContentPartPr>
              <p14:xfrm>
                <a:off x="6133990" y="6124136"/>
                <a:ext cx="249480" cy="4438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3363716-76E6-D47D-48C7-88A87DF278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25350" y="6115496"/>
                  <a:ext cx="2671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3EBB042-53C1-55EE-2293-227A79016F87}"/>
                    </a:ext>
                  </a:extLst>
                </p14:cNvPr>
                <p14:cNvContentPartPr/>
                <p14:nvPr/>
              </p14:nvContentPartPr>
              <p14:xfrm>
                <a:off x="4980550" y="6575216"/>
                <a:ext cx="503640" cy="5882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3EBB042-53C1-55EE-2293-227A79016F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71910" y="6566576"/>
                  <a:ext cx="52128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6DDFDA6-0C68-135B-E0E5-2617442C462E}"/>
                    </a:ext>
                  </a:extLst>
                </p14:cNvPr>
                <p14:cNvContentPartPr/>
                <p14:nvPr/>
              </p14:nvContentPartPr>
              <p14:xfrm>
                <a:off x="5790910" y="6617696"/>
                <a:ext cx="185400" cy="316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6DDFDA6-0C68-135B-E0E5-2617442C46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81910" y="6609056"/>
                  <a:ext cx="203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D7314F7-E49C-453C-EE50-4109CA3E8640}"/>
                    </a:ext>
                  </a:extLst>
                </p14:cNvPr>
                <p14:cNvContentPartPr/>
                <p14:nvPr/>
              </p14:nvContentPartPr>
              <p14:xfrm>
                <a:off x="5896750" y="6755216"/>
                <a:ext cx="133560" cy="1569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D7314F7-E49C-453C-EE50-4109CA3E864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7750" y="6746216"/>
                  <a:ext cx="151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71C6B0A-CBA2-02A7-2884-330C9A74AE27}"/>
                    </a:ext>
                  </a:extLst>
                </p14:cNvPr>
                <p14:cNvContentPartPr/>
                <p14:nvPr/>
              </p14:nvContentPartPr>
              <p14:xfrm>
                <a:off x="6014110" y="6629216"/>
                <a:ext cx="128160" cy="2592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71C6B0A-CBA2-02A7-2884-330C9A74AE2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05470" y="6620576"/>
                  <a:ext cx="145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D991DC8-ED48-33DF-4C11-FCD372D9EC7C}"/>
                    </a:ext>
                  </a:extLst>
                </p14:cNvPr>
                <p14:cNvContentPartPr/>
                <p14:nvPr/>
              </p14:nvContentPartPr>
              <p14:xfrm>
                <a:off x="6121030" y="6802736"/>
                <a:ext cx="147600" cy="630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D991DC8-ED48-33DF-4C11-FCD372D9EC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2390" y="6793736"/>
                  <a:ext cx="165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9132A1C-965B-6AC9-554D-758ECCC08303}"/>
                    </a:ext>
                  </a:extLst>
                </p14:cNvPr>
                <p14:cNvContentPartPr/>
                <p14:nvPr/>
              </p14:nvContentPartPr>
              <p14:xfrm>
                <a:off x="6376270" y="6614456"/>
                <a:ext cx="152640" cy="271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9132A1C-965B-6AC9-554D-758ECCC083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67630" y="6605816"/>
                  <a:ext cx="170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361FD08-1815-B68C-4D99-5A7C624A09E6}"/>
                    </a:ext>
                  </a:extLst>
                </p14:cNvPr>
                <p14:cNvContentPartPr/>
                <p14:nvPr/>
              </p14:nvContentPartPr>
              <p14:xfrm>
                <a:off x="6465910" y="6748016"/>
                <a:ext cx="112320" cy="116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361FD08-1815-B68C-4D99-5A7C624A09E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57270" y="6739016"/>
                  <a:ext cx="129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F1AE12A-5546-F038-4344-A4171E630F64}"/>
                    </a:ext>
                  </a:extLst>
                </p14:cNvPr>
                <p14:cNvContentPartPr/>
                <p14:nvPr/>
              </p14:nvContentPartPr>
              <p14:xfrm>
                <a:off x="6608470" y="6587096"/>
                <a:ext cx="173160" cy="289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F1AE12A-5546-F038-4344-A4171E630F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99470" y="6578456"/>
                  <a:ext cx="190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C2D86F0-286F-ACC5-27EA-D711B7225704}"/>
                    </a:ext>
                  </a:extLst>
                </p14:cNvPr>
                <p14:cNvContentPartPr/>
                <p14:nvPr/>
              </p14:nvContentPartPr>
              <p14:xfrm>
                <a:off x="6823390" y="6751976"/>
                <a:ext cx="75960" cy="795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C2D86F0-286F-ACC5-27EA-D711B72257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14390" y="6743336"/>
                  <a:ext cx="93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92A6427-7A22-41B4-C838-A32891ADCC28}"/>
                    </a:ext>
                  </a:extLst>
                </p14:cNvPr>
                <p14:cNvContentPartPr/>
                <p14:nvPr/>
              </p14:nvContentPartPr>
              <p14:xfrm>
                <a:off x="6956950" y="6746216"/>
                <a:ext cx="70200" cy="104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92A6427-7A22-41B4-C838-A32891ADCC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48310" y="6737216"/>
                  <a:ext cx="87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1494AA4-3BFD-A4BA-88DE-60A28E7CE5F8}"/>
                    </a:ext>
                  </a:extLst>
                </p14:cNvPr>
                <p14:cNvContentPartPr/>
                <p14:nvPr/>
              </p14:nvContentPartPr>
              <p14:xfrm>
                <a:off x="7131550" y="6535256"/>
                <a:ext cx="269280" cy="355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1494AA4-3BFD-A4BA-88DE-60A28E7CE5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22550" y="6526256"/>
                  <a:ext cx="2869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289E987-DD45-43A8-64EF-782A1A4DE287}"/>
                    </a:ext>
                  </a:extLst>
                </p14:cNvPr>
                <p14:cNvContentPartPr/>
                <p14:nvPr/>
              </p14:nvContentPartPr>
              <p14:xfrm>
                <a:off x="7464910" y="6875456"/>
                <a:ext cx="60120" cy="24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289E987-DD45-43A8-64EF-782A1A4DE2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56270" y="6866816"/>
                  <a:ext cx="77760" cy="42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188640"/>
            <a:ext cx="8229600" cy="1143000"/>
          </a:xfrm>
        </p:spPr>
        <p:txBody>
          <a:bodyPr/>
          <a:lstStyle/>
          <a:p>
            <a:r>
              <a:rPr lang="en-CA" dirty="0"/>
              <a:t>E-Step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52120" y="3717032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We’ll call this the responsibility of the </a:t>
            </a:r>
          </a:p>
          <a:p>
            <a:r>
              <a:rPr lang="en-CA" i="1" dirty="0"/>
              <a:t>k</a:t>
            </a:r>
            <a:r>
              <a:rPr lang="en-CA" baseline="30000" dirty="0"/>
              <a:t>th</a:t>
            </a:r>
            <a:r>
              <a:rPr lang="en-CA" dirty="0"/>
              <a:t> Gaussian for the </a:t>
            </a:r>
            <a:r>
              <a:rPr lang="en-CA" i="1" dirty="0"/>
              <a:t>i</a:t>
            </a:r>
            <a:r>
              <a:rPr lang="en-CA" baseline="30000" dirty="0"/>
              <a:t>th</a:t>
            </a:r>
            <a:r>
              <a:rPr lang="en-CA" dirty="0"/>
              <a:t> data point</a:t>
            </a:r>
          </a:p>
          <a:p>
            <a:endParaRPr lang="en-CA" dirty="0"/>
          </a:p>
          <a:p>
            <a:r>
              <a:rPr lang="en-CA" dirty="0"/>
              <a:t>Repeat this procedure for every </a:t>
            </a:r>
            <a:r>
              <a:rPr lang="en-CA" dirty="0" err="1"/>
              <a:t>datapoint</a:t>
            </a:r>
            <a:r>
              <a:rPr lang="en-CA" dirty="0"/>
              <a:t>!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556792"/>
            <a:ext cx="528523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3458" r="70408" b="65417"/>
          <a:stretch>
            <a:fillRect/>
          </a:stretch>
        </p:blipFill>
        <p:spPr bwMode="auto">
          <a:xfrm>
            <a:off x="3563888" y="1052736"/>
            <a:ext cx="208823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1959" b="7747"/>
          <a:stretch>
            <a:fillRect/>
          </a:stretch>
        </p:blipFill>
        <p:spPr bwMode="auto">
          <a:xfrm>
            <a:off x="5004048" y="1556792"/>
            <a:ext cx="413995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0D03F3-3A73-6ED0-970A-A63F148924D7}"/>
                  </a:ext>
                </a:extLst>
              </p14:cNvPr>
              <p14:cNvContentPartPr/>
              <p14:nvPr/>
            </p14:nvContentPartPr>
            <p14:xfrm>
              <a:off x="5455030" y="4597016"/>
              <a:ext cx="2982960" cy="1692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0D03F3-3A73-6ED0-970A-A63F148924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6390" y="4588016"/>
                <a:ext cx="3000600" cy="17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FC960EB-3575-70E7-51B6-2F8CD7668F62}"/>
                  </a:ext>
                </a:extLst>
              </p14:cNvPr>
              <p14:cNvContentPartPr/>
              <p14:nvPr/>
            </p14:nvContentPartPr>
            <p14:xfrm>
              <a:off x="3087310" y="840416"/>
              <a:ext cx="567000" cy="293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FC960EB-3575-70E7-51B6-2F8CD7668F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8310" y="831776"/>
                <a:ext cx="58464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C91D3D6E-A0B3-1978-90BD-99BEB6028601}"/>
              </a:ext>
            </a:extLst>
          </p:cNvPr>
          <p:cNvGrpSpPr/>
          <p:nvPr/>
        </p:nvGrpSpPr>
        <p:grpSpPr>
          <a:xfrm>
            <a:off x="2315830" y="175136"/>
            <a:ext cx="1172880" cy="880560"/>
            <a:chOff x="2315830" y="175136"/>
            <a:chExt cx="1172880" cy="88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5F34342-B7FC-28C5-1072-D390F81945C3}"/>
                    </a:ext>
                  </a:extLst>
                </p14:cNvPr>
                <p14:cNvContentPartPr/>
                <p14:nvPr/>
              </p14:nvContentPartPr>
              <p14:xfrm>
                <a:off x="2315830" y="851576"/>
                <a:ext cx="114120" cy="204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5F34342-B7FC-28C5-1072-D390F81945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7190" y="842936"/>
                  <a:ext cx="131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AF14527-74EE-C11E-9E6C-DD97FBCAA8D3}"/>
                    </a:ext>
                  </a:extLst>
                </p14:cNvPr>
                <p14:cNvContentPartPr/>
                <p14:nvPr/>
              </p14:nvContentPartPr>
              <p14:xfrm>
                <a:off x="2364070" y="788216"/>
                <a:ext cx="162720" cy="217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AF14527-74EE-C11E-9E6C-DD97FBCAA8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5430" y="779576"/>
                  <a:ext cx="180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8956841-9934-FFDC-7F16-540089661D09}"/>
                    </a:ext>
                  </a:extLst>
                </p14:cNvPr>
                <p14:cNvContentPartPr/>
                <p14:nvPr/>
              </p14:nvContentPartPr>
              <p14:xfrm>
                <a:off x="2428510" y="726296"/>
                <a:ext cx="173160" cy="264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8956841-9934-FFDC-7F16-540089661D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19870" y="717296"/>
                  <a:ext cx="190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2ADFA07-310E-9B5F-02F6-B2094485ABE5}"/>
                    </a:ext>
                  </a:extLst>
                </p14:cNvPr>
                <p14:cNvContentPartPr/>
                <p14:nvPr/>
              </p14:nvContentPartPr>
              <p14:xfrm>
                <a:off x="2564590" y="633416"/>
                <a:ext cx="81360" cy="48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2ADFA07-310E-9B5F-02F6-B2094485AB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5590" y="624776"/>
                  <a:ext cx="99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739CE71-EFB0-5E62-F782-7B37A41D689F}"/>
                    </a:ext>
                  </a:extLst>
                </p14:cNvPr>
                <p14:cNvContentPartPr/>
                <p14:nvPr/>
              </p14:nvContentPartPr>
              <p14:xfrm>
                <a:off x="2561350" y="679856"/>
                <a:ext cx="195840" cy="196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739CE71-EFB0-5E62-F782-7B37A41D68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52350" y="670856"/>
                  <a:ext cx="213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530E03C-9118-45C1-2B08-59150762B06D}"/>
                    </a:ext>
                  </a:extLst>
                </p14:cNvPr>
                <p14:cNvContentPartPr/>
                <p14:nvPr/>
              </p14:nvContentPartPr>
              <p14:xfrm>
                <a:off x="2799670" y="496976"/>
                <a:ext cx="105120" cy="115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530E03C-9118-45C1-2B08-59150762B0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1030" y="487976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FA7F377-5E31-146D-8D12-814C86D3BB74}"/>
                    </a:ext>
                  </a:extLst>
                </p14:cNvPr>
                <p14:cNvContentPartPr/>
                <p14:nvPr/>
              </p14:nvContentPartPr>
              <p14:xfrm>
                <a:off x="2753950" y="479696"/>
                <a:ext cx="336240" cy="246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FA7F377-5E31-146D-8D12-814C86D3BB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4950" y="471056"/>
                  <a:ext cx="3538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D695A71-27B8-C400-994B-DC8BB0A63469}"/>
                    </a:ext>
                  </a:extLst>
                </p14:cNvPr>
                <p14:cNvContentPartPr/>
                <p14:nvPr/>
              </p14:nvContentPartPr>
              <p14:xfrm>
                <a:off x="3018550" y="411656"/>
                <a:ext cx="91080" cy="92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D695A71-27B8-C400-994B-DC8BB0A634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09910" y="403016"/>
                  <a:ext cx="108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A2C6002-2852-E708-AE25-8F38ED234298}"/>
                    </a:ext>
                  </a:extLst>
                </p14:cNvPr>
                <p14:cNvContentPartPr/>
                <p14:nvPr/>
              </p14:nvContentPartPr>
              <p14:xfrm>
                <a:off x="3043750" y="379616"/>
                <a:ext cx="93600" cy="196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A2C6002-2852-E708-AE25-8F38ED2342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5110" y="370976"/>
                  <a:ext cx="111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B7FA48B-F20E-B21E-8E45-59253A74586C}"/>
                    </a:ext>
                  </a:extLst>
                </p14:cNvPr>
                <p14:cNvContentPartPr/>
                <p14:nvPr/>
              </p14:nvContentPartPr>
              <p14:xfrm>
                <a:off x="3075070" y="318776"/>
                <a:ext cx="106920" cy="802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B7FA48B-F20E-B21E-8E45-59253A7458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6430" y="309776"/>
                  <a:ext cx="124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7871819-CA77-A960-BD1C-B6D08D00D2EA}"/>
                    </a:ext>
                  </a:extLst>
                </p14:cNvPr>
                <p14:cNvContentPartPr/>
                <p14:nvPr/>
              </p14:nvContentPartPr>
              <p14:xfrm>
                <a:off x="3100990" y="175136"/>
                <a:ext cx="246600" cy="341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7871819-CA77-A960-BD1C-B6D08D00D2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91990" y="166496"/>
                  <a:ext cx="264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8379695-E6ED-3820-5107-FC4159B68EB7}"/>
                    </a:ext>
                  </a:extLst>
                </p14:cNvPr>
                <p14:cNvContentPartPr/>
                <p14:nvPr/>
              </p14:nvContentPartPr>
              <p14:xfrm>
                <a:off x="3283510" y="236696"/>
                <a:ext cx="120240" cy="81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8379695-E6ED-3820-5107-FC4159B68E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74510" y="228056"/>
                  <a:ext cx="137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0802244-929C-A383-3D09-7BBFB709BE4C}"/>
                    </a:ext>
                  </a:extLst>
                </p14:cNvPr>
                <p14:cNvContentPartPr/>
                <p14:nvPr/>
              </p14:nvContentPartPr>
              <p14:xfrm>
                <a:off x="3145270" y="585896"/>
                <a:ext cx="231120" cy="158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0802244-929C-A383-3D09-7BBFB709BE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36270" y="577256"/>
                  <a:ext cx="248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D2966F4-BEAE-4DF0-8D88-C552D54E71DE}"/>
                    </a:ext>
                  </a:extLst>
                </p14:cNvPr>
                <p14:cNvContentPartPr/>
                <p14:nvPr/>
              </p14:nvContentPartPr>
              <p14:xfrm>
                <a:off x="3251470" y="465296"/>
                <a:ext cx="20160" cy="285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D2966F4-BEAE-4DF0-8D88-C552D54E71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42830" y="456296"/>
                  <a:ext cx="3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DB548B7-A163-EC2B-11B6-797551A4CFAA}"/>
                    </a:ext>
                  </a:extLst>
                </p14:cNvPr>
                <p14:cNvContentPartPr/>
                <p14:nvPr/>
              </p14:nvContentPartPr>
              <p14:xfrm>
                <a:off x="3378550" y="435056"/>
                <a:ext cx="45720" cy="1627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DB548B7-A163-EC2B-11B6-797551A4CFA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69910" y="426056"/>
                  <a:ext cx="63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FF9B8F1-1E8B-C14B-300F-1EEA851518A6}"/>
                    </a:ext>
                  </a:extLst>
                </p14:cNvPr>
                <p14:cNvContentPartPr/>
                <p14:nvPr/>
              </p14:nvContentPartPr>
              <p14:xfrm>
                <a:off x="3260110" y="215096"/>
                <a:ext cx="27360" cy="586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FF9B8F1-1E8B-C14B-300F-1EEA851518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51110" y="206096"/>
                  <a:ext cx="45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FB01A0E-961F-F598-D541-5136DF93FA30}"/>
                    </a:ext>
                  </a:extLst>
                </p14:cNvPr>
                <p14:cNvContentPartPr/>
                <p14:nvPr/>
              </p14:nvContentPartPr>
              <p14:xfrm>
                <a:off x="3306550" y="311216"/>
                <a:ext cx="182160" cy="149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FB01A0E-961F-F598-D541-5136DF93FA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97550" y="302216"/>
                  <a:ext cx="19980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1C8F5A5-3CAA-2E5B-7C6C-EE5ADE000D31}"/>
              </a:ext>
            </a:extLst>
          </p:cNvPr>
          <p:cNvGrpSpPr/>
          <p:nvPr/>
        </p:nvGrpSpPr>
        <p:grpSpPr>
          <a:xfrm>
            <a:off x="7748950" y="2313536"/>
            <a:ext cx="735840" cy="505080"/>
            <a:chOff x="7748950" y="2313536"/>
            <a:chExt cx="735840" cy="50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4E20120-955C-F511-9168-9882F8C1DDD8}"/>
                    </a:ext>
                  </a:extLst>
                </p14:cNvPr>
                <p14:cNvContentPartPr/>
                <p14:nvPr/>
              </p14:nvContentPartPr>
              <p14:xfrm>
                <a:off x="7748950" y="2532056"/>
                <a:ext cx="9720" cy="150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4E20120-955C-F511-9168-9882F8C1DDD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39950" y="2523056"/>
                  <a:ext cx="27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1C36FC2-4CA3-5278-0261-B589B8193C2B}"/>
                    </a:ext>
                  </a:extLst>
                </p14:cNvPr>
                <p14:cNvContentPartPr/>
                <p14:nvPr/>
              </p14:nvContentPartPr>
              <p14:xfrm>
                <a:off x="7755070" y="2412536"/>
                <a:ext cx="48600" cy="4060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1C36FC2-4CA3-5278-0261-B589B8193C2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46070" y="2403896"/>
                  <a:ext cx="66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B13950-D3D7-BBE6-9E1D-7A808C69BD0A}"/>
                    </a:ext>
                  </a:extLst>
                </p14:cNvPr>
                <p14:cNvContentPartPr/>
                <p14:nvPr/>
              </p14:nvContentPartPr>
              <p14:xfrm>
                <a:off x="7841830" y="2434136"/>
                <a:ext cx="102960" cy="267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B13950-D3D7-BBE6-9E1D-7A808C69BD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2830" y="2425496"/>
                  <a:ext cx="120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6EA4C9A-05F1-8BA4-BB4A-C99DE50A8055}"/>
                    </a:ext>
                  </a:extLst>
                </p14:cNvPr>
                <p14:cNvContentPartPr/>
                <p14:nvPr/>
              </p14:nvContentPartPr>
              <p14:xfrm>
                <a:off x="7799710" y="2611976"/>
                <a:ext cx="116280" cy="160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6EA4C9A-05F1-8BA4-BB4A-C99DE50A80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91070" y="2602976"/>
                  <a:ext cx="133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7EB0088-A0D4-4AF0-8338-A3748FEDD762}"/>
                    </a:ext>
                  </a:extLst>
                </p14:cNvPr>
                <p14:cNvContentPartPr/>
                <p14:nvPr/>
              </p14:nvContentPartPr>
              <p14:xfrm>
                <a:off x="7981870" y="2523776"/>
                <a:ext cx="146880" cy="39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7EB0088-A0D4-4AF0-8338-A3748FEDD7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73230" y="2514776"/>
                  <a:ext cx="164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FDAC3E0-953B-B274-695D-10413CE9E0D5}"/>
                    </a:ext>
                  </a:extLst>
                </p14:cNvPr>
                <p14:cNvContentPartPr/>
                <p14:nvPr/>
              </p14:nvContentPartPr>
              <p14:xfrm>
                <a:off x="8192830" y="2313536"/>
                <a:ext cx="73800" cy="297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FDAC3E0-953B-B274-695D-10413CE9E0D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83830" y="2304536"/>
                  <a:ext cx="914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813D108-3E66-D342-A0F2-438CBEEE9995}"/>
                    </a:ext>
                  </a:extLst>
                </p14:cNvPr>
                <p14:cNvContentPartPr/>
                <p14:nvPr/>
              </p14:nvContentPartPr>
              <p14:xfrm>
                <a:off x="8300830" y="2345576"/>
                <a:ext cx="183960" cy="248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813D108-3E66-D342-A0F2-438CBEEE99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92190" y="2336576"/>
                  <a:ext cx="2016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BCBC3A7-C6C4-E663-716C-67A95FB3A826}"/>
              </a:ext>
            </a:extLst>
          </p:cNvPr>
          <p:cNvGrpSpPr/>
          <p:nvPr/>
        </p:nvGrpSpPr>
        <p:grpSpPr>
          <a:xfrm>
            <a:off x="7211470" y="2860376"/>
            <a:ext cx="1582560" cy="648360"/>
            <a:chOff x="7211470" y="2860376"/>
            <a:chExt cx="1582560" cy="64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B426012-B9E2-81A7-F267-040C97165215}"/>
                    </a:ext>
                  </a:extLst>
                </p14:cNvPr>
                <p14:cNvContentPartPr/>
                <p14:nvPr/>
              </p14:nvContentPartPr>
              <p14:xfrm>
                <a:off x="7211470" y="3035696"/>
                <a:ext cx="183240" cy="137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B426012-B9E2-81A7-F267-040C971652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02470" y="3027056"/>
                  <a:ext cx="200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3818750-61E4-B5B4-D5FE-9034A03C69CF}"/>
                    </a:ext>
                  </a:extLst>
                </p14:cNvPr>
                <p14:cNvContentPartPr/>
                <p14:nvPr/>
              </p14:nvContentPartPr>
              <p14:xfrm>
                <a:off x="7264390" y="3124976"/>
                <a:ext cx="27000" cy="141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3818750-61E4-B5B4-D5FE-9034A03C69C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55750" y="3115976"/>
                  <a:ext cx="44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D95B5E2-C804-C36D-096C-C16F163BA58E}"/>
                    </a:ext>
                  </a:extLst>
                </p14:cNvPr>
                <p14:cNvContentPartPr/>
                <p14:nvPr/>
              </p14:nvContentPartPr>
              <p14:xfrm>
                <a:off x="7295350" y="3062696"/>
                <a:ext cx="228960" cy="446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D95B5E2-C804-C36D-096C-C16F163BA5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86350" y="3054056"/>
                  <a:ext cx="2466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288304E-FD26-D064-8D38-BDDDC6A825BB}"/>
                    </a:ext>
                  </a:extLst>
                </p14:cNvPr>
                <p14:cNvContentPartPr/>
                <p14:nvPr/>
              </p14:nvContentPartPr>
              <p14:xfrm>
                <a:off x="7502710" y="3287336"/>
                <a:ext cx="213840" cy="146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288304E-FD26-D064-8D38-BDDDC6A825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93710" y="3278696"/>
                  <a:ext cx="231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19722E9-3CB1-EC46-4616-4BD531D0F6C8}"/>
                    </a:ext>
                  </a:extLst>
                </p14:cNvPr>
                <p14:cNvContentPartPr/>
                <p14:nvPr/>
              </p14:nvContentPartPr>
              <p14:xfrm>
                <a:off x="7675870" y="3033176"/>
                <a:ext cx="144720" cy="370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19722E9-3CB1-EC46-4616-4BD531D0F6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66870" y="3024176"/>
                  <a:ext cx="1623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FE42B22-6416-9726-33B4-98F639626E7A}"/>
                    </a:ext>
                  </a:extLst>
                </p14:cNvPr>
                <p14:cNvContentPartPr/>
                <p14:nvPr/>
              </p14:nvContentPartPr>
              <p14:xfrm>
                <a:off x="7890430" y="3015896"/>
                <a:ext cx="275040" cy="2700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FE42B22-6416-9726-33B4-98F639626E7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81790" y="3007256"/>
                  <a:ext cx="292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02B0504-23AF-6713-9CC3-3DF120D21F49}"/>
                    </a:ext>
                  </a:extLst>
                </p14:cNvPr>
                <p14:cNvContentPartPr/>
                <p14:nvPr/>
              </p14:nvContentPartPr>
              <p14:xfrm>
                <a:off x="8167630" y="2979896"/>
                <a:ext cx="136440" cy="282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02B0504-23AF-6713-9CC3-3DF120D21F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58630" y="2970896"/>
                  <a:ext cx="154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4532C8C-D212-E2DD-1963-418558F9E514}"/>
                    </a:ext>
                  </a:extLst>
                </p14:cNvPr>
                <p14:cNvContentPartPr/>
                <p14:nvPr/>
              </p14:nvContentPartPr>
              <p14:xfrm>
                <a:off x="8322790" y="2990696"/>
                <a:ext cx="192960" cy="2581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4532C8C-D212-E2DD-1963-418558F9E5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13790" y="2981696"/>
                  <a:ext cx="210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C3A1C50-6FCD-674B-2833-ACBDEDDFD025}"/>
                    </a:ext>
                  </a:extLst>
                </p14:cNvPr>
                <p14:cNvContentPartPr/>
                <p14:nvPr/>
              </p14:nvContentPartPr>
              <p14:xfrm>
                <a:off x="8511430" y="2988176"/>
                <a:ext cx="56520" cy="204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C3A1C50-6FCD-674B-2833-ACBDEDDFD0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02430" y="2979536"/>
                  <a:ext cx="74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65066AA-272D-F1BC-77A6-CA0DF84BAC5D}"/>
                    </a:ext>
                  </a:extLst>
                </p14:cNvPr>
                <p14:cNvContentPartPr/>
                <p14:nvPr/>
              </p14:nvContentPartPr>
              <p14:xfrm>
                <a:off x="8539510" y="2959736"/>
                <a:ext cx="254520" cy="150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65066AA-272D-F1BC-77A6-CA0DF84BAC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30870" y="2950736"/>
                  <a:ext cx="272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BF46962-D13A-E586-BD5E-8C142514EB21}"/>
                    </a:ext>
                  </a:extLst>
                </p14:cNvPr>
                <p14:cNvContentPartPr/>
                <p14:nvPr/>
              </p14:nvContentPartPr>
              <p14:xfrm>
                <a:off x="8607190" y="2860376"/>
                <a:ext cx="170280" cy="5176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BF46962-D13A-E586-BD5E-8C142514EB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98550" y="2851736"/>
                  <a:ext cx="187920" cy="53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3C8E9FC-63A2-2B87-6E6D-3EEA0A57A32E}"/>
              </a:ext>
            </a:extLst>
          </p:cNvPr>
          <p:cNvGrpSpPr/>
          <p:nvPr/>
        </p:nvGrpSpPr>
        <p:grpSpPr>
          <a:xfrm>
            <a:off x="5614510" y="103136"/>
            <a:ext cx="1231560" cy="1068120"/>
            <a:chOff x="5614510" y="103136"/>
            <a:chExt cx="1231560" cy="10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AA739E8-B498-863D-6D7D-AAEB47C3C897}"/>
                    </a:ext>
                  </a:extLst>
                </p14:cNvPr>
                <p14:cNvContentPartPr/>
                <p14:nvPr/>
              </p14:nvContentPartPr>
              <p14:xfrm>
                <a:off x="5614510" y="819536"/>
                <a:ext cx="367920" cy="351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AA739E8-B498-863D-6D7D-AAEB47C3C8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05510" y="810536"/>
                  <a:ext cx="385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23ED7E9-DF47-DA0C-7F43-23B4A7EA2432}"/>
                    </a:ext>
                  </a:extLst>
                </p14:cNvPr>
                <p14:cNvContentPartPr/>
                <p14:nvPr/>
              </p14:nvContentPartPr>
              <p14:xfrm>
                <a:off x="6058390" y="541256"/>
                <a:ext cx="200880" cy="381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23ED7E9-DF47-DA0C-7F43-23B4A7EA243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49750" y="532256"/>
                  <a:ext cx="2185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2AC205A-C942-E5F8-B555-FCB488FC0AE9}"/>
                    </a:ext>
                  </a:extLst>
                </p14:cNvPr>
                <p14:cNvContentPartPr/>
                <p14:nvPr/>
              </p14:nvContentPartPr>
              <p14:xfrm>
                <a:off x="6280870" y="619376"/>
                <a:ext cx="29880" cy="160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2AC205A-C942-E5F8-B555-FCB488FC0A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71870" y="610376"/>
                  <a:ext cx="47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64FF4E8-E7E8-F847-1EB5-A71041B52904}"/>
                    </a:ext>
                  </a:extLst>
                </p14:cNvPr>
                <p14:cNvContentPartPr/>
                <p14:nvPr/>
              </p14:nvContentPartPr>
              <p14:xfrm>
                <a:off x="6357910" y="436856"/>
                <a:ext cx="124200" cy="2851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64FF4E8-E7E8-F847-1EB5-A71041B529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48910" y="427856"/>
                  <a:ext cx="141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8158CFE-B296-1D0A-648B-622CDEA95993}"/>
                    </a:ext>
                  </a:extLst>
                </p14:cNvPr>
                <p14:cNvContentPartPr/>
                <p14:nvPr/>
              </p14:nvContentPartPr>
              <p14:xfrm>
                <a:off x="6498670" y="331736"/>
                <a:ext cx="152640" cy="379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8158CFE-B296-1D0A-648B-622CDEA9599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89670" y="323096"/>
                  <a:ext cx="1702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EB616B1-4675-E888-5982-69F7EE3D4CC2}"/>
                    </a:ext>
                  </a:extLst>
                </p14:cNvPr>
                <p14:cNvContentPartPr/>
                <p14:nvPr/>
              </p14:nvContentPartPr>
              <p14:xfrm>
                <a:off x="6671830" y="595616"/>
                <a:ext cx="25920" cy="128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EB616B1-4675-E888-5982-69F7EE3D4CC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62830" y="586976"/>
                  <a:ext cx="43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7D0DA1D-0A44-05D9-9167-DE40D581F298}"/>
                    </a:ext>
                  </a:extLst>
                </p14:cNvPr>
                <p14:cNvContentPartPr/>
                <p14:nvPr/>
              </p14:nvContentPartPr>
              <p14:xfrm>
                <a:off x="6684790" y="493736"/>
                <a:ext cx="18360" cy="16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7D0DA1D-0A44-05D9-9167-DE40D581F2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76150" y="485096"/>
                  <a:ext cx="36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8433B24-2E8B-5F9A-0E06-203AAF2DABA3}"/>
                    </a:ext>
                  </a:extLst>
                </p14:cNvPr>
                <p14:cNvContentPartPr/>
                <p14:nvPr/>
              </p14:nvContentPartPr>
              <p14:xfrm>
                <a:off x="6730870" y="311216"/>
                <a:ext cx="115200" cy="414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8433B24-2E8B-5F9A-0E06-203AAF2DAB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21870" y="302576"/>
                  <a:ext cx="132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FDC7248-EC99-A045-EFF4-C00DB3C5A1EF}"/>
                    </a:ext>
                  </a:extLst>
                </p14:cNvPr>
                <p14:cNvContentPartPr/>
                <p14:nvPr/>
              </p14:nvContentPartPr>
              <p14:xfrm>
                <a:off x="5771110" y="176216"/>
                <a:ext cx="52560" cy="19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FDC7248-EC99-A045-EFF4-C00DB3C5A1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62470" y="167576"/>
                  <a:ext cx="70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0DEAC40-F155-E1A2-8BAE-780E36401D29}"/>
                    </a:ext>
                  </a:extLst>
                </p14:cNvPr>
                <p14:cNvContentPartPr/>
                <p14:nvPr/>
              </p14:nvContentPartPr>
              <p14:xfrm>
                <a:off x="5704870" y="167936"/>
                <a:ext cx="174600" cy="1508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0DEAC40-F155-E1A2-8BAE-780E36401D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96230" y="159296"/>
                  <a:ext cx="192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B407860-1D41-C3FD-818F-98269B1CB85B}"/>
                    </a:ext>
                  </a:extLst>
                </p14:cNvPr>
                <p14:cNvContentPartPr/>
                <p14:nvPr/>
              </p14:nvContentPartPr>
              <p14:xfrm>
                <a:off x="5730790" y="280616"/>
                <a:ext cx="180720" cy="224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B407860-1D41-C3FD-818F-98269B1CB85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22150" y="271616"/>
                  <a:ext cx="198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F066DAA-BEB9-1EDB-E1F0-849DF1D67849}"/>
                    </a:ext>
                  </a:extLst>
                </p14:cNvPr>
                <p14:cNvContentPartPr/>
                <p14:nvPr/>
              </p14:nvContentPartPr>
              <p14:xfrm>
                <a:off x="5950390" y="158216"/>
                <a:ext cx="228600" cy="206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F066DAA-BEB9-1EDB-E1F0-849DF1D678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41390" y="149576"/>
                  <a:ext cx="246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98EEBA4-A890-295B-C89F-6AFBEBA4851B}"/>
                    </a:ext>
                  </a:extLst>
                </p14:cNvPr>
                <p14:cNvContentPartPr/>
                <p14:nvPr/>
              </p14:nvContentPartPr>
              <p14:xfrm>
                <a:off x="6027790" y="234176"/>
                <a:ext cx="57600" cy="117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98EEBA4-A890-295B-C89F-6AFBEBA485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18790" y="225176"/>
                  <a:ext cx="75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4EF7426-C24F-DC1F-FE97-1223B11C8189}"/>
                    </a:ext>
                  </a:extLst>
                </p14:cNvPr>
                <p14:cNvContentPartPr/>
                <p14:nvPr/>
              </p14:nvContentPartPr>
              <p14:xfrm>
                <a:off x="6041470" y="226976"/>
                <a:ext cx="103320" cy="158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4EF7426-C24F-DC1F-FE97-1223B11C81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2830" y="217976"/>
                  <a:ext cx="120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480D98C-A376-1C0B-2E7B-9AAD188F602F}"/>
                    </a:ext>
                  </a:extLst>
                </p14:cNvPr>
                <p14:cNvContentPartPr/>
                <p14:nvPr/>
              </p14:nvContentPartPr>
              <p14:xfrm>
                <a:off x="6194830" y="103136"/>
                <a:ext cx="172080" cy="2152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480D98C-A376-1C0B-2E7B-9AAD188F60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85830" y="94496"/>
                  <a:ext cx="189720" cy="232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3356992"/>
            <a:ext cx="8698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equate to zero and solve (Lagrange multipliers for </a:t>
            </a:r>
            <a:r>
              <a:rPr lang="en-CA" sz="2400" dirty="0">
                <a:latin typeface="Symbol" pitchFamily="18" charset="2"/>
              </a:rPr>
              <a:t>l</a:t>
            </a:r>
            <a:r>
              <a:rPr lang="en-CA" sz="2400" dirty="0"/>
              <a:t>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79180"/>
            <a:ext cx="7488832" cy="190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8120" y="3933056"/>
            <a:ext cx="525018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B04DAFC-E5E7-7B93-AD33-3F352CECE442}"/>
              </a:ext>
            </a:extLst>
          </p:cNvPr>
          <p:cNvGrpSpPr/>
          <p:nvPr/>
        </p:nvGrpSpPr>
        <p:grpSpPr>
          <a:xfrm>
            <a:off x="1284430" y="2959736"/>
            <a:ext cx="734040" cy="3305880"/>
            <a:chOff x="1284430" y="2959736"/>
            <a:chExt cx="734040" cy="33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437A6CB-71EC-D88D-9035-F39FABDA4373}"/>
                    </a:ext>
                  </a:extLst>
                </p14:cNvPr>
                <p14:cNvContentPartPr/>
                <p14:nvPr/>
              </p14:nvContentPartPr>
              <p14:xfrm>
                <a:off x="1284430" y="2959736"/>
                <a:ext cx="283680" cy="1114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437A6CB-71EC-D88D-9035-F39FABDA43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5790" y="2950736"/>
                  <a:ext cx="301320" cy="11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A16937E-13C7-5CB4-38FF-4A6ED1C49862}"/>
                    </a:ext>
                  </a:extLst>
                </p14:cNvPr>
                <p14:cNvContentPartPr/>
                <p14:nvPr/>
              </p14:nvContentPartPr>
              <p14:xfrm>
                <a:off x="1566310" y="3745616"/>
                <a:ext cx="452160" cy="25200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A16937E-13C7-5CB4-38FF-4A6ED1C498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7310" y="3736616"/>
                  <a:ext cx="469800" cy="253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FD864B1-243E-C8CE-3443-88C28F165C72}"/>
              </a:ext>
            </a:extLst>
          </p:cNvPr>
          <p:cNvGrpSpPr/>
          <p:nvPr/>
        </p:nvGrpSpPr>
        <p:grpSpPr>
          <a:xfrm>
            <a:off x="4212310" y="1385816"/>
            <a:ext cx="1463400" cy="1793160"/>
            <a:chOff x="4212310" y="1385816"/>
            <a:chExt cx="1463400" cy="179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1E90FF1-5740-F959-51DD-567272102ECB}"/>
                    </a:ext>
                  </a:extLst>
                </p14:cNvPr>
                <p14:cNvContentPartPr/>
                <p14:nvPr/>
              </p14:nvContentPartPr>
              <p14:xfrm>
                <a:off x="4212310" y="1385816"/>
                <a:ext cx="1387080" cy="1793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1E90FF1-5740-F959-51DD-567272102E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03670" y="1377176"/>
                  <a:ext cx="1404720" cy="18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7DB98D6-E43A-950E-1E74-4E84B72B8A71}"/>
                    </a:ext>
                  </a:extLst>
                </p14:cNvPr>
                <p14:cNvContentPartPr/>
                <p14:nvPr/>
              </p14:nvContentPartPr>
              <p14:xfrm>
                <a:off x="4511830" y="2145056"/>
                <a:ext cx="174960" cy="565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7DB98D6-E43A-950E-1E74-4E84B72B8A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2830" y="2136056"/>
                  <a:ext cx="192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7293FE4-84EA-513F-32CB-E3F63A7FBC3B}"/>
                    </a:ext>
                  </a:extLst>
                </p14:cNvPr>
                <p14:cNvContentPartPr/>
                <p14:nvPr/>
              </p14:nvContentPartPr>
              <p14:xfrm>
                <a:off x="4568350" y="2213456"/>
                <a:ext cx="13680" cy="181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7293FE4-84EA-513F-32CB-E3F63A7FBC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59710" y="2204456"/>
                  <a:ext cx="31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4945659-3E4A-3A2C-81F6-658ED1C8587E}"/>
                    </a:ext>
                  </a:extLst>
                </p14:cNvPr>
                <p14:cNvContentPartPr/>
                <p14:nvPr/>
              </p14:nvContentPartPr>
              <p14:xfrm>
                <a:off x="4541710" y="2321816"/>
                <a:ext cx="191520" cy="1191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4945659-3E4A-3A2C-81F6-658ED1C858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32710" y="2313176"/>
                  <a:ext cx="209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6830B02-5EE4-79F2-0194-C35EFF3CE034}"/>
                    </a:ext>
                  </a:extLst>
                </p14:cNvPr>
                <p14:cNvContentPartPr/>
                <p14:nvPr/>
              </p14:nvContentPartPr>
              <p14:xfrm>
                <a:off x="4839790" y="2079896"/>
                <a:ext cx="253440" cy="273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6830B02-5EE4-79F2-0194-C35EFF3CE0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30790" y="2071256"/>
                  <a:ext cx="2710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80123BE-CD4D-05CD-11E5-6C80571ECCB0}"/>
                    </a:ext>
                  </a:extLst>
                </p14:cNvPr>
                <p14:cNvContentPartPr/>
                <p14:nvPr/>
              </p14:nvContentPartPr>
              <p14:xfrm>
                <a:off x="5137510" y="2031296"/>
                <a:ext cx="125280" cy="311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80123BE-CD4D-05CD-11E5-6C80571ECC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8510" y="2022656"/>
                  <a:ext cx="142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1E5F918-AC7E-BAB0-1167-93F1D8E50843}"/>
                    </a:ext>
                  </a:extLst>
                </p14:cNvPr>
                <p14:cNvContentPartPr/>
                <p14:nvPr/>
              </p14:nvContentPartPr>
              <p14:xfrm>
                <a:off x="5242630" y="2034176"/>
                <a:ext cx="81720" cy="12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1E5F918-AC7E-BAB0-1167-93F1D8E508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33630" y="2025176"/>
                  <a:ext cx="99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9203716-30A0-9510-B4FE-D8FEE70EE6D3}"/>
                    </a:ext>
                  </a:extLst>
                </p14:cNvPr>
                <p14:cNvContentPartPr/>
                <p14:nvPr/>
              </p14:nvContentPartPr>
              <p14:xfrm>
                <a:off x="5223550" y="2050376"/>
                <a:ext cx="131760" cy="235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9203716-30A0-9510-B4FE-D8FEE70EE6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14910" y="2041376"/>
                  <a:ext cx="149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C67BCDA-1A0F-CC1F-2E57-9586C9E6C307}"/>
                    </a:ext>
                  </a:extLst>
                </p14:cNvPr>
                <p14:cNvContentPartPr/>
                <p14:nvPr/>
              </p14:nvContentPartPr>
              <p14:xfrm>
                <a:off x="5365390" y="1993496"/>
                <a:ext cx="150120" cy="1465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C67BCDA-1A0F-CC1F-2E57-9586C9E6C30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56390" y="1984496"/>
                  <a:ext cx="167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E8BBEB1-83D4-3373-1043-D8AC3B52C58B}"/>
                    </a:ext>
                  </a:extLst>
                </p14:cNvPr>
                <p14:cNvContentPartPr/>
                <p14:nvPr/>
              </p14:nvContentPartPr>
              <p14:xfrm>
                <a:off x="5435950" y="2002856"/>
                <a:ext cx="29880" cy="268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E8BBEB1-83D4-3373-1043-D8AC3B52C5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26950" y="1993856"/>
                  <a:ext cx="47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C6ECA37-281C-CCB4-4BC9-B4808C3169D9}"/>
                    </a:ext>
                  </a:extLst>
                </p14:cNvPr>
                <p14:cNvContentPartPr/>
                <p14:nvPr/>
              </p14:nvContentPartPr>
              <p14:xfrm>
                <a:off x="5337310" y="2132456"/>
                <a:ext cx="244080" cy="130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C6ECA37-281C-CCB4-4BC9-B4808C3169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28310" y="2123456"/>
                  <a:ext cx="261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E9AF997-1F7D-B20C-54DC-FC128CA0E812}"/>
                    </a:ext>
                  </a:extLst>
                </p14:cNvPr>
                <p14:cNvContentPartPr/>
                <p14:nvPr/>
              </p14:nvContentPartPr>
              <p14:xfrm>
                <a:off x="5518030" y="2179616"/>
                <a:ext cx="157680" cy="20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E9AF997-1F7D-B20C-54DC-FC128CA0E8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09390" y="2170976"/>
                  <a:ext cx="175320" cy="37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052736"/>
            <a:ext cx="6523368" cy="438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5589240"/>
            <a:ext cx="730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Update means , </a:t>
            </a:r>
            <a:r>
              <a:rPr lang="en-CA" sz="2400" dirty="0" err="1"/>
              <a:t>covariances</a:t>
            </a:r>
            <a:r>
              <a:rPr lang="en-CA" sz="2400" dirty="0"/>
              <a:t> and weights according to responsibilities of </a:t>
            </a:r>
            <a:r>
              <a:rPr lang="en-CA" sz="2400" dirty="0" err="1"/>
              <a:t>datapoints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Iterate until no further improvement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3551" y="5661248"/>
            <a:ext cx="986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54071" y="5733256"/>
            <a:ext cx="1098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M-Step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2333" y="2708920"/>
            <a:ext cx="418014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72816"/>
            <a:ext cx="4032448" cy="373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30" y="1484784"/>
            <a:ext cx="8914566" cy="3292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3493"/>
            <a:ext cx="5177216" cy="641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flavours...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1920" y="4869160"/>
            <a:ext cx="1525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Diagonal</a:t>
            </a:r>
          </a:p>
          <a:p>
            <a:pPr algn="ctr"/>
            <a:r>
              <a:rPr lang="en-CA" sz="2400" dirty="0"/>
              <a:t>covariance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8224" y="4869160"/>
            <a:ext cx="1525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Same</a:t>
            </a:r>
          </a:p>
          <a:p>
            <a:pPr algn="ctr"/>
            <a:r>
              <a:rPr lang="en-CA" sz="2400" dirty="0"/>
              <a:t>covariance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10" y="4869160"/>
            <a:ext cx="1525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Full </a:t>
            </a:r>
          </a:p>
          <a:p>
            <a:pPr algn="ctr"/>
            <a:r>
              <a:rPr lang="en-CA" sz="2400" dirty="0"/>
              <a:t>covariance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31546"/>
            <a:ext cx="9144000" cy="309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Minima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487615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 = 98.76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5487615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 = 96.97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6256" y="5487615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 = 94.35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1455167"/>
            <a:ext cx="4448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from three random positions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76872"/>
            <a:ext cx="913799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Means of face/non-face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5157192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Classification </a:t>
            </a:r>
            <a:r>
              <a:rPr lang="en-CA" sz="2400" dirty="0">
                <a:sym typeface="Wingdings" pitchFamily="2" charset="2"/>
              </a:rPr>
              <a:t> 84% (9% improvement!)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r="1653"/>
          <a:stretch>
            <a:fillRect/>
          </a:stretch>
        </p:blipFill>
        <p:spPr bwMode="auto">
          <a:xfrm>
            <a:off x="251520" y="1412776"/>
            <a:ext cx="8712968" cy="361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The plan...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79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Student t-distributions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1340768"/>
            <a:ext cx="8994979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653136"/>
            <a:ext cx="6032252" cy="1473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41A8787-3DED-BE3E-FE63-496F0644861D}"/>
              </a:ext>
            </a:extLst>
          </p:cNvPr>
          <p:cNvGrpSpPr/>
          <p:nvPr/>
        </p:nvGrpSpPr>
        <p:grpSpPr>
          <a:xfrm>
            <a:off x="5002051" y="4609510"/>
            <a:ext cx="1835280" cy="468360"/>
            <a:chOff x="5002051" y="4609510"/>
            <a:chExt cx="183528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974E02B-08DB-6491-2A3F-F004E078EEBB}"/>
                    </a:ext>
                  </a:extLst>
                </p14:cNvPr>
                <p14:cNvContentPartPr/>
                <p14:nvPr/>
              </p14:nvContentPartPr>
              <p14:xfrm>
                <a:off x="5049931" y="4754230"/>
                <a:ext cx="20160" cy="4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974E02B-08DB-6491-2A3F-F004E078EE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41291" y="4745230"/>
                  <a:ext cx="37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322F2E2-E1AD-6BFC-C333-533584F6E04E}"/>
                    </a:ext>
                  </a:extLst>
                </p14:cNvPr>
                <p14:cNvContentPartPr/>
                <p14:nvPr/>
              </p14:nvContentPartPr>
              <p14:xfrm>
                <a:off x="5002051" y="4609510"/>
                <a:ext cx="515520" cy="192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322F2E2-E1AD-6BFC-C333-533584F6E0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3411" y="4600870"/>
                  <a:ext cx="533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DB16309-413B-A28B-3E40-337AF083335F}"/>
                    </a:ext>
                  </a:extLst>
                </p14:cNvPr>
                <p14:cNvContentPartPr/>
                <p14:nvPr/>
              </p14:nvContentPartPr>
              <p14:xfrm>
                <a:off x="5427931" y="4749910"/>
                <a:ext cx="128880" cy="119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DB16309-413B-A28B-3E40-337AF08333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8931" y="4741270"/>
                  <a:ext cx="146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352AC1B-5CF8-D7FE-5741-EF97F2CE3EA2}"/>
                    </a:ext>
                  </a:extLst>
                </p14:cNvPr>
                <p14:cNvContentPartPr/>
                <p14:nvPr/>
              </p14:nvContentPartPr>
              <p14:xfrm>
                <a:off x="5511091" y="4911910"/>
                <a:ext cx="289080" cy="147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352AC1B-5CF8-D7FE-5741-EF97F2CE3E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02451" y="4903270"/>
                  <a:ext cx="306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D02608D-050B-E338-3E42-208E10DC3243}"/>
                    </a:ext>
                  </a:extLst>
                </p14:cNvPr>
                <p14:cNvContentPartPr/>
                <p14:nvPr/>
              </p14:nvContentPartPr>
              <p14:xfrm>
                <a:off x="5831131" y="4768630"/>
                <a:ext cx="8280" cy="238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D02608D-050B-E338-3E42-208E10DC32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22131" y="4759990"/>
                  <a:ext cx="25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0EE3516-82C5-0D6D-E450-35370B4F1480}"/>
                    </a:ext>
                  </a:extLst>
                </p14:cNvPr>
                <p14:cNvContentPartPr/>
                <p14:nvPr/>
              </p14:nvContentPartPr>
              <p14:xfrm>
                <a:off x="5910331" y="4723630"/>
                <a:ext cx="17280" cy="3542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0EE3516-82C5-0D6D-E450-35370B4F14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01691" y="4714990"/>
                  <a:ext cx="349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7EF1615-0DCD-2CBE-FF83-B71B6C7A2B51}"/>
                    </a:ext>
                  </a:extLst>
                </p14:cNvPr>
                <p14:cNvContentPartPr/>
                <p14:nvPr/>
              </p14:nvContentPartPr>
              <p14:xfrm>
                <a:off x="5920411" y="4706350"/>
                <a:ext cx="403920" cy="342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7EF1615-0DCD-2CBE-FF83-B71B6C7A2B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11771" y="4697710"/>
                  <a:ext cx="4215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6FFE24B-A15F-BE27-F586-F43E66399A60}"/>
                    </a:ext>
                  </a:extLst>
                </p14:cNvPr>
                <p14:cNvContentPartPr/>
                <p14:nvPr/>
              </p14:nvContentPartPr>
              <p14:xfrm>
                <a:off x="6505411" y="4858630"/>
                <a:ext cx="130320" cy="166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6FFE24B-A15F-BE27-F586-F43E66399A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1" y="4849630"/>
                  <a:ext cx="147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1DF2A3D-197C-BC48-FAE0-AC7A03C9A44A}"/>
                    </a:ext>
                  </a:extLst>
                </p14:cNvPr>
                <p14:cNvContentPartPr/>
                <p14:nvPr/>
              </p14:nvContentPartPr>
              <p14:xfrm>
                <a:off x="6650491" y="4820470"/>
                <a:ext cx="186840" cy="157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1DF2A3D-197C-BC48-FAE0-AC7A03C9A4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41851" y="4811830"/>
                  <a:ext cx="20448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33DE67E-4690-C33E-60AB-9D1B1AFC8CD5}"/>
                  </a:ext>
                </a:extLst>
              </p14:cNvPr>
              <p14:cNvContentPartPr/>
              <p14:nvPr/>
            </p14:nvContentPartPr>
            <p14:xfrm>
              <a:off x="7337731" y="4481350"/>
              <a:ext cx="220320" cy="14004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33DE67E-4690-C33E-60AB-9D1B1AFC8CD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29091" y="4472710"/>
                <a:ext cx="23796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A6EF6E6E-8B17-46BB-3E3F-AA9BF1AC13C7}"/>
              </a:ext>
            </a:extLst>
          </p:cNvPr>
          <p:cNvGrpSpPr/>
          <p:nvPr/>
        </p:nvGrpSpPr>
        <p:grpSpPr>
          <a:xfrm>
            <a:off x="6914731" y="4535710"/>
            <a:ext cx="1955160" cy="809640"/>
            <a:chOff x="6914731" y="4535710"/>
            <a:chExt cx="1955160" cy="80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528D3F1-5036-29B8-9A32-F0F71389E369}"/>
                    </a:ext>
                  </a:extLst>
                </p14:cNvPr>
                <p14:cNvContentPartPr/>
                <p14:nvPr/>
              </p14:nvContentPartPr>
              <p14:xfrm>
                <a:off x="6914731" y="4535710"/>
                <a:ext cx="579960" cy="3556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528D3F1-5036-29B8-9A32-F0F71389E3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5731" y="4527070"/>
                  <a:ext cx="5976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C0FC70B-CA31-C506-3413-E476F8527B99}"/>
                    </a:ext>
                  </a:extLst>
                </p14:cNvPr>
                <p14:cNvContentPartPr/>
                <p14:nvPr/>
              </p14:nvContentPartPr>
              <p14:xfrm>
                <a:off x="7153051" y="4814350"/>
                <a:ext cx="70920" cy="154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C0FC70B-CA31-C506-3413-E476F8527B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44411" y="4805350"/>
                  <a:ext cx="88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7EEAE5F-ACEB-267B-A036-A5D2FD73D02B}"/>
                    </a:ext>
                  </a:extLst>
                </p14:cNvPr>
                <p14:cNvContentPartPr/>
                <p14:nvPr/>
              </p14:nvContentPartPr>
              <p14:xfrm>
                <a:off x="7266451" y="4826950"/>
                <a:ext cx="92520" cy="109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7EEAE5F-ACEB-267B-A036-A5D2FD73D0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57451" y="4818310"/>
                  <a:ext cx="110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BC9998B-905A-0CB1-4D82-541D7B1DE8E5}"/>
                    </a:ext>
                  </a:extLst>
                </p14:cNvPr>
                <p14:cNvContentPartPr/>
                <p14:nvPr/>
              </p14:nvContentPartPr>
              <p14:xfrm>
                <a:off x="7370491" y="4814710"/>
                <a:ext cx="114120" cy="1065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BC9998B-905A-0CB1-4D82-541D7B1DE8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61491" y="4806070"/>
                  <a:ext cx="131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55B4A64-4DF3-4602-C1FC-67FBC10F550E}"/>
                    </a:ext>
                  </a:extLst>
                </p14:cNvPr>
                <p14:cNvContentPartPr/>
                <p14:nvPr/>
              </p14:nvContentPartPr>
              <p14:xfrm>
                <a:off x="7533931" y="4652710"/>
                <a:ext cx="33840" cy="291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55B4A64-4DF3-4602-C1FC-67FBC10F55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24931" y="4644070"/>
                  <a:ext cx="51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2DD71AB-522A-99AE-1D85-5C1A04E9B993}"/>
                    </a:ext>
                  </a:extLst>
                </p14:cNvPr>
                <p14:cNvContentPartPr/>
                <p14:nvPr/>
              </p14:nvContentPartPr>
              <p14:xfrm>
                <a:off x="7436011" y="4811110"/>
                <a:ext cx="146520" cy="26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2DD71AB-522A-99AE-1D85-5C1A04E9B9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7011" y="4802110"/>
                  <a:ext cx="164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E636C5E-4925-489D-6350-80F153C98878}"/>
                    </a:ext>
                  </a:extLst>
                </p14:cNvPr>
                <p14:cNvContentPartPr/>
                <p14:nvPr/>
              </p14:nvContentPartPr>
              <p14:xfrm>
                <a:off x="7568131" y="4777270"/>
                <a:ext cx="153000" cy="126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E636C5E-4925-489D-6350-80F153C988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59131" y="4768270"/>
                  <a:ext cx="170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E3359CD-1CC5-3C25-26DB-38D4D2C19220}"/>
                    </a:ext>
                  </a:extLst>
                </p14:cNvPr>
                <p14:cNvContentPartPr/>
                <p14:nvPr/>
              </p14:nvContentPartPr>
              <p14:xfrm>
                <a:off x="7721491" y="4667830"/>
                <a:ext cx="101880" cy="249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E3359CD-1CC5-3C25-26DB-38D4D2C192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12851" y="4658830"/>
                  <a:ext cx="119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1421A69-6C10-0CF1-53CB-57151DB0190F}"/>
                    </a:ext>
                  </a:extLst>
                </p14:cNvPr>
                <p14:cNvContentPartPr/>
                <p14:nvPr/>
              </p14:nvContentPartPr>
              <p14:xfrm>
                <a:off x="7912291" y="4633990"/>
                <a:ext cx="123120" cy="2516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1421A69-6C10-0CF1-53CB-57151DB0190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03651" y="4624990"/>
                  <a:ext cx="140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AC6491E-C9CD-DE65-74AB-2E39C4781C39}"/>
                    </a:ext>
                  </a:extLst>
                </p14:cNvPr>
                <p14:cNvContentPartPr/>
                <p14:nvPr/>
              </p14:nvContentPartPr>
              <p14:xfrm>
                <a:off x="8044411" y="4785190"/>
                <a:ext cx="47520" cy="849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AC6491E-C9CD-DE65-74AB-2E39C4781C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5411" y="4776550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329C7D1-A9C7-1558-D30D-7697A5CA44A9}"/>
                    </a:ext>
                  </a:extLst>
                </p14:cNvPr>
                <p14:cNvContentPartPr/>
                <p14:nvPr/>
              </p14:nvContentPartPr>
              <p14:xfrm>
                <a:off x="8103811" y="4768630"/>
                <a:ext cx="159840" cy="90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329C7D1-A9C7-1558-D30D-7697A5CA44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95171" y="4759630"/>
                  <a:ext cx="177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DDC7DD9-683E-43D4-D111-3E167853189E}"/>
                    </a:ext>
                  </a:extLst>
                </p14:cNvPr>
                <p14:cNvContentPartPr/>
                <p14:nvPr/>
              </p14:nvContentPartPr>
              <p14:xfrm>
                <a:off x="8408371" y="4573510"/>
                <a:ext cx="47520" cy="275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DDC7DD9-683E-43D4-D111-3E16785318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99731" y="4564870"/>
                  <a:ext cx="65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CB76D4D-A80A-7B9C-BC1A-19624D5AF8C1}"/>
                    </a:ext>
                  </a:extLst>
                </p14:cNvPr>
                <p14:cNvContentPartPr/>
                <p14:nvPr/>
              </p14:nvContentPartPr>
              <p14:xfrm>
                <a:off x="8350411" y="4723630"/>
                <a:ext cx="133200" cy="9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CB76D4D-A80A-7B9C-BC1A-19624D5AF8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41411" y="4714990"/>
                  <a:ext cx="150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C9F9AAF-65A3-3B03-DF7E-1C2242BFE787}"/>
                    </a:ext>
                  </a:extLst>
                </p14:cNvPr>
                <p14:cNvContentPartPr/>
                <p14:nvPr/>
              </p14:nvContentPartPr>
              <p14:xfrm>
                <a:off x="8474251" y="4605190"/>
                <a:ext cx="88560" cy="198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C9F9AAF-65A3-3B03-DF7E-1C2242BFE7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65611" y="4596550"/>
                  <a:ext cx="106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2963B05-FE4E-2326-FC13-01F770EE0853}"/>
                    </a:ext>
                  </a:extLst>
                </p14:cNvPr>
                <p14:cNvContentPartPr/>
                <p14:nvPr/>
              </p14:nvContentPartPr>
              <p14:xfrm>
                <a:off x="8578651" y="4694470"/>
                <a:ext cx="33840" cy="113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2963B05-FE4E-2326-FC13-01F770EE08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69651" y="4685830"/>
                  <a:ext cx="51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4FA4836-7BDF-79D8-B4F2-223BCFFDC9DA}"/>
                    </a:ext>
                  </a:extLst>
                </p14:cNvPr>
                <p14:cNvContentPartPr/>
                <p14:nvPr/>
              </p14:nvContentPartPr>
              <p14:xfrm>
                <a:off x="8563531" y="4662430"/>
                <a:ext cx="259920" cy="354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4FA4836-7BDF-79D8-B4F2-223BCFFDC9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54891" y="4653790"/>
                  <a:ext cx="2775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8106DEF-B400-86DE-D7D9-A60AD7309730}"/>
                    </a:ext>
                  </a:extLst>
                </p14:cNvPr>
                <p14:cNvContentPartPr/>
                <p14:nvPr/>
              </p14:nvContentPartPr>
              <p14:xfrm>
                <a:off x="7763611" y="5002270"/>
                <a:ext cx="96840" cy="1587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8106DEF-B400-86DE-D7D9-A60AD73097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4611" y="4993270"/>
                  <a:ext cx="114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77627AE-ACAD-075B-3F78-F807CFB9BECC}"/>
                    </a:ext>
                  </a:extLst>
                </p14:cNvPr>
                <p14:cNvContentPartPr/>
                <p14:nvPr/>
              </p14:nvContentPartPr>
              <p14:xfrm>
                <a:off x="7897891" y="5010190"/>
                <a:ext cx="24480" cy="335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77627AE-ACAD-075B-3F78-F807CFB9BE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89251" y="5001550"/>
                  <a:ext cx="42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45ABB78-ADF6-5078-9ECF-3DFF24F4D2B0}"/>
                    </a:ext>
                  </a:extLst>
                </p14:cNvPr>
                <p14:cNvContentPartPr/>
                <p14:nvPr/>
              </p14:nvContentPartPr>
              <p14:xfrm>
                <a:off x="7889971" y="5002270"/>
                <a:ext cx="82080" cy="124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45ABB78-ADF6-5078-9ECF-3DFF24F4D2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81331" y="4993630"/>
                  <a:ext cx="99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EA95380-20F8-6F4E-4B0D-D64A75CFFE6E}"/>
                    </a:ext>
                  </a:extLst>
                </p14:cNvPr>
                <p14:cNvContentPartPr/>
                <p14:nvPr/>
              </p14:nvContentPartPr>
              <p14:xfrm>
                <a:off x="7958371" y="5023510"/>
                <a:ext cx="63360" cy="83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EA95380-20F8-6F4E-4B0D-D64A75CFFE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49731" y="5014510"/>
                  <a:ext cx="81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44B03E4-99E2-1FA2-6B95-1AA216A5245D}"/>
                    </a:ext>
                  </a:extLst>
                </p14:cNvPr>
                <p14:cNvContentPartPr/>
                <p14:nvPr/>
              </p14:nvContentPartPr>
              <p14:xfrm>
                <a:off x="8060971" y="5006230"/>
                <a:ext cx="208080" cy="1116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44B03E4-99E2-1FA2-6B95-1AA216A524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51971" y="4997230"/>
                  <a:ext cx="225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0DC4D1F-E237-8FCF-2D8B-478233D92269}"/>
                    </a:ext>
                  </a:extLst>
                </p14:cNvPr>
                <p14:cNvContentPartPr/>
                <p14:nvPr/>
              </p14:nvContentPartPr>
              <p14:xfrm>
                <a:off x="8205331" y="5005150"/>
                <a:ext cx="25560" cy="97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0DC4D1F-E237-8FCF-2D8B-478233D922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96691" y="4996510"/>
                  <a:ext cx="43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099D199-F96F-2754-4C4B-C1F242F48BCB}"/>
                    </a:ext>
                  </a:extLst>
                </p14:cNvPr>
                <p14:cNvContentPartPr/>
                <p14:nvPr/>
              </p14:nvContentPartPr>
              <p14:xfrm>
                <a:off x="8265811" y="4912630"/>
                <a:ext cx="159120" cy="1879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099D199-F96F-2754-4C4B-C1F242F48B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56811" y="4903630"/>
                  <a:ext cx="176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6032279-B62D-F041-98D2-3099FAE4A721}"/>
                    </a:ext>
                  </a:extLst>
                </p14:cNvPr>
                <p14:cNvContentPartPr/>
                <p14:nvPr/>
              </p14:nvContentPartPr>
              <p14:xfrm>
                <a:off x="8546251" y="4991830"/>
                <a:ext cx="75600" cy="896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6032279-B62D-F041-98D2-3099FAE4A7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37611" y="4983190"/>
                  <a:ext cx="93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E5A7A6F-EDA1-D304-3559-8122BC0F0148}"/>
                    </a:ext>
                  </a:extLst>
                </p14:cNvPr>
                <p14:cNvContentPartPr/>
                <p14:nvPr/>
              </p14:nvContentPartPr>
              <p14:xfrm>
                <a:off x="8648131" y="4974550"/>
                <a:ext cx="56160" cy="842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E5A7A6F-EDA1-D304-3559-8122BC0F01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39131" y="4965550"/>
                  <a:ext cx="73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B232512-3A2F-4E44-AA06-8D714FDAC15F}"/>
                    </a:ext>
                  </a:extLst>
                </p14:cNvPr>
                <p14:cNvContentPartPr/>
                <p14:nvPr/>
              </p14:nvContentPartPr>
              <p14:xfrm>
                <a:off x="8788171" y="4887790"/>
                <a:ext cx="30600" cy="2548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B232512-3A2F-4E44-AA06-8D714FDAC1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79171" y="4879150"/>
                  <a:ext cx="48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73EB621-17D2-530F-4902-F3E5207E4DA7}"/>
                    </a:ext>
                  </a:extLst>
                </p14:cNvPr>
                <p14:cNvContentPartPr/>
                <p14:nvPr/>
              </p14:nvContentPartPr>
              <p14:xfrm>
                <a:off x="8733091" y="4963750"/>
                <a:ext cx="136800" cy="712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73EB621-17D2-530F-4902-F3E5207E4D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24451" y="4955110"/>
                  <a:ext cx="154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0F3078D-A288-9982-CF61-85B1182FE6EB}"/>
                    </a:ext>
                  </a:extLst>
                </p14:cNvPr>
                <p14:cNvContentPartPr/>
                <p14:nvPr/>
              </p14:nvContentPartPr>
              <p14:xfrm>
                <a:off x="7025971" y="4832350"/>
                <a:ext cx="29160" cy="3999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0F3078D-A288-9982-CF61-85B1182FE6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6971" y="4823710"/>
                  <a:ext cx="468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9DD5DD5-ECB8-2110-3166-F6328738CF38}"/>
                    </a:ext>
                  </a:extLst>
                </p14:cNvPr>
                <p14:cNvContentPartPr/>
                <p14:nvPr/>
              </p14:nvContentPartPr>
              <p14:xfrm>
                <a:off x="6984931" y="4864030"/>
                <a:ext cx="43560" cy="344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9DD5DD5-ECB8-2110-3166-F6328738CF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76291" y="4855390"/>
                  <a:ext cx="6120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17" name="组合 20516">
            <a:extLst>
              <a:ext uri="{FF2B5EF4-FFF2-40B4-BE49-F238E27FC236}">
                <a16:creationId xmlns:a16="http://schemas.microsoft.com/office/drawing/2014/main" id="{0251E9DE-CA9B-8483-7018-FDAE6B0185BC}"/>
              </a:ext>
            </a:extLst>
          </p:cNvPr>
          <p:cNvGrpSpPr/>
          <p:nvPr/>
        </p:nvGrpSpPr>
        <p:grpSpPr>
          <a:xfrm>
            <a:off x="304411" y="4169590"/>
            <a:ext cx="3705120" cy="2381040"/>
            <a:chOff x="304411" y="4169590"/>
            <a:chExt cx="3705120" cy="23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8E45781-29BE-7C88-6C0E-46D39DDF2435}"/>
                    </a:ext>
                  </a:extLst>
                </p14:cNvPr>
                <p14:cNvContentPartPr/>
                <p14:nvPr/>
              </p14:nvContentPartPr>
              <p14:xfrm>
                <a:off x="716611" y="4222870"/>
                <a:ext cx="1038240" cy="3362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8E45781-29BE-7C88-6C0E-46D39DDF24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7971" y="4213870"/>
                  <a:ext cx="10558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5702D8D-A6B1-775B-2019-7EC12603351D}"/>
                    </a:ext>
                  </a:extLst>
                </p14:cNvPr>
                <p14:cNvContentPartPr/>
                <p14:nvPr/>
              </p14:nvContentPartPr>
              <p14:xfrm>
                <a:off x="921091" y="4630750"/>
                <a:ext cx="40680" cy="462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5702D8D-A6B1-775B-2019-7EC1260335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2451" y="4621750"/>
                  <a:ext cx="583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160A1AD-041C-48DF-4B88-42B5FF5EC0C6}"/>
                    </a:ext>
                  </a:extLst>
                </p14:cNvPr>
                <p14:cNvContentPartPr/>
                <p14:nvPr/>
              </p14:nvContentPartPr>
              <p14:xfrm>
                <a:off x="868171" y="5015950"/>
                <a:ext cx="161280" cy="179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160A1AD-041C-48DF-4B88-42B5FF5EC0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9171" y="5006950"/>
                  <a:ext cx="178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2C315FD-5685-D517-FE00-35717EEDA74F}"/>
                    </a:ext>
                  </a:extLst>
                </p14:cNvPr>
                <p14:cNvContentPartPr/>
                <p14:nvPr/>
              </p14:nvContentPartPr>
              <p14:xfrm>
                <a:off x="371011" y="5569270"/>
                <a:ext cx="134280" cy="3265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2C315FD-5685-D517-FE00-35717EEDA7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2371" y="5560270"/>
                  <a:ext cx="151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6858D5C-D4E1-5042-D571-A2FC57DA1E80}"/>
                    </a:ext>
                  </a:extLst>
                </p14:cNvPr>
                <p14:cNvContentPartPr/>
                <p14:nvPr/>
              </p14:nvContentPartPr>
              <p14:xfrm>
                <a:off x="304411" y="5598070"/>
                <a:ext cx="222120" cy="1962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6858D5C-D4E1-5042-D571-A2FC57DA1E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5411" y="5589070"/>
                  <a:ext cx="239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26B1EF0-89AB-94DB-ABC0-991EDDB53B95}"/>
                    </a:ext>
                  </a:extLst>
                </p14:cNvPr>
                <p14:cNvContentPartPr/>
                <p14:nvPr/>
              </p14:nvContentPartPr>
              <p14:xfrm>
                <a:off x="509971" y="5584750"/>
                <a:ext cx="52920" cy="1558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26B1EF0-89AB-94DB-ABC0-991EDDB53B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1331" y="5576110"/>
                  <a:ext cx="70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E31E1D7-4CF5-2534-D9FF-9F865403B5FD}"/>
                    </a:ext>
                  </a:extLst>
                </p14:cNvPr>
                <p14:cNvContentPartPr/>
                <p14:nvPr/>
              </p14:nvContentPartPr>
              <p14:xfrm>
                <a:off x="581611" y="5548750"/>
                <a:ext cx="91800" cy="367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E31E1D7-4CF5-2534-D9FF-9F865403B5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2971" y="5539750"/>
                  <a:ext cx="109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480" name="墨迹 20479">
                  <a:extLst>
                    <a:ext uri="{FF2B5EF4-FFF2-40B4-BE49-F238E27FC236}">
                      <a16:creationId xmlns:a16="http://schemas.microsoft.com/office/drawing/2014/main" id="{EF74E07E-3FC2-5D05-9835-2CFB889233FA}"/>
                    </a:ext>
                  </a:extLst>
                </p14:cNvPr>
                <p14:cNvContentPartPr/>
                <p14:nvPr/>
              </p14:nvContentPartPr>
              <p14:xfrm>
                <a:off x="539131" y="5653150"/>
                <a:ext cx="176040" cy="158400"/>
              </p14:xfrm>
            </p:contentPart>
          </mc:Choice>
          <mc:Fallback xmlns="">
            <p:pic>
              <p:nvPicPr>
                <p:cNvPr id="20480" name="墨迹 20479">
                  <a:extLst>
                    <a:ext uri="{FF2B5EF4-FFF2-40B4-BE49-F238E27FC236}">
                      <a16:creationId xmlns:a16="http://schemas.microsoft.com/office/drawing/2014/main" id="{EF74E07E-3FC2-5D05-9835-2CFB889233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0491" y="5644510"/>
                  <a:ext cx="193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481" name="墨迹 20480">
                  <a:extLst>
                    <a:ext uri="{FF2B5EF4-FFF2-40B4-BE49-F238E27FC236}">
                      <a16:creationId xmlns:a16="http://schemas.microsoft.com/office/drawing/2014/main" id="{5D6911DF-7B66-D9F3-9C6F-18387600FFD2}"/>
                    </a:ext>
                  </a:extLst>
                </p14:cNvPr>
                <p14:cNvContentPartPr/>
                <p14:nvPr/>
              </p14:nvContentPartPr>
              <p14:xfrm>
                <a:off x="541291" y="5423110"/>
                <a:ext cx="361080" cy="418680"/>
              </p14:xfrm>
            </p:contentPart>
          </mc:Choice>
          <mc:Fallback xmlns="">
            <p:pic>
              <p:nvPicPr>
                <p:cNvPr id="20481" name="墨迹 20480">
                  <a:extLst>
                    <a:ext uri="{FF2B5EF4-FFF2-40B4-BE49-F238E27FC236}">
                      <a16:creationId xmlns:a16="http://schemas.microsoft.com/office/drawing/2014/main" id="{5D6911DF-7B66-D9F3-9C6F-18387600FF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2651" y="5414470"/>
                  <a:ext cx="3787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483" name="墨迹 20482">
                  <a:extLst>
                    <a:ext uri="{FF2B5EF4-FFF2-40B4-BE49-F238E27FC236}">
                      <a16:creationId xmlns:a16="http://schemas.microsoft.com/office/drawing/2014/main" id="{111D2DC8-E7C0-1F5D-D3D7-E03B2AF74D34}"/>
                    </a:ext>
                  </a:extLst>
                </p14:cNvPr>
                <p14:cNvContentPartPr/>
                <p14:nvPr/>
              </p14:nvContentPartPr>
              <p14:xfrm>
                <a:off x="821731" y="5437150"/>
                <a:ext cx="195480" cy="379080"/>
              </p14:xfrm>
            </p:contentPart>
          </mc:Choice>
          <mc:Fallback xmlns="">
            <p:pic>
              <p:nvPicPr>
                <p:cNvPr id="20483" name="墨迹 20482">
                  <a:extLst>
                    <a:ext uri="{FF2B5EF4-FFF2-40B4-BE49-F238E27FC236}">
                      <a16:creationId xmlns:a16="http://schemas.microsoft.com/office/drawing/2014/main" id="{111D2DC8-E7C0-1F5D-D3D7-E03B2AF74D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2731" y="5428510"/>
                  <a:ext cx="2131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485" name="墨迹 20484">
                  <a:extLst>
                    <a:ext uri="{FF2B5EF4-FFF2-40B4-BE49-F238E27FC236}">
                      <a16:creationId xmlns:a16="http://schemas.microsoft.com/office/drawing/2014/main" id="{250A1DAB-7872-CF61-122B-8A085D297859}"/>
                    </a:ext>
                  </a:extLst>
                </p14:cNvPr>
                <p14:cNvContentPartPr/>
                <p14:nvPr/>
              </p14:nvContentPartPr>
              <p14:xfrm>
                <a:off x="1057891" y="5421310"/>
                <a:ext cx="83160" cy="84960"/>
              </p14:xfrm>
            </p:contentPart>
          </mc:Choice>
          <mc:Fallback xmlns="">
            <p:pic>
              <p:nvPicPr>
                <p:cNvPr id="20485" name="墨迹 20484">
                  <a:extLst>
                    <a:ext uri="{FF2B5EF4-FFF2-40B4-BE49-F238E27FC236}">
                      <a16:creationId xmlns:a16="http://schemas.microsoft.com/office/drawing/2014/main" id="{250A1DAB-7872-CF61-122B-8A085D2978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9251" y="5412310"/>
                  <a:ext cx="10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486" name="墨迹 20485">
                  <a:extLst>
                    <a:ext uri="{FF2B5EF4-FFF2-40B4-BE49-F238E27FC236}">
                      <a16:creationId xmlns:a16="http://schemas.microsoft.com/office/drawing/2014/main" id="{5ED78F08-B721-F584-7EB0-9A55EF75B4F4}"/>
                    </a:ext>
                  </a:extLst>
                </p14:cNvPr>
                <p14:cNvContentPartPr/>
                <p14:nvPr/>
              </p14:nvContentPartPr>
              <p14:xfrm>
                <a:off x="1060411" y="5387830"/>
                <a:ext cx="108000" cy="229680"/>
              </p14:xfrm>
            </p:contentPart>
          </mc:Choice>
          <mc:Fallback xmlns="">
            <p:pic>
              <p:nvPicPr>
                <p:cNvPr id="20486" name="墨迹 20485">
                  <a:extLst>
                    <a:ext uri="{FF2B5EF4-FFF2-40B4-BE49-F238E27FC236}">
                      <a16:creationId xmlns:a16="http://schemas.microsoft.com/office/drawing/2014/main" id="{5ED78F08-B721-F584-7EB0-9A55EF75B4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1411" y="5379190"/>
                  <a:ext cx="125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487" name="墨迹 20486">
                  <a:extLst>
                    <a:ext uri="{FF2B5EF4-FFF2-40B4-BE49-F238E27FC236}">
                      <a16:creationId xmlns:a16="http://schemas.microsoft.com/office/drawing/2014/main" id="{2A7F0C5D-79B9-B265-2CE2-8CF45FC35D04}"/>
                    </a:ext>
                  </a:extLst>
                </p14:cNvPr>
                <p14:cNvContentPartPr/>
                <p14:nvPr/>
              </p14:nvContentPartPr>
              <p14:xfrm>
                <a:off x="1125571" y="5356870"/>
                <a:ext cx="100800" cy="261720"/>
              </p14:xfrm>
            </p:contentPart>
          </mc:Choice>
          <mc:Fallback xmlns="">
            <p:pic>
              <p:nvPicPr>
                <p:cNvPr id="20487" name="墨迹 20486">
                  <a:extLst>
                    <a:ext uri="{FF2B5EF4-FFF2-40B4-BE49-F238E27FC236}">
                      <a16:creationId xmlns:a16="http://schemas.microsoft.com/office/drawing/2014/main" id="{2A7F0C5D-79B9-B265-2CE2-8CF45FC35D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6571" y="5348230"/>
                  <a:ext cx="118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488" name="墨迹 20487">
                  <a:extLst>
                    <a:ext uri="{FF2B5EF4-FFF2-40B4-BE49-F238E27FC236}">
                      <a16:creationId xmlns:a16="http://schemas.microsoft.com/office/drawing/2014/main" id="{0F8048B6-B3A8-D56B-48FF-7D523809761C}"/>
                    </a:ext>
                  </a:extLst>
                </p14:cNvPr>
                <p14:cNvContentPartPr/>
                <p14:nvPr/>
              </p14:nvContentPartPr>
              <p14:xfrm>
                <a:off x="1128811" y="5287750"/>
                <a:ext cx="208440" cy="260280"/>
              </p14:xfrm>
            </p:contentPart>
          </mc:Choice>
          <mc:Fallback xmlns="">
            <p:pic>
              <p:nvPicPr>
                <p:cNvPr id="20488" name="墨迹 20487">
                  <a:extLst>
                    <a:ext uri="{FF2B5EF4-FFF2-40B4-BE49-F238E27FC236}">
                      <a16:creationId xmlns:a16="http://schemas.microsoft.com/office/drawing/2014/main" id="{0F8048B6-B3A8-D56B-48FF-7D523809761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0171" y="5278750"/>
                  <a:ext cx="226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489" name="墨迹 20488">
                  <a:extLst>
                    <a:ext uri="{FF2B5EF4-FFF2-40B4-BE49-F238E27FC236}">
                      <a16:creationId xmlns:a16="http://schemas.microsoft.com/office/drawing/2014/main" id="{F454ED98-DE8E-565C-F828-98B9D305C3A5}"/>
                    </a:ext>
                  </a:extLst>
                </p14:cNvPr>
                <p14:cNvContentPartPr/>
                <p14:nvPr/>
              </p14:nvContentPartPr>
              <p14:xfrm>
                <a:off x="1208731" y="5453350"/>
                <a:ext cx="97920" cy="124920"/>
              </p14:xfrm>
            </p:contentPart>
          </mc:Choice>
          <mc:Fallback xmlns="">
            <p:pic>
              <p:nvPicPr>
                <p:cNvPr id="20489" name="墨迹 20488">
                  <a:extLst>
                    <a:ext uri="{FF2B5EF4-FFF2-40B4-BE49-F238E27FC236}">
                      <a16:creationId xmlns:a16="http://schemas.microsoft.com/office/drawing/2014/main" id="{F454ED98-DE8E-565C-F828-98B9D305C3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99731" y="5444710"/>
                  <a:ext cx="115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490" name="墨迹 20489">
                  <a:extLst>
                    <a:ext uri="{FF2B5EF4-FFF2-40B4-BE49-F238E27FC236}">
                      <a16:creationId xmlns:a16="http://schemas.microsoft.com/office/drawing/2014/main" id="{47917970-5AEC-6DA7-2D33-05913421BEC3}"/>
                    </a:ext>
                  </a:extLst>
                </p14:cNvPr>
                <p14:cNvContentPartPr/>
                <p14:nvPr/>
              </p14:nvContentPartPr>
              <p14:xfrm>
                <a:off x="1310611" y="5279830"/>
                <a:ext cx="270360" cy="186120"/>
              </p14:xfrm>
            </p:contentPart>
          </mc:Choice>
          <mc:Fallback xmlns="">
            <p:pic>
              <p:nvPicPr>
                <p:cNvPr id="20490" name="墨迹 20489">
                  <a:extLst>
                    <a:ext uri="{FF2B5EF4-FFF2-40B4-BE49-F238E27FC236}">
                      <a16:creationId xmlns:a16="http://schemas.microsoft.com/office/drawing/2014/main" id="{47917970-5AEC-6DA7-2D33-05913421BE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01971" y="5270830"/>
                  <a:ext cx="288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491" name="墨迹 20490">
                  <a:extLst>
                    <a:ext uri="{FF2B5EF4-FFF2-40B4-BE49-F238E27FC236}">
                      <a16:creationId xmlns:a16="http://schemas.microsoft.com/office/drawing/2014/main" id="{7D690A7C-29F1-C767-056B-EECA6BB61B70}"/>
                    </a:ext>
                  </a:extLst>
                </p14:cNvPr>
                <p14:cNvContentPartPr/>
                <p14:nvPr/>
              </p14:nvContentPartPr>
              <p14:xfrm>
                <a:off x="3713251" y="4192990"/>
                <a:ext cx="1800" cy="3600"/>
              </p14:xfrm>
            </p:contentPart>
          </mc:Choice>
          <mc:Fallback xmlns="">
            <p:pic>
              <p:nvPicPr>
                <p:cNvPr id="20491" name="墨迹 20490">
                  <a:extLst>
                    <a:ext uri="{FF2B5EF4-FFF2-40B4-BE49-F238E27FC236}">
                      <a16:creationId xmlns:a16="http://schemas.microsoft.com/office/drawing/2014/main" id="{7D690A7C-29F1-C767-056B-EECA6BB61B7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04251" y="4183990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492" name="墨迹 20491">
                  <a:extLst>
                    <a:ext uri="{FF2B5EF4-FFF2-40B4-BE49-F238E27FC236}">
                      <a16:creationId xmlns:a16="http://schemas.microsoft.com/office/drawing/2014/main" id="{A0CC711A-EEB0-620F-8C73-EB81750FB4BE}"/>
                    </a:ext>
                  </a:extLst>
                </p14:cNvPr>
                <p14:cNvContentPartPr/>
                <p14:nvPr/>
              </p14:nvContentPartPr>
              <p14:xfrm>
                <a:off x="3026371" y="4169590"/>
                <a:ext cx="983160" cy="443160"/>
              </p14:xfrm>
            </p:contentPart>
          </mc:Choice>
          <mc:Fallback xmlns="">
            <p:pic>
              <p:nvPicPr>
                <p:cNvPr id="20492" name="墨迹 20491">
                  <a:extLst>
                    <a:ext uri="{FF2B5EF4-FFF2-40B4-BE49-F238E27FC236}">
                      <a16:creationId xmlns:a16="http://schemas.microsoft.com/office/drawing/2014/main" id="{A0CC711A-EEB0-620F-8C73-EB81750FB4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7731" y="4160590"/>
                  <a:ext cx="10008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493" name="墨迹 20492">
                  <a:extLst>
                    <a:ext uri="{FF2B5EF4-FFF2-40B4-BE49-F238E27FC236}">
                      <a16:creationId xmlns:a16="http://schemas.microsoft.com/office/drawing/2014/main" id="{82D50135-8EBB-BF3C-2AF2-1D77AA468D2A}"/>
                    </a:ext>
                  </a:extLst>
                </p14:cNvPr>
                <p14:cNvContentPartPr/>
                <p14:nvPr/>
              </p14:nvContentPartPr>
              <p14:xfrm>
                <a:off x="1131331" y="4322590"/>
                <a:ext cx="1841040" cy="725760"/>
              </p14:xfrm>
            </p:contentPart>
          </mc:Choice>
          <mc:Fallback xmlns="">
            <p:pic>
              <p:nvPicPr>
                <p:cNvPr id="20493" name="墨迹 20492">
                  <a:extLst>
                    <a:ext uri="{FF2B5EF4-FFF2-40B4-BE49-F238E27FC236}">
                      <a16:creationId xmlns:a16="http://schemas.microsoft.com/office/drawing/2014/main" id="{82D50135-8EBB-BF3C-2AF2-1D77AA468D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2331" y="4313590"/>
                  <a:ext cx="185868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494" name="墨迹 20493">
                  <a:extLst>
                    <a:ext uri="{FF2B5EF4-FFF2-40B4-BE49-F238E27FC236}">
                      <a16:creationId xmlns:a16="http://schemas.microsoft.com/office/drawing/2014/main" id="{309C7A33-F95B-C44E-0E77-C607D852709B}"/>
                    </a:ext>
                  </a:extLst>
                </p14:cNvPr>
                <p14:cNvContentPartPr/>
                <p14:nvPr/>
              </p14:nvContentPartPr>
              <p14:xfrm>
                <a:off x="1106131" y="4926670"/>
                <a:ext cx="169560" cy="209880"/>
              </p14:xfrm>
            </p:contentPart>
          </mc:Choice>
          <mc:Fallback xmlns="">
            <p:pic>
              <p:nvPicPr>
                <p:cNvPr id="20494" name="墨迹 20493">
                  <a:extLst>
                    <a:ext uri="{FF2B5EF4-FFF2-40B4-BE49-F238E27FC236}">
                      <a16:creationId xmlns:a16="http://schemas.microsoft.com/office/drawing/2014/main" id="{309C7A33-F95B-C44E-0E77-C607D85270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97491" y="4917670"/>
                  <a:ext cx="187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496" name="墨迹 20495">
                  <a:extLst>
                    <a:ext uri="{FF2B5EF4-FFF2-40B4-BE49-F238E27FC236}">
                      <a16:creationId xmlns:a16="http://schemas.microsoft.com/office/drawing/2014/main" id="{62A94117-2652-6D3C-1227-6330C084D835}"/>
                    </a:ext>
                  </a:extLst>
                </p14:cNvPr>
                <p14:cNvContentPartPr/>
                <p14:nvPr/>
              </p14:nvContentPartPr>
              <p14:xfrm>
                <a:off x="342931" y="6263350"/>
                <a:ext cx="168480" cy="261000"/>
              </p14:xfrm>
            </p:contentPart>
          </mc:Choice>
          <mc:Fallback xmlns="">
            <p:pic>
              <p:nvPicPr>
                <p:cNvPr id="20496" name="墨迹 20495">
                  <a:extLst>
                    <a:ext uri="{FF2B5EF4-FFF2-40B4-BE49-F238E27FC236}">
                      <a16:creationId xmlns:a16="http://schemas.microsoft.com/office/drawing/2014/main" id="{62A94117-2652-6D3C-1227-6330C084D8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3931" y="6254710"/>
                  <a:ext cx="186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497" name="墨迹 20496">
                  <a:extLst>
                    <a:ext uri="{FF2B5EF4-FFF2-40B4-BE49-F238E27FC236}">
                      <a16:creationId xmlns:a16="http://schemas.microsoft.com/office/drawing/2014/main" id="{95120D48-A97E-13DB-AFBB-D0531BE40E3D}"/>
                    </a:ext>
                  </a:extLst>
                </p14:cNvPr>
                <p14:cNvContentPartPr/>
                <p14:nvPr/>
              </p14:nvContentPartPr>
              <p14:xfrm>
                <a:off x="545971" y="6278830"/>
                <a:ext cx="108720" cy="147240"/>
              </p14:xfrm>
            </p:contentPart>
          </mc:Choice>
          <mc:Fallback xmlns="">
            <p:pic>
              <p:nvPicPr>
                <p:cNvPr id="20497" name="墨迹 20496">
                  <a:extLst>
                    <a:ext uri="{FF2B5EF4-FFF2-40B4-BE49-F238E27FC236}">
                      <a16:creationId xmlns:a16="http://schemas.microsoft.com/office/drawing/2014/main" id="{95120D48-A97E-13DB-AFBB-D0531BE40E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7331" y="6270190"/>
                  <a:ext cx="126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498" name="墨迹 20497">
                  <a:extLst>
                    <a:ext uri="{FF2B5EF4-FFF2-40B4-BE49-F238E27FC236}">
                      <a16:creationId xmlns:a16="http://schemas.microsoft.com/office/drawing/2014/main" id="{940F89A0-C5D2-836E-66B9-0C314C995807}"/>
                    </a:ext>
                  </a:extLst>
                </p14:cNvPr>
                <p14:cNvContentPartPr/>
                <p14:nvPr/>
              </p14:nvContentPartPr>
              <p14:xfrm>
                <a:off x="647491" y="6229510"/>
                <a:ext cx="90000" cy="94680"/>
              </p14:xfrm>
            </p:contentPart>
          </mc:Choice>
          <mc:Fallback xmlns="">
            <p:pic>
              <p:nvPicPr>
                <p:cNvPr id="20498" name="墨迹 20497">
                  <a:extLst>
                    <a:ext uri="{FF2B5EF4-FFF2-40B4-BE49-F238E27FC236}">
                      <a16:creationId xmlns:a16="http://schemas.microsoft.com/office/drawing/2014/main" id="{940F89A0-C5D2-836E-66B9-0C314C9958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8491" y="6220510"/>
                  <a:ext cx="107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499" name="墨迹 20498">
                  <a:extLst>
                    <a:ext uri="{FF2B5EF4-FFF2-40B4-BE49-F238E27FC236}">
                      <a16:creationId xmlns:a16="http://schemas.microsoft.com/office/drawing/2014/main" id="{6D09A04C-02E7-F01A-AA1C-A6F1B0869AB5}"/>
                    </a:ext>
                  </a:extLst>
                </p14:cNvPr>
                <p14:cNvContentPartPr/>
                <p14:nvPr/>
              </p14:nvContentPartPr>
              <p14:xfrm>
                <a:off x="756211" y="6211150"/>
                <a:ext cx="60840" cy="68040"/>
              </p14:xfrm>
            </p:contentPart>
          </mc:Choice>
          <mc:Fallback xmlns="">
            <p:pic>
              <p:nvPicPr>
                <p:cNvPr id="20499" name="墨迹 20498">
                  <a:extLst>
                    <a:ext uri="{FF2B5EF4-FFF2-40B4-BE49-F238E27FC236}">
                      <a16:creationId xmlns:a16="http://schemas.microsoft.com/office/drawing/2014/main" id="{6D09A04C-02E7-F01A-AA1C-A6F1B0869A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211" y="6202150"/>
                  <a:ext cx="78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500" name="墨迹 20499">
                  <a:extLst>
                    <a:ext uri="{FF2B5EF4-FFF2-40B4-BE49-F238E27FC236}">
                      <a16:creationId xmlns:a16="http://schemas.microsoft.com/office/drawing/2014/main" id="{61DCA92A-68A8-4D8B-96AF-AAD524E5F565}"/>
                    </a:ext>
                  </a:extLst>
                </p14:cNvPr>
                <p14:cNvContentPartPr/>
                <p14:nvPr/>
              </p14:nvContentPartPr>
              <p14:xfrm>
                <a:off x="821731" y="6183430"/>
                <a:ext cx="69480" cy="103320"/>
              </p14:xfrm>
            </p:contentPart>
          </mc:Choice>
          <mc:Fallback xmlns="">
            <p:pic>
              <p:nvPicPr>
                <p:cNvPr id="20500" name="墨迹 20499">
                  <a:extLst>
                    <a:ext uri="{FF2B5EF4-FFF2-40B4-BE49-F238E27FC236}">
                      <a16:creationId xmlns:a16="http://schemas.microsoft.com/office/drawing/2014/main" id="{61DCA92A-68A8-4D8B-96AF-AAD524E5F56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2731" y="6174430"/>
                  <a:ext cx="87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501" name="墨迹 20500">
                  <a:extLst>
                    <a:ext uri="{FF2B5EF4-FFF2-40B4-BE49-F238E27FC236}">
                      <a16:creationId xmlns:a16="http://schemas.microsoft.com/office/drawing/2014/main" id="{4BA0C56C-A0C7-9C18-AE96-0329313B36B2}"/>
                    </a:ext>
                  </a:extLst>
                </p14:cNvPr>
                <p14:cNvContentPartPr/>
                <p14:nvPr/>
              </p14:nvContentPartPr>
              <p14:xfrm>
                <a:off x="923611" y="5962390"/>
                <a:ext cx="251640" cy="281160"/>
              </p14:xfrm>
            </p:contentPart>
          </mc:Choice>
          <mc:Fallback xmlns="">
            <p:pic>
              <p:nvPicPr>
                <p:cNvPr id="20501" name="墨迹 20500">
                  <a:extLst>
                    <a:ext uri="{FF2B5EF4-FFF2-40B4-BE49-F238E27FC236}">
                      <a16:creationId xmlns:a16="http://schemas.microsoft.com/office/drawing/2014/main" id="{4BA0C56C-A0C7-9C18-AE96-0329313B36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4611" y="5953750"/>
                  <a:ext cx="269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502" name="墨迹 20501">
                  <a:extLst>
                    <a:ext uri="{FF2B5EF4-FFF2-40B4-BE49-F238E27FC236}">
                      <a16:creationId xmlns:a16="http://schemas.microsoft.com/office/drawing/2014/main" id="{DD408E79-9EC4-D04E-CDEA-28B37B4DD4B0}"/>
                    </a:ext>
                  </a:extLst>
                </p14:cNvPr>
                <p14:cNvContentPartPr/>
                <p14:nvPr/>
              </p14:nvContentPartPr>
              <p14:xfrm>
                <a:off x="1236091" y="5825230"/>
                <a:ext cx="79560" cy="84240"/>
              </p14:xfrm>
            </p:contentPart>
          </mc:Choice>
          <mc:Fallback xmlns="">
            <p:pic>
              <p:nvPicPr>
                <p:cNvPr id="20502" name="墨迹 20501">
                  <a:extLst>
                    <a:ext uri="{FF2B5EF4-FFF2-40B4-BE49-F238E27FC236}">
                      <a16:creationId xmlns:a16="http://schemas.microsoft.com/office/drawing/2014/main" id="{DD408E79-9EC4-D04E-CDEA-28B37B4DD4B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7091" y="5816590"/>
                  <a:ext cx="97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503" name="墨迹 20502">
                  <a:extLst>
                    <a:ext uri="{FF2B5EF4-FFF2-40B4-BE49-F238E27FC236}">
                      <a16:creationId xmlns:a16="http://schemas.microsoft.com/office/drawing/2014/main" id="{9F1BA5F6-04DC-542F-E8FF-4AB3E26D0DCE}"/>
                    </a:ext>
                  </a:extLst>
                </p14:cNvPr>
                <p14:cNvContentPartPr/>
                <p14:nvPr/>
              </p14:nvContentPartPr>
              <p14:xfrm>
                <a:off x="1258051" y="5789950"/>
                <a:ext cx="132480" cy="254880"/>
              </p14:xfrm>
            </p:contentPart>
          </mc:Choice>
          <mc:Fallback xmlns="">
            <p:pic>
              <p:nvPicPr>
                <p:cNvPr id="20503" name="墨迹 20502">
                  <a:extLst>
                    <a:ext uri="{FF2B5EF4-FFF2-40B4-BE49-F238E27FC236}">
                      <a16:creationId xmlns:a16="http://schemas.microsoft.com/office/drawing/2014/main" id="{9F1BA5F6-04DC-542F-E8FF-4AB3E26D0DC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49051" y="5781310"/>
                  <a:ext cx="150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504" name="墨迹 20503">
                  <a:extLst>
                    <a:ext uri="{FF2B5EF4-FFF2-40B4-BE49-F238E27FC236}">
                      <a16:creationId xmlns:a16="http://schemas.microsoft.com/office/drawing/2014/main" id="{BBC279F5-A709-69D6-5C58-582D5AB9CEC1}"/>
                    </a:ext>
                  </a:extLst>
                </p14:cNvPr>
                <p14:cNvContentPartPr/>
                <p14:nvPr/>
              </p14:nvContentPartPr>
              <p14:xfrm>
                <a:off x="1328971" y="5926750"/>
                <a:ext cx="124560" cy="206640"/>
              </p14:xfrm>
            </p:contentPart>
          </mc:Choice>
          <mc:Fallback xmlns="">
            <p:pic>
              <p:nvPicPr>
                <p:cNvPr id="20504" name="墨迹 20503">
                  <a:extLst>
                    <a:ext uri="{FF2B5EF4-FFF2-40B4-BE49-F238E27FC236}">
                      <a16:creationId xmlns:a16="http://schemas.microsoft.com/office/drawing/2014/main" id="{BBC279F5-A709-69D6-5C58-582D5AB9CE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19971" y="5918110"/>
                  <a:ext cx="142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505" name="墨迹 20504">
                  <a:extLst>
                    <a:ext uri="{FF2B5EF4-FFF2-40B4-BE49-F238E27FC236}">
                      <a16:creationId xmlns:a16="http://schemas.microsoft.com/office/drawing/2014/main" id="{AD6D112E-B5AE-7447-3FB8-F3A2587B5B69}"/>
                    </a:ext>
                  </a:extLst>
                </p14:cNvPr>
                <p14:cNvContentPartPr/>
                <p14:nvPr/>
              </p14:nvContentPartPr>
              <p14:xfrm>
                <a:off x="1467211" y="5670430"/>
                <a:ext cx="367200" cy="329040"/>
              </p14:xfrm>
            </p:contentPart>
          </mc:Choice>
          <mc:Fallback xmlns="">
            <p:pic>
              <p:nvPicPr>
                <p:cNvPr id="20505" name="墨迹 20504">
                  <a:extLst>
                    <a:ext uri="{FF2B5EF4-FFF2-40B4-BE49-F238E27FC236}">
                      <a16:creationId xmlns:a16="http://schemas.microsoft.com/office/drawing/2014/main" id="{AD6D112E-B5AE-7447-3FB8-F3A2587B5B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58211" y="5661430"/>
                  <a:ext cx="3848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0506" name="墨迹 20505">
                  <a:extLst>
                    <a:ext uri="{FF2B5EF4-FFF2-40B4-BE49-F238E27FC236}">
                      <a16:creationId xmlns:a16="http://schemas.microsoft.com/office/drawing/2014/main" id="{7CFEA5B8-C87E-3293-F407-4C58801F2DB3}"/>
                    </a:ext>
                  </a:extLst>
                </p14:cNvPr>
                <p14:cNvContentPartPr/>
                <p14:nvPr/>
              </p14:nvContentPartPr>
              <p14:xfrm>
                <a:off x="1760251" y="5513110"/>
                <a:ext cx="207000" cy="257040"/>
              </p14:xfrm>
            </p:contentPart>
          </mc:Choice>
          <mc:Fallback xmlns="">
            <p:pic>
              <p:nvPicPr>
                <p:cNvPr id="20506" name="墨迹 20505">
                  <a:extLst>
                    <a:ext uri="{FF2B5EF4-FFF2-40B4-BE49-F238E27FC236}">
                      <a16:creationId xmlns:a16="http://schemas.microsoft.com/office/drawing/2014/main" id="{7CFEA5B8-C87E-3293-F407-4C58801F2D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51251" y="5504470"/>
                  <a:ext cx="224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07" name="墨迹 20506">
                  <a:extLst>
                    <a:ext uri="{FF2B5EF4-FFF2-40B4-BE49-F238E27FC236}">
                      <a16:creationId xmlns:a16="http://schemas.microsoft.com/office/drawing/2014/main" id="{B6296836-F6C4-AEAE-AD02-A382D0B7C347}"/>
                    </a:ext>
                  </a:extLst>
                </p14:cNvPr>
                <p14:cNvContentPartPr/>
                <p14:nvPr/>
              </p14:nvContentPartPr>
              <p14:xfrm>
                <a:off x="1998571" y="5233030"/>
                <a:ext cx="343440" cy="421200"/>
              </p14:xfrm>
            </p:contentPart>
          </mc:Choice>
          <mc:Fallback xmlns="">
            <p:pic>
              <p:nvPicPr>
                <p:cNvPr id="20507" name="墨迹 20506">
                  <a:extLst>
                    <a:ext uri="{FF2B5EF4-FFF2-40B4-BE49-F238E27FC236}">
                      <a16:creationId xmlns:a16="http://schemas.microsoft.com/office/drawing/2014/main" id="{B6296836-F6C4-AEAE-AD02-A382D0B7C3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89931" y="5224030"/>
                  <a:ext cx="3610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508" name="墨迹 20507">
                  <a:extLst>
                    <a:ext uri="{FF2B5EF4-FFF2-40B4-BE49-F238E27FC236}">
                      <a16:creationId xmlns:a16="http://schemas.microsoft.com/office/drawing/2014/main" id="{31CD7C60-2A5C-C89C-D5C0-143CEE4C546E}"/>
                    </a:ext>
                  </a:extLst>
                </p14:cNvPr>
                <p14:cNvContentPartPr/>
                <p14:nvPr/>
              </p14:nvContentPartPr>
              <p14:xfrm>
                <a:off x="2262091" y="5208190"/>
                <a:ext cx="220680" cy="368640"/>
              </p14:xfrm>
            </p:contentPart>
          </mc:Choice>
          <mc:Fallback xmlns="">
            <p:pic>
              <p:nvPicPr>
                <p:cNvPr id="20508" name="墨迹 20507">
                  <a:extLst>
                    <a:ext uri="{FF2B5EF4-FFF2-40B4-BE49-F238E27FC236}">
                      <a16:creationId xmlns:a16="http://schemas.microsoft.com/office/drawing/2014/main" id="{31CD7C60-2A5C-C89C-D5C0-143CEE4C546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53091" y="5199550"/>
                  <a:ext cx="2383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509" name="墨迹 20508">
                  <a:extLst>
                    <a:ext uri="{FF2B5EF4-FFF2-40B4-BE49-F238E27FC236}">
                      <a16:creationId xmlns:a16="http://schemas.microsoft.com/office/drawing/2014/main" id="{16FBA09E-47D1-649E-D260-145FFA178159}"/>
                    </a:ext>
                  </a:extLst>
                </p14:cNvPr>
                <p14:cNvContentPartPr/>
                <p14:nvPr/>
              </p14:nvContentPartPr>
              <p14:xfrm>
                <a:off x="2455771" y="5176510"/>
                <a:ext cx="270720" cy="326160"/>
              </p14:xfrm>
            </p:contentPart>
          </mc:Choice>
          <mc:Fallback xmlns="">
            <p:pic>
              <p:nvPicPr>
                <p:cNvPr id="20509" name="墨迹 20508">
                  <a:extLst>
                    <a:ext uri="{FF2B5EF4-FFF2-40B4-BE49-F238E27FC236}">
                      <a16:creationId xmlns:a16="http://schemas.microsoft.com/office/drawing/2014/main" id="{16FBA09E-47D1-649E-D260-145FFA1781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46771" y="5167510"/>
                  <a:ext cx="288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11" name="墨迹 20510">
                  <a:extLst>
                    <a:ext uri="{FF2B5EF4-FFF2-40B4-BE49-F238E27FC236}">
                      <a16:creationId xmlns:a16="http://schemas.microsoft.com/office/drawing/2014/main" id="{908D8688-0684-4013-7676-6AC51FE63B9B}"/>
                    </a:ext>
                  </a:extLst>
                </p14:cNvPr>
                <p14:cNvContentPartPr/>
                <p14:nvPr/>
              </p14:nvContentPartPr>
              <p14:xfrm>
                <a:off x="2244091" y="5299630"/>
                <a:ext cx="124920" cy="94320"/>
              </p14:xfrm>
            </p:contentPart>
          </mc:Choice>
          <mc:Fallback xmlns="">
            <p:pic>
              <p:nvPicPr>
                <p:cNvPr id="20511" name="墨迹 20510">
                  <a:extLst>
                    <a:ext uri="{FF2B5EF4-FFF2-40B4-BE49-F238E27FC236}">
                      <a16:creationId xmlns:a16="http://schemas.microsoft.com/office/drawing/2014/main" id="{908D8688-0684-4013-7676-6AC51FE63B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5451" y="5290630"/>
                  <a:ext cx="142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512" name="墨迹 20511">
                  <a:extLst>
                    <a:ext uri="{FF2B5EF4-FFF2-40B4-BE49-F238E27FC236}">
                      <a16:creationId xmlns:a16="http://schemas.microsoft.com/office/drawing/2014/main" id="{DD2D1725-0490-E522-6FA6-0B1D9E0BDA1A}"/>
                    </a:ext>
                  </a:extLst>
                </p14:cNvPr>
                <p14:cNvContentPartPr/>
                <p14:nvPr/>
              </p14:nvContentPartPr>
              <p14:xfrm>
                <a:off x="2306011" y="5387470"/>
                <a:ext cx="73080" cy="103320"/>
              </p14:xfrm>
            </p:contentPart>
          </mc:Choice>
          <mc:Fallback xmlns="">
            <p:pic>
              <p:nvPicPr>
                <p:cNvPr id="20512" name="墨迹 20511">
                  <a:extLst>
                    <a:ext uri="{FF2B5EF4-FFF2-40B4-BE49-F238E27FC236}">
                      <a16:creationId xmlns:a16="http://schemas.microsoft.com/office/drawing/2014/main" id="{DD2D1725-0490-E522-6FA6-0B1D9E0BDA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97371" y="5378830"/>
                  <a:ext cx="90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513" name="墨迹 20512">
                  <a:extLst>
                    <a:ext uri="{FF2B5EF4-FFF2-40B4-BE49-F238E27FC236}">
                      <a16:creationId xmlns:a16="http://schemas.microsoft.com/office/drawing/2014/main" id="{F45713A0-C423-1C8F-B3E6-3CCDBDA74718}"/>
                    </a:ext>
                  </a:extLst>
                </p14:cNvPr>
                <p14:cNvContentPartPr/>
                <p14:nvPr/>
              </p14:nvContentPartPr>
              <p14:xfrm>
                <a:off x="1268131" y="6198550"/>
                <a:ext cx="127080" cy="133920"/>
              </p14:xfrm>
            </p:contentPart>
          </mc:Choice>
          <mc:Fallback xmlns="">
            <p:pic>
              <p:nvPicPr>
                <p:cNvPr id="20513" name="墨迹 20512">
                  <a:extLst>
                    <a:ext uri="{FF2B5EF4-FFF2-40B4-BE49-F238E27FC236}">
                      <a16:creationId xmlns:a16="http://schemas.microsoft.com/office/drawing/2014/main" id="{F45713A0-C423-1C8F-B3E6-3CCDBDA7471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59131" y="6189910"/>
                  <a:ext cx="144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514" name="墨迹 20513">
                  <a:extLst>
                    <a:ext uri="{FF2B5EF4-FFF2-40B4-BE49-F238E27FC236}">
                      <a16:creationId xmlns:a16="http://schemas.microsoft.com/office/drawing/2014/main" id="{C0EFCD71-B848-43ED-06B8-8ABC3CC8808E}"/>
                    </a:ext>
                  </a:extLst>
                </p14:cNvPr>
                <p14:cNvContentPartPr/>
                <p14:nvPr/>
              </p14:nvContentPartPr>
              <p14:xfrm>
                <a:off x="1279291" y="6262990"/>
                <a:ext cx="194040" cy="206640"/>
              </p14:xfrm>
            </p:contentPart>
          </mc:Choice>
          <mc:Fallback xmlns="">
            <p:pic>
              <p:nvPicPr>
                <p:cNvPr id="20514" name="墨迹 20513">
                  <a:extLst>
                    <a:ext uri="{FF2B5EF4-FFF2-40B4-BE49-F238E27FC236}">
                      <a16:creationId xmlns:a16="http://schemas.microsoft.com/office/drawing/2014/main" id="{C0EFCD71-B848-43ED-06B8-8ABC3CC8808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70291" y="6253990"/>
                  <a:ext cx="211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515" name="墨迹 20514">
                  <a:extLst>
                    <a:ext uri="{FF2B5EF4-FFF2-40B4-BE49-F238E27FC236}">
                      <a16:creationId xmlns:a16="http://schemas.microsoft.com/office/drawing/2014/main" id="{C2257C2F-FECD-709F-4EBA-296CA7022C18}"/>
                    </a:ext>
                  </a:extLst>
                </p14:cNvPr>
                <p14:cNvContentPartPr/>
                <p14:nvPr/>
              </p14:nvContentPartPr>
              <p14:xfrm>
                <a:off x="1348411" y="6299350"/>
                <a:ext cx="242640" cy="251280"/>
              </p14:xfrm>
            </p:contentPart>
          </mc:Choice>
          <mc:Fallback xmlns="">
            <p:pic>
              <p:nvPicPr>
                <p:cNvPr id="20515" name="墨迹 20514">
                  <a:extLst>
                    <a:ext uri="{FF2B5EF4-FFF2-40B4-BE49-F238E27FC236}">
                      <a16:creationId xmlns:a16="http://schemas.microsoft.com/office/drawing/2014/main" id="{C2257C2F-FECD-709F-4EBA-296CA7022C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39771" y="6290350"/>
                  <a:ext cx="260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516" name="墨迹 20515">
                  <a:extLst>
                    <a:ext uri="{FF2B5EF4-FFF2-40B4-BE49-F238E27FC236}">
                      <a16:creationId xmlns:a16="http://schemas.microsoft.com/office/drawing/2014/main" id="{446295FD-B128-376E-B6BB-DEAA066445BC}"/>
                    </a:ext>
                  </a:extLst>
                </p14:cNvPr>
                <p14:cNvContentPartPr/>
                <p14:nvPr/>
              </p14:nvContentPartPr>
              <p14:xfrm>
                <a:off x="1466131" y="6158950"/>
                <a:ext cx="339120" cy="255600"/>
              </p14:xfrm>
            </p:contentPart>
          </mc:Choice>
          <mc:Fallback xmlns="">
            <p:pic>
              <p:nvPicPr>
                <p:cNvPr id="20516" name="墨迹 20515">
                  <a:extLst>
                    <a:ext uri="{FF2B5EF4-FFF2-40B4-BE49-F238E27FC236}">
                      <a16:creationId xmlns:a16="http://schemas.microsoft.com/office/drawing/2014/main" id="{446295FD-B128-376E-B6BB-DEAA066445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57491" y="6149950"/>
                  <a:ext cx="356760" cy="273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Student t-distributions motivation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085184"/>
            <a:ext cx="20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7864" y="5085184"/>
            <a:ext cx="241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Normal distribution</a:t>
            </a:r>
          </a:p>
          <a:p>
            <a:pPr algn="ctr"/>
            <a:r>
              <a:rPr lang="en-CA" dirty="0"/>
              <a:t>w/ one extra </a:t>
            </a:r>
            <a:r>
              <a:rPr lang="en-CA" dirty="0" err="1"/>
              <a:t>datapoint</a:t>
            </a:r>
            <a:r>
              <a:rPr lang="en-CA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25535" y="5085184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t-distribution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9" y="2636912"/>
            <a:ext cx="9038271" cy="322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3801" y="5858984"/>
            <a:ext cx="20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6089" y="5858984"/>
            <a:ext cx="241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Normal distribution</a:t>
            </a:r>
          </a:p>
          <a:p>
            <a:pPr algn="ctr"/>
            <a:r>
              <a:rPr lang="en-CA" dirty="0"/>
              <a:t>w/ one extra </a:t>
            </a:r>
            <a:r>
              <a:rPr lang="en-CA" dirty="0" err="1"/>
              <a:t>datapoint</a:t>
            </a:r>
            <a:r>
              <a:rPr lang="en-CA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3760" y="5858984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t-distribution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733907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normal distribution is not very robust – a single outlier can completely throw it off because the tails fall off so fast...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Student t-distributions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700808"/>
            <a:ext cx="421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Univariate</a:t>
            </a:r>
            <a:r>
              <a:rPr lang="en-CA" sz="2400" dirty="0"/>
              <a:t> student t-distribution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4077072"/>
            <a:ext cx="4455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Multivariate student t-distribution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25144"/>
            <a:ext cx="8189812" cy="135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348880"/>
            <a:ext cx="648733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t-distribution as a marginalization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556792"/>
            <a:ext cx="324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Define hidden variable 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3645024"/>
            <a:ext cx="4910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be expressed as a marginalization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132856"/>
            <a:ext cx="5184576" cy="121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221088"/>
            <a:ext cx="8249148" cy="192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CE0566E-771A-B637-8380-50A78EA6BE05}"/>
                  </a:ext>
                </a:extLst>
              </p14:cNvPr>
              <p14:cNvContentPartPr/>
              <p14:nvPr/>
            </p14:nvContentPartPr>
            <p14:xfrm>
              <a:off x="1559110" y="2022656"/>
              <a:ext cx="636120" cy="15944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CE0566E-771A-B637-8380-50A78EA6BE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110" y="2014016"/>
                <a:ext cx="653760" cy="161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Define prior Pr(</a:t>
            </a:r>
            <a:r>
              <a:rPr lang="en-CA" sz="2400" b="1" dirty="0"/>
              <a:t>w</a:t>
            </a:r>
            <a:r>
              <a:rPr lang="en-CA" sz="2400" dirty="0"/>
              <a:t>) and then compute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 using </a:t>
            </a:r>
            <a:r>
              <a:rPr lang="en-CA" sz="2400" dirty="0" err="1"/>
              <a:t>Bayes</a:t>
            </a:r>
            <a:r>
              <a:rPr lang="en-CA" sz="2400" dirty="0"/>
              <a:t>’ rule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5301208"/>
            <a:ext cx="6336704" cy="95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Gamma distribution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5688632" cy="374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29200"/>
            <a:ext cx="4896544" cy="88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t-distribution as a marginalization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556792"/>
            <a:ext cx="324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Define hidden variable 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3501008"/>
            <a:ext cx="8522461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Things to note:  </a:t>
            </a:r>
          </a:p>
          <a:p>
            <a:endParaRPr lang="en-CA" sz="11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Again this provides a method to sample from the t-distribution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Variable h has a clear interpretation: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Each datum drawn from a Gaussian, mean </a:t>
            </a:r>
            <a:r>
              <a:rPr lang="en-CA" sz="2400" b="1" dirty="0">
                <a:latin typeface="Symbol" pitchFamily="18" charset="2"/>
              </a:rPr>
              <a:t>m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Covariance depends inversely on 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Can think of this as an infinite mixture (sum becomes integral) </a:t>
            </a:r>
          </a:p>
          <a:p>
            <a:pPr marL="914400" lvl="1" indent="-457200"/>
            <a:r>
              <a:rPr lang="en-CA" sz="2400" dirty="0"/>
              <a:t>of Gaussians w/ same mean, but different variances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132856"/>
            <a:ext cx="5184576" cy="121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ECC6792-1678-216B-BE3A-794B4DCB10F7}"/>
              </a:ext>
            </a:extLst>
          </p:cNvPr>
          <p:cNvGrpSpPr/>
          <p:nvPr/>
        </p:nvGrpSpPr>
        <p:grpSpPr>
          <a:xfrm>
            <a:off x="5968390" y="5155016"/>
            <a:ext cx="612360" cy="363960"/>
            <a:chOff x="5968390" y="5155016"/>
            <a:chExt cx="61236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15D1F0F-476C-53B7-40E4-C5459A11AA08}"/>
                    </a:ext>
                  </a:extLst>
                </p14:cNvPr>
                <p14:cNvContentPartPr/>
                <p14:nvPr/>
              </p14:nvContentPartPr>
              <p14:xfrm>
                <a:off x="5968390" y="5265896"/>
                <a:ext cx="91080" cy="166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15D1F0F-476C-53B7-40E4-C5459A11AA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59390" y="5256896"/>
                  <a:ext cx="108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2BDBB11-A5D3-BED7-6872-9F5496E2E03D}"/>
                    </a:ext>
                  </a:extLst>
                </p14:cNvPr>
                <p14:cNvContentPartPr/>
                <p14:nvPr/>
              </p14:nvContentPartPr>
              <p14:xfrm>
                <a:off x="6081790" y="5275256"/>
                <a:ext cx="60120" cy="125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2BDBB11-A5D3-BED7-6872-9F5496E2E0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73150" y="5266616"/>
                  <a:ext cx="77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37DA6CB-7594-736C-588F-069D01380A2C}"/>
                    </a:ext>
                  </a:extLst>
                </p14:cNvPr>
                <p14:cNvContentPartPr/>
                <p14:nvPr/>
              </p14:nvContentPartPr>
              <p14:xfrm>
                <a:off x="6187270" y="5238536"/>
                <a:ext cx="117720" cy="140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37DA6CB-7594-736C-588F-069D01380A2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78270" y="5229536"/>
                  <a:ext cx="135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7C4BAE6-96A7-4851-033C-CCA623FCC917}"/>
                    </a:ext>
                  </a:extLst>
                </p14:cNvPr>
                <p14:cNvContentPartPr/>
                <p14:nvPr/>
              </p14:nvContentPartPr>
              <p14:xfrm>
                <a:off x="6353950" y="5155016"/>
                <a:ext cx="226800" cy="3639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7C4BAE6-96A7-4851-033C-CCA623FCC91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45310" y="5146016"/>
                  <a:ext cx="2444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304461D-6E7D-9069-BA66-B73826020B1B}"/>
                    </a:ext>
                  </a:extLst>
                </p14:cNvPr>
                <p14:cNvContentPartPr/>
                <p14:nvPr/>
              </p14:nvContentPartPr>
              <p14:xfrm>
                <a:off x="6368710" y="5213696"/>
                <a:ext cx="172800" cy="9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304461D-6E7D-9069-BA66-B73826020B1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59710" y="5204696"/>
                  <a:ext cx="190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2C977A2-CD3F-13B6-D0A6-4C67D2FDD370}"/>
                    </a:ext>
                  </a:extLst>
                </p14:cNvPr>
                <p14:cNvContentPartPr/>
                <p14:nvPr/>
              </p14:nvContentPartPr>
              <p14:xfrm>
                <a:off x="6272950" y="5385056"/>
                <a:ext cx="195840" cy="27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2C977A2-CD3F-13B6-D0A6-4C67D2FDD3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63950" y="5376416"/>
                  <a:ext cx="21348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DC183D0-7F0E-59A9-B289-34A717D1AF67}"/>
              </a:ext>
            </a:extLst>
          </p:cNvPr>
          <p:cNvGrpSpPr/>
          <p:nvPr/>
        </p:nvGrpSpPr>
        <p:grpSpPr>
          <a:xfrm>
            <a:off x="6728710" y="5055296"/>
            <a:ext cx="1114200" cy="386280"/>
            <a:chOff x="6728710" y="5055296"/>
            <a:chExt cx="11142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4EBC374-687C-7CCA-065A-15DB7237CDBB}"/>
                    </a:ext>
                  </a:extLst>
                </p14:cNvPr>
                <p14:cNvContentPartPr/>
                <p14:nvPr/>
              </p14:nvContentPartPr>
              <p14:xfrm>
                <a:off x="6728710" y="5106056"/>
                <a:ext cx="216000" cy="335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4EBC374-687C-7CCA-065A-15DB7237CD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19710" y="5097416"/>
                  <a:ext cx="233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A7C4640-4A34-D882-6509-1E78507C231C}"/>
                    </a:ext>
                  </a:extLst>
                </p14:cNvPr>
                <p14:cNvContentPartPr/>
                <p14:nvPr/>
              </p14:nvContentPartPr>
              <p14:xfrm>
                <a:off x="7023550" y="5146016"/>
                <a:ext cx="153000" cy="41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A7C4640-4A34-D882-6509-1E78507C231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14910" y="5137016"/>
                  <a:ext cx="170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6805BA-C521-A441-EC21-4BB7C5876F04}"/>
                    </a:ext>
                  </a:extLst>
                </p14:cNvPr>
                <p14:cNvContentPartPr/>
                <p14:nvPr/>
              </p14:nvContentPartPr>
              <p14:xfrm>
                <a:off x="7008070" y="5187416"/>
                <a:ext cx="101160" cy="203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6805BA-C521-A441-EC21-4BB7C5876F0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99070" y="5178416"/>
                  <a:ext cx="118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6FB69EA-EDED-111F-1E96-A3805982036C}"/>
                    </a:ext>
                  </a:extLst>
                </p14:cNvPr>
                <p14:cNvContentPartPr/>
                <p14:nvPr/>
              </p14:nvContentPartPr>
              <p14:xfrm>
                <a:off x="7068550" y="5095976"/>
                <a:ext cx="214560" cy="331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6FB69EA-EDED-111F-1E96-A380598203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9550" y="5087336"/>
                  <a:ext cx="2322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720DB00-4D07-3990-79E5-E5F568EE8FA4}"/>
                    </a:ext>
                  </a:extLst>
                </p14:cNvPr>
                <p14:cNvContentPartPr/>
                <p14:nvPr/>
              </p14:nvContentPartPr>
              <p14:xfrm>
                <a:off x="7084030" y="5073656"/>
                <a:ext cx="146520" cy="2491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720DB00-4D07-3990-79E5-E5F568EE8F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75390" y="5065016"/>
                  <a:ext cx="164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1F0260F-C270-1BE9-1A34-6104F8BC484F}"/>
                    </a:ext>
                  </a:extLst>
                </p14:cNvPr>
                <p14:cNvContentPartPr/>
                <p14:nvPr/>
              </p14:nvContentPartPr>
              <p14:xfrm>
                <a:off x="7332070" y="5111816"/>
                <a:ext cx="190440" cy="2311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1F0260F-C270-1BE9-1A34-6104F8BC48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23070" y="5102816"/>
                  <a:ext cx="2080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EF97253-B43A-A27D-C47E-7AABB3580DB8}"/>
                    </a:ext>
                  </a:extLst>
                </p14:cNvPr>
                <p14:cNvContentPartPr/>
                <p14:nvPr/>
              </p14:nvContentPartPr>
              <p14:xfrm>
                <a:off x="7418830" y="5233856"/>
                <a:ext cx="124200" cy="82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EF97253-B43A-A27D-C47E-7AABB3580DB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10190" y="5225216"/>
                  <a:ext cx="141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CE77B96-2A1D-6A4C-05CE-2F4F788C2122}"/>
                    </a:ext>
                  </a:extLst>
                </p14:cNvPr>
                <p14:cNvContentPartPr/>
                <p14:nvPr/>
              </p14:nvContentPartPr>
              <p14:xfrm>
                <a:off x="7588750" y="5084816"/>
                <a:ext cx="95040" cy="233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CE77B96-2A1D-6A4C-05CE-2F4F788C21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79750" y="5076176"/>
                  <a:ext cx="112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2A8B552-CD5B-88D2-4362-5C57FD45B42F}"/>
                    </a:ext>
                  </a:extLst>
                </p14:cNvPr>
                <p14:cNvContentPartPr/>
                <p14:nvPr/>
              </p14:nvContentPartPr>
              <p14:xfrm>
                <a:off x="7683790" y="5055296"/>
                <a:ext cx="159120" cy="2696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2A8B552-CD5B-88D2-4362-5C57FD45B42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74790" y="5046296"/>
                  <a:ext cx="1767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B96092F-113A-755A-57C6-9B193067B69D}"/>
              </a:ext>
            </a:extLst>
          </p:cNvPr>
          <p:cNvGrpSpPr/>
          <p:nvPr/>
        </p:nvGrpSpPr>
        <p:grpSpPr>
          <a:xfrm>
            <a:off x="2664310" y="5851976"/>
            <a:ext cx="6659640" cy="1387080"/>
            <a:chOff x="2664310" y="5851976"/>
            <a:chExt cx="6659640" cy="13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691029B-DFB9-9393-9453-F8DC1EE2711D}"/>
                    </a:ext>
                  </a:extLst>
                </p14:cNvPr>
                <p14:cNvContentPartPr/>
                <p14:nvPr/>
              </p14:nvContentPartPr>
              <p14:xfrm>
                <a:off x="5597230" y="5851976"/>
                <a:ext cx="2784960" cy="157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691029B-DFB9-9393-9453-F8DC1EE271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88230" y="5843336"/>
                  <a:ext cx="2802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20FC1FB-A9DE-4983-1B7F-EA56D350DB68}"/>
                    </a:ext>
                  </a:extLst>
                </p14:cNvPr>
                <p14:cNvContentPartPr/>
                <p14:nvPr/>
              </p14:nvContentPartPr>
              <p14:xfrm>
                <a:off x="7706830" y="5982296"/>
                <a:ext cx="69480" cy="716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20FC1FB-A9DE-4983-1B7F-EA56D350DB6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8190" y="5973656"/>
                  <a:ext cx="8712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F332C1D-9072-C0AB-54E8-017AEF872981}"/>
                    </a:ext>
                  </a:extLst>
                </p14:cNvPr>
                <p14:cNvContentPartPr/>
                <p14:nvPr/>
              </p14:nvContentPartPr>
              <p14:xfrm>
                <a:off x="7635190" y="6660896"/>
                <a:ext cx="290520" cy="245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F332C1D-9072-C0AB-54E8-017AEF87298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26190" y="6652256"/>
                  <a:ext cx="308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3644D21-DF2C-0421-570C-415D1C01B920}"/>
                    </a:ext>
                  </a:extLst>
                </p14:cNvPr>
                <p14:cNvContentPartPr/>
                <p14:nvPr/>
              </p14:nvContentPartPr>
              <p14:xfrm>
                <a:off x="7296430" y="6925856"/>
                <a:ext cx="285840" cy="313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3644D21-DF2C-0421-570C-415D1C01B9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87430" y="6917216"/>
                  <a:ext cx="303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20060E8-23EA-D9AC-264A-0089E2DC1020}"/>
                    </a:ext>
                  </a:extLst>
                </p14:cNvPr>
                <p14:cNvContentPartPr/>
                <p14:nvPr/>
              </p14:nvContentPartPr>
              <p14:xfrm>
                <a:off x="7606030" y="7084256"/>
                <a:ext cx="109440" cy="104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20060E8-23EA-D9AC-264A-0089E2DC10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97030" y="7075256"/>
                  <a:ext cx="127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F8E0D55-9FC4-6791-BFB2-381D5F33BBDC}"/>
                    </a:ext>
                  </a:extLst>
                </p14:cNvPr>
                <p14:cNvContentPartPr/>
                <p14:nvPr/>
              </p14:nvContentPartPr>
              <p14:xfrm>
                <a:off x="7758310" y="6906416"/>
                <a:ext cx="204840" cy="280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F8E0D55-9FC4-6791-BFB2-381D5F33BBD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49310" y="6897416"/>
                  <a:ext cx="222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D6DF2E9-2FFE-C195-8AFD-F3190BDFFADD}"/>
                    </a:ext>
                  </a:extLst>
                </p14:cNvPr>
                <p14:cNvContentPartPr/>
                <p14:nvPr/>
              </p14:nvContentPartPr>
              <p14:xfrm>
                <a:off x="8121550" y="6907496"/>
                <a:ext cx="54720" cy="99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D6DF2E9-2FFE-C195-8AFD-F3190BDFFA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12910" y="6898496"/>
                  <a:ext cx="72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2A1AC13-A0F9-4E98-5EFB-376BC8C8AFF2}"/>
                    </a:ext>
                  </a:extLst>
                </p14:cNvPr>
                <p14:cNvContentPartPr/>
                <p14:nvPr/>
              </p14:nvContentPartPr>
              <p14:xfrm>
                <a:off x="8019670" y="6866096"/>
                <a:ext cx="229320" cy="2102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2A1AC13-A0F9-4E98-5EFB-376BC8C8AF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11030" y="6857096"/>
                  <a:ext cx="246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2C175D8-5726-4A74-5F57-6D18611E48CF}"/>
                    </a:ext>
                  </a:extLst>
                </p14:cNvPr>
                <p14:cNvContentPartPr/>
                <p14:nvPr/>
              </p14:nvContentPartPr>
              <p14:xfrm>
                <a:off x="8092030" y="7067696"/>
                <a:ext cx="298800" cy="72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2C175D8-5726-4A74-5F57-6D18611E48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83030" y="7058696"/>
                  <a:ext cx="316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FD88E3A-9212-4F41-DF16-A9E31E4FFCB9}"/>
                    </a:ext>
                  </a:extLst>
                </p14:cNvPr>
                <p14:cNvContentPartPr/>
                <p14:nvPr/>
              </p14:nvContentPartPr>
              <p14:xfrm>
                <a:off x="8475070" y="6798776"/>
                <a:ext cx="70920" cy="856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FD88E3A-9212-4F41-DF16-A9E31E4FFC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66430" y="6790136"/>
                  <a:ext cx="88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972CF8C-7A0C-3F34-9F74-695172F49823}"/>
                    </a:ext>
                  </a:extLst>
                </p14:cNvPr>
                <p14:cNvContentPartPr/>
                <p14:nvPr/>
              </p14:nvContentPartPr>
              <p14:xfrm>
                <a:off x="8459590" y="6921896"/>
                <a:ext cx="73080" cy="385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972CF8C-7A0C-3F34-9F74-695172F4982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50590" y="6913256"/>
                  <a:ext cx="90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D106D2A-084F-294D-4A63-5CDAAB4AE8D8}"/>
                    </a:ext>
                  </a:extLst>
                </p14:cNvPr>
                <p14:cNvContentPartPr/>
                <p14:nvPr/>
              </p14:nvContentPartPr>
              <p14:xfrm>
                <a:off x="8380750" y="6976256"/>
                <a:ext cx="245160" cy="133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D106D2A-084F-294D-4A63-5CDAAB4AE8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72110" y="6967256"/>
                  <a:ext cx="262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3EECF0C-1D61-305C-5AE9-88289D0E01D0}"/>
                    </a:ext>
                  </a:extLst>
                </p14:cNvPr>
                <p14:cNvContentPartPr/>
                <p14:nvPr/>
              </p14:nvContentPartPr>
              <p14:xfrm>
                <a:off x="8646790" y="6775736"/>
                <a:ext cx="124200" cy="63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3EECF0C-1D61-305C-5AE9-88289D0E01D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38150" y="6767096"/>
                  <a:ext cx="1418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69FEC16-6BBB-3C99-3051-4520767FE8A3}"/>
                    </a:ext>
                  </a:extLst>
                </p14:cNvPr>
                <p14:cNvContentPartPr/>
                <p14:nvPr/>
              </p14:nvContentPartPr>
              <p14:xfrm>
                <a:off x="8650390" y="6745136"/>
                <a:ext cx="134640" cy="283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69FEC16-6BBB-3C99-3051-4520767FE8A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41390" y="6736136"/>
                  <a:ext cx="152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594990D-88C4-8F02-8191-53AE47D2DF56}"/>
                    </a:ext>
                  </a:extLst>
                </p14:cNvPr>
                <p14:cNvContentPartPr/>
                <p14:nvPr/>
              </p14:nvContentPartPr>
              <p14:xfrm>
                <a:off x="8733190" y="6762056"/>
                <a:ext cx="239400" cy="253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594990D-88C4-8F02-8191-53AE47D2DF5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24190" y="6753056"/>
                  <a:ext cx="257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936161A-DFD2-D30B-E5F1-C80ED7D5FF04}"/>
                    </a:ext>
                  </a:extLst>
                </p14:cNvPr>
                <p14:cNvContentPartPr/>
                <p14:nvPr/>
              </p14:nvContentPartPr>
              <p14:xfrm>
                <a:off x="9085990" y="6685376"/>
                <a:ext cx="237960" cy="470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936161A-DFD2-D30B-E5F1-C80ED7D5FF0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76990" y="6676736"/>
                  <a:ext cx="2556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9BD164C-A00F-A7D6-5F6B-DC4CD96AE5F6}"/>
                    </a:ext>
                  </a:extLst>
                </p14:cNvPr>
                <p14:cNvContentPartPr/>
                <p14:nvPr/>
              </p14:nvContentPartPr>
              <p14:xfrm>
                <a:off x="2664310" y="6050696"/>
                <a:ext cx="4864680" cy="176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9BD164C-A00F-A7D6-5F6B-DC4CD96AE5F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55310" y="6041696"/>
                  <a:ext cx="488232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2194A62F-6971-3113-7901-FA0B631C9CB0}"/>
                  </a:ext>
                </a:extLst>
              </p14:cNvPr>
              <p14:cNvContentPartPr/>
              <p14:nvPr/>
            </p14:nvContentPartPr>
            <p14:xfrm>
              <a:off x="89950" y="3969176"/>
              <a:ext cx="860760" cy="278568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2194A62F-6971-3113-7901-FA0B631C9CB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1310" y="3960176"/>
                <a:ext cx="878400" cy="280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t-distribution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8792750" cy="397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49B5EF-4BF4-D1A8-49C9-ACAFADA1C1F9}"/>
              </a:ext>
            </a:extLst>
          </p:cNvPr>
          <p:cNvGrpSpPr/>
          <p:nvPr/>
        </p:nvGrpSpPr>
        <p:grpSpPr>
          <a:xfrm>
            <a:off x="1798051" y="976390"/>
            <a:ext cx="3461400" cy="2858040"/>
            <a:chOff x="1798051" y="976390"/>
            <a:chExt cx="3461400" cy="28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1AC54BE-A9EC-F114-27C3-23B8CB84B15D}"/>
                    </a:ext>
                  </a:extLst>
                </p14:cNvPr>
                <p14:cNvContentPartPr/>
                <p14:nvPr/>
              </p14:nvContentPartPr>
              <p14:xfrm>
                <a:off x="1798051" y="3188950"/>
                <a:ext cx="756360" cy="645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1AC54BE-A9EC-F114-27C3-23B8CB84B1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9051" y="3180310"/>
                  <a:ext cx="77400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2B3514B-79A5-F2B5-A62C-6D36CCE3A452}"/>
                    </a:ext>
                  </a:extLst>
                </p14:cNvPr>
                <p14:cNvContentPartPr/>
                <p14:nvPr/>
              </p14:nvContentPartPr>
              <p14:xfrm>
                <a:off x="2396371" y="976390"/>
                <a:ext cx="1803960" cy="2246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2B3514B-79A5-F2B5-A62C-6D36CCE3A4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87371" y="967390"/>
                  <a:ext cx="1821600" cy="22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BB77D4F-4CE5-C1B8-486D-CC949CE7B25E}"/>
                    </a:ext>
                  </a:extLst>
                </p14:cNvPr>
                <p14:cNvContentPartPr/>
                <p14:nvPr/>
              </p14:nvContentPartPr>
              <p14:xfrm>
                <a:off x="3908371" y="1177990"/>
                <a:ext cx="195840" cy="287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BB77D4F-4CE5-C1B8-486D-CC949CE7B2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99731" y="1168990"/>
                  <a:ext cx="2134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853303E-115B-14A5-6294-AEF698C84DBB}"/>
                    </a:ext>
                  </a:extLst>
                </p14:cNvPr>
                <p14:cNvContentPartPr/>
                <p14:nvPr/>
              </p14:nvContentPartPr>
              <p14:xfrm>
                <a:off x="4129771" y="1178350"/>
                <a:ext cx="74880" cy="201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853303E-115B-14A5-6294-AEF698C84D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21131" y="1169350"/>
                  <a:ext cx="92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270EAC3-8EC5-BEF7-46B7-E8CB30BCC2A5}"/>
                    </a:ext>
                  </a:extLst>
                </p14:cNvPr>
                <p14:cNvContentPartPr/>
                <p14:nvPr/>
              </p14:nvContentPartPr>
              <p14:xfrm>
                <a:off x="4019971" y="1115350"/>
                <a:ext cx="242640" cy="223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270EAC3-8EC5-BEF7-46B7-E8CB30BCC2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11331" y="1106710"/>
                  <a:ext cx="260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3B69B6-F78C-CBDC-DEEC-289E4F67182E}"/>
                    </a:ext>
                  </a:extLst>
                </p14:cNvPr>
                <p14:cNvContentPartPr/>
                <p14:nvPr/>
              </p14:nvContentPartPr>
              <p14:xfrm>
                <a:off x="4269451" y="1171150"/>
                <a:ext cx="110880" cy="123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3B69B6-F78C-CBDC-DEEC-289E4F6718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60451" y="1162510"/>
                  <a:ext cx="12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0609F0D-5A26-9AC4-4B90-4F3823CB6431}"/>
                    </a:ext>
                  </a:extLst>
                </p14:cNvPr>
                <p14:cNvContentPartPr/>
                <p14:nvPr/>
              </p14:nvContentPartPr>
              <p14:xfrm>
                <a:off x="4417771" y="1120030"/>
                <a:ext cx="94320" cy="151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0609F0D-5A26-9AC4-4B90-4F3823CB64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08771" y="1111390"/>
                  <a:ext cx="111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A13AA46-D903-730D-7D8E-A25BF2401404}"/>
                    </a:ext>
                  </a:extLst>
                </p14:cNvPr>
                <p14:cNvContentPartPr/>
                <p14:nvPr/>
              </p14:nvContentPartPr>
              <p14:xfrm>
                <a:off x="3886411" y="1603150"/>
                <a:ext cx="108000" cy="257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A13AA46-D903-730D-7D8E-A25BF24014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77771" y="1594150"/>
                  <a:ext cx="125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12A19C5-BAF0-6536-660F-A4BE1F4FF591}"/>
                    </a:ext>
                  </a:extLst>
                </p14:cNvPr>
                <p14:cNvContentPartPr/>
                <p14:nvPr/>
              </p14:nvContentPartPr>
              <p14:xfrm>
                <a:off x="4014571" y="1525030"/>
                <a:ext cx="380160" cy="253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12A19C5-BAF0-6536-660F-A4BE1F4FF59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05931" y="1516030"/>
                  <a:ext cx="397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E8A0027-2578-BD81-26FF-041AC1EA31A4}"/>
                    </a:ext>
                  </a:extLst>
                </p14:cNvPr>
                <p14:cNvContentPartPr/>
                <p14:nvPr/>
              </p14:nvContentPartPr>
              <p14:xfrm>
                <a:off x="4647091" y="1324150"/>
                <a:ext cx="163800" cy="298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E8A0027-2578-BD81-26FF-041AC1EA31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38091" y="1315150"/>
                  <a:ext cx="181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686161B-C475-CC68-B49D-C99E99DC0DF8}"/>
                    </a:ext>
                  </a:extLst>
                </p14:cNvPr>
                <p14:cNvContentPartPr/>
                <p14:nvPr/>
              </p14:nvContentPartPr>
              <p14:xfrm>
                <a:off x="4895851" y="1385350"/>
                <a:ext cx="52920" cy="15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686161B-C475-CC68-B49D-C99E99DC0D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87211" y="1376710"/>
                  <a:ext cx="70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1A5F77D-F7B8-B219-A8AA-94738299018A}"/>
                    </a:ext>
                  </a:extLst>
                </p14:cNvPr>
                <p14:cNvContentPartPr/>
                <p14:nvPr/>
              </p14:nvContentPartPr>
              <p14:xfrm>
                <a:off x="4886131" y="1338190"/>
                <a:ext cx="373320" cy="211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1A5F77D-F7B8-B219-A8AA-9473829901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77491" y="1329190"/>
                  <a:ext cx="3909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C7488F4-A20A-3E35-6ACD-1325AF782927}"/>
              </a:ext>
            </a:extLst>
          </p:cNvPr>
          <p:cNvGrpSpPr/>
          <p:nvPr/>
        </p:nvGrpSpPr>
        <p:grpSpPr>
          <a:xfrm>
            <a:off x="6430" y="186656"/>
            <a:ext cx="4527360" cy="5657040"/>
            <a:chOff x="6430" y="186656"/>
            <a:chExt cx="4527360" cy="56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D055BED-1370-9CC9-E6B3-D3FB1C30E61F}"/>
                    </a:ext>
                  </a:extLst>
                </p14:cNvPr>
                <p14:cNvContentPartPr/>
                <p14:nvPr/>
              </p14:nvContentPartPr>
              <p14:xfrm>
                <a:off x="6430" y="1030136"/>
                <a:ext cx="4527360" cy="4813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D055BED-1370-9CC9-E6B3-D3FB1C30E61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-2570" y="1021496"/>
                  <a:ext cx="4545000" cy="48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9717973-8AE1-7940-26BB-C6B0C8F350E8}"/>
                    </a:ext>
                  </a:extLst>
                </p14:cNvPr>
                <p14:cNvContentPartPr/>
                <p14:nvPr/>
              </p14:nvContentPartPr>
              <p14:xfrm>
                <a:off x="970870" y="600296"/>
                <a:ext cx="250920" cy="464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9717973-8AE1-7940-26BB-C6B0C8F350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1870" y="591296"/>
                  <a:ext cx="2685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8306BAD-42A2-7C89-C25F-94143F06913E}"/>
                    </a:ext>
                  </a:extLst>
                </p14:cNvPr>
                <p14:cNvContentPartPr/>
                <p14:nvPr/>
              </p14:nvContentPartPr>
              <p14:xfrm>
                <a:off x="1162030" y="558176"/>
                <a:ext cx="283680" cy="3484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8306BAD-42A2-7C89-C25F-94143F0691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3030" y="549536"/>
                  <a:ext cx="3013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9F7426F-0DE1-AB48-E923-4200C2646F6F}"/>
                    </a:ext>
                  </a:extLst>
                </p14:cNvPr>
                <p14:cNvContentPartPr/>
                <p14:nvPr/>
              </p14:nvContentPartPr>
              <p14:xfrm>
                <a:off x="1289830" y="741416"/>
                <a:ext cx="232560" cy="198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9F7426F-0DE1-AB48-E923-4200C2646F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80830" y="732416"/>
                  <a:ext cx="250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B707CAB-3F20-539F-A655-B15905ABA692}"/>
                    </a:ext>
                  </a:extLst>
                </p14:cNvPr>
                <p14:cNvContentPartPr/>
                <p14:nvPr/>
              </p14:nvContentPartPr>
              <p14:xfrm>
                <a:off x="1287310" y="498776"/>
                <a:ext cx="503280" cy="522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B707CAB-3F20-539F-A655-B15905ABA69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8670" y="489776"/>
                  <a:ext cx="52092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24C9506-C7EB-BA5F-1319-4F68CD43CF7A}"/>
                    </a:ext>
                  </a:extLst>
                </p14:cNvPr>
                <p14:cNvContentPartPr/>
                <p14:nvPr/>
              </p14:nvContentPartPr>
              <p14:xfrm>
                <a:off x="1659550" y="480416"/>
                <a:ext cx="241560" cy="3834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24C9506-C7EB-BA5F-1319-4F68CD43CF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50550" y="471416"/>
                  <a:ext cx="259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1D4BAA2-2DC6-2EDB-E669-0AF1837D0BFE}"/>
                    </a:ext>
                  </a:extLst>
                </p14:cNvPr>
                <p14:cNvContentPartPr/>
                <p14:nvPr/>
              </p14:nvContentPartPr>
              <p14:xfrm>
                <a:off x="1781950" y="676976"/>
                <a:ext cx="133560" cy="4500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1D4BAA2-2DC6-2EDB-E669-0AF1837D0BF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72950" y="667976"/>
                  <a:ext cx="1512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B43A060-41E9-A50A-C6C0-7E993E414EF0}"/>
                    </a:ext>
                  </a:extLst>
                </p14:cNvPr>
                <p14:cNvContentPartPr/>
                <p14:nvPr/>
              </p14:nvContentPartPr>
              <p14:xfrm>
                <a:off x="1988590" y="561776"/>
                <a:ext cx="318960" cy="263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B43A060-41E9-A50A-C6C0-7E993E414EF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79590" y="552776"/>
                  <a:ext cx="336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38F4B38-CF7D-DDC3-0C96-6F625E678CFC}"/>
                    </a:ext>
                  </a:extLst>
                </p14:cNvPr>
                <p14:cNvContentPartPr/>
                <p14:nvPr/>
              </p14:nvContentPartPr>
              <p14:xfrm>
                <a:off x="2118910" y="501296"/>
                <a:ext cx="259560" cy="302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38F4B38-CF7D-DDC3-0C96-6F625E678CF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09910" y="492296"/>
                  <a:ext cx="2772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457A3B0-E6AF-1023-7EDB-954955B79CD0}"/>
                    </a:ext>
                  </a:extLst>
                </p14:cNvPr>
                <p14:cNvContentPartPr/>
                <p14:nvPr/>
              </p14:nvContentPartPr>
              <p14:xfrm>
                <a:off x="2276230" y="332816"/>
                <a:ext cx="442440" cy="2869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457A3B0-E6AF-1023-7EDB-954955B79C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267230" y="323816"/>
                  <a:ext cx="460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5A693D9-9CAD-CEE2-C74F-52E62AAD107C}"/>
                    </a:ext>
                  </a:extLst>
                </p14:cNvPr>
                <p14:cNvContentPartPr/>
                <p14:nvPr/>
              </p14:nvContentPartPr>
              <p14:xfrm>
                <a:off x="2426710" y="186656"/>
                <a:ext cx="323640" cy="5918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5A693D9-9CAD-CEE2-C74F-52E62AAD107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418070" y="177656"/>
                  <a:ext cx="34128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97726CF-3604-D90D-4945-86A02EAB9DC1}"/>
                    </a:ext>
                  </a:extLst>
                </p14:cNvPr>
                <p14:cNvContentPartPr/>
                <p14:nvPr/>
              </p14:nvContentPartPr>
              <p14:xfrm>
                <a:off x="2906590" y="583016"/>
                <a:ext cx="37440" cy="18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97726CF-3604-D90D-4945-86A02EAB9D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97950" y="574016"/>
                  <a:ext cx="55080" cy="3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628800"/>
            <a:ext cx="7830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GOAL:  to learn parameters                                    from  training </a:t>
            </a:r>
          </a:p>
          <a:p>
            <a:r>
              <a:rPr lang="en-CA" sz="2400" dirty="0"/>
              <a:t>			data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 for t-distributions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133900"/>
            <a:ext cx="720080" cy="28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39552" y="2564904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q(h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1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649315"/>
            <a:ext cx="2143522" cy="49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 r="31979" b="63840"/>
          <a:stretch>
            <a:fillRect/>
          </a:stretch>
        </p:blipFill>
        <p:spPr bwMode="auto">
          <a:xfrm>
            <a:off x="755576" y="3140968"/>
            <a:ext cx="8064896" cy="1235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5013176"/>
            <a:ext cx="7813078" cy="136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4119463"/>
            <a:ext cx="2710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Extract expectations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484784"/>
            <a:ext cx="864664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604448" y="1700808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5" y="4653136"/>
            <a:ext cx="733137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A015BE4-2598-8BE4-864B-EB3CCD415442}"/>
                  </a:ext>
                </a:extLst>
              </p14:cNvPr>
              <p14:cNvContentPartPr/>
              <p14:nvPr/>
            </p14:nvContentPartPr>
            <p14:xfrm>
              <a:off x="316030" y="2107616"/>
              <a:ext cx="1301400" cy="286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A015BE4-2598-8BE4-864B-EB3CCD4154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390" y="2098616"/>
                <a:ext cx="13190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9D8D608-9EF5-5B0A-BDA4-229BDB3DD4A2}"/>
                  </a:ext>
                </a:extLst>
              </p14:cNvPr>
              <p14:cNvContentPartPr/>
              <p14:nvPr/>
            </p14:nvContentPartPr>
            <p14:xfrm>
              <a:off x="2605630" y="3565616"/>
              <a:ext cx="7162200" cy="574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9D8D608-9EF5-5B0A-BDA4-229BDB3DD4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96630" y="3556616"/>
                <a:ext cx="7179840" cy="59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4787860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Where...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8600682" cy="351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460432" y="4149080"/>
            <a:ext cx="57606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085184"/>
            <a:ext cx="8150332" cy="105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0A39E88-2EA9-8C63-1A16-A47AE78A52BD}"/>
                  </a:ext>
                </a:extLst>
              </p14:cNvPr>
              <p14:cNvContentPartPr/>
              <p14:nvPr/>
            </p14:nvContentPartPr>
            <p14:xfrm>
              <a:off x="1407910" y="4569296"/>
              <a:ext cx="7356600" cy="419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0A39E88-2EA9-8C63-1A16-A47AE78A52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8910" y="4560296"/>
                <a:ext cx="7374240" cy="43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Updates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4316903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 closed form solution for </a:t>
            </a:r>
            <a:r>
              <a:rPr lang="en-CA" sz="2400" dirty="0">
                <a:latin typeface="Symbol" pitchFamily="18" charset="2"/>
              </a:rPr>
              <a:t>n</a:t>
            </a:r>
            <a:r>
              <a:rPr lang="en-CA" sz="2400" dirty="0"/>
              <a:t>.  Must optimize bound – since it is only one number we can optimize by just evaluating with a fine grid of values and picking the best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914" y="1628800"/>
            <a:ext cx="793754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BD56E3D-0FBB-EA58-5257-AA13769CB088}"/>
                  </a:ext>
                </a:extLst>
              </p14:cNvPr>
              <p14:cNvContentPartPr/>
              <p14:nvPr/>
            </p14:nvContentPartPr>
            <p14:xfrm>
              <a:off x="183190" y="1527656"/>
              <a:ext cx="1133280" cy="3002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BD56E3D-0FBB-EA58-5257-AA13769CB0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190" y="1519016"/>
                <a:ext cx="1150920" cy="301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 algorithm for t-distributions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19487"/>
            <a:ext cx="8736455" cy="439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The plan...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79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2276872"/>
            <a:ext cx="7201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writing in terms of class conditional density functions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3717032"/>
            <a:ext cx="708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Parameters </a:t>
            </a:r>
            <a:r>
              <a:rPr lang="en-CA" sz="2400" b="1" dirty="0">
                <a:latin typeface="Symbol" pitchFamily="18" charset="2"/>
              </a:rPr>
              <a:t>m</a:t>
            </a:r>
            <a:r>
              <a:rPr lang="en-CA" sz="2400" baseline="-25000" dirty="0"/>
              <a:t>0</a:t>
            </a:r>
            <a:r>
              <a:rPr lang="en-CA" sz="2400" dirty="0"/>
              <a:t>, </a:t>
            </a:r>
            <a:r>
              <a:rPr lang="en-CA" sz="2400" b="1" dirty="0">
                <a:latin typeface="Symbol" pitchFamily="18" charset="2"/>
              </a:rPr>
              <a:t>S</a:t>
            </a:r>
            <a:r>
              <a:rPr lang="en-CA" sz="2400" baseline="-25000" dirty="0"/>
              <a:t>0</a:t>
            </a:r>
            <a:r>
              <a:rPr lang="en-CA" sz="2400" dirty="0"/>
              <a:t> learned just from data </a:t>
            </a:r>
            <a:r>
              <a:rPr lang="en-CA" sz="2400" dirty="0">
                <a:latin typeface="Comic Sans MS" pitchFamily="66" charset="0"/>
              </a:rPr>
              <a:t>S</a:t>
            </a:r>
            <a:r>
              <a:rPr lang="en-CA" sz="2400" baseline="-25000" dirty="0"/>
              <a:t>0</a:t>
            </a:r>
            <a:r>
              <a:rPr lang="en-CA" sz="2400" dirty="0"/>
              <a:t> where w=0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735" y="5949280"/>
            <a:ext cx="827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Similarly, parameters </a:t>
            </a:r>
            <a:r>
              <a:rPr lang="en-CA" sz="2400" dirty="0">
                <a:latin typeface="Symbol" pitchFamily="18" charset="2"/>
              </a:rPr>
              <a:t>m</a:t>
            </a:r>
            <a:r>
              <a:rPr lang="en-CA" sz="2400" baseline="-25000" dirty="0"/>
              <a:t>1</a:t>
            </a:r>
            <a:r>
              <a:rPr lang="en-CA" sz="2400" dirty="0"/>
              <a:t>,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-25000" dirty="0"/>
              <a:t>1</a:t>
            </a:r>
            <a:r>
              <a:rPr lang="en-CA" sz="2400" dirty="0"/>
              <a:t> learned just from data </a:t>
            </a:r>
            <a:r>
              <a:rPr lang="en-CA" sz="2400" dirty="0">
                <a:latin typeface="Comic Sans MS" pitchFamily="66" charset="0"/>
              </a:rPr>
              <a:t>S</a:t>
            </a:r>
            <a:r>
              <a:rPr lang="en-CA" sz="2400" baseline="-25000" dirty="0"/>
              <a:t>1</a:t>
            </a:r>
            <a:r>
              <a:rPr lang="en-CA" sz="2400" dirty="0"/>
              <a:t> where w=1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7607" y="1457908"/>
            <a:ext cx="4835496" cy="69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708920"/>
            <a:ext cx="4752528" cy="99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221088"/>
            <a:ext cx="4464496" cy="158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658E885E-E0AC-1941-9E37-288B131F6D54}"/>
              </a:ext>
            </a:extLst>
          </p:cNvPr>
          <p:cNvGrpSpPr/>
          <p:nvPr/>
        </p:nvGrpSpPr>
        <p:grpSpPr>
          <a:xfrm>
            <a:off x="6866131" y="2630230"/>
            <a:ext cx="2289240" cy="1318320"/>
            <a:chOff x="6866131" y="2630230"/>
            <a:chExt cx="2289240" cy="13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9DAB0C3-306C-D44A-C617-007E0EB4DC59}"/>
                    </a:ext>
                  </a:extLst>
                </p14:cNvPr>
                <p14:cNvContentPartPr/>
                <p14:nvPr/>
              </p14:nvContentPartPr>
              <p14:xfrm>
                <a:off x="6866131" y="2685670"/>
                <a:ext cx="350280" cy="986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9DAB0C3-306C-D44A-C617-007E0EB4DC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57491" y="2677030"/>
                  <a:ext cx="36792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E90AE38-0AB1-B81E-DA3B-CA2677EFD0E0}"/>
                    </a:ext>
                  </a:extLst>
                </p14:cNvPr>
                <p14:cNvContentPartPr/>
                <p14:nvPr/>
              </p14:nvContentPartPr>
              <p14:xfrm>
                <a:off x="7380211" y="2949550"/>
                <a:ext cx="85320" cy="25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E90AE38-0AB1-B81E-DA3B-CA2677EFD0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1211" y="2940550"/>
                  <a:ext cx="102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183B3B1-8454-7DA1-8857-6DEBF85DA1C1}"/>
                    </a:ext>
                  </a:extLst>
                </p14:cNvPr>
                <p14:cNvContentPartPr/>
                <p14:nvPr/>
              </p14:nvContentPartPr>
              <p14:xfrm>
                <a:off x="7321891" y="2963590"/>
                <a:ext cx="214920" cy="122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183B3B1-8454-7DA1-8857-6DEBF85DA1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13251" y="2954590"/>
                  <a:ext cx="232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AB14C1D-0173-8020-CAA4-DB9521D87B95}"/>
                    </a:ext>
                  </a:extLst>
                </p14:cNvPr>
                <p14:cNvContentPartPr/>
                <p14:nvPr/>
              </p14:nvContentPartPr>
              <p14:xfrm>
                <a:off x="7502971" y="2863870"/>
                <a:ext cx="165240" cy="220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AB14C1D-0173-8020-CAA4-DB9521D87B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93971" y="2854870"/>
                  <a:ext cx="182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DA2B800-291C-7F69-C854-8F90D77CF3ED}"/>
                    </a:ext>
                  </a:extLst>
                </p14:cNvPr>
                <p14:cNvContentPartPr/>
                <p14:nvPr/>
              </p14:nvContentPartPr>
              <p14:xfrm>
                <a:off x="7820851" y="2698630"/>
                <a:ext cx="13320" cy="40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DA2B800-291C-7F69-C854-8F90D77CF3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11851" y="2689630"/>
                  <a:ext cx="30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95DCC0-B728-E9CB-06B8-A75A747986DC}"/>
                    </a:ext>
                  </a:extLst>
                </p14:cNvPr>
                <p14:cNvContentPartPr/>
                <p14:nvPr/>
              </p14:nvContentPartPr>
              <p14:xfrm>
                <a:off x="7775851" y="2735710"/>
                <a:ext cx="158040" cy="774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95DCC0-B728-E9CB-06B8-A75A747986D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67211" y="2727070"/>
                  <a:ext cx="175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ED6F88E-CC82-4451-CFE6-AAAD9F08DB01}"/>
                    </a:ext>
                  </a:extLst>
                </p14:cNvPr>
                <p14:cNvContentPartPr/>
                <p14:nvPr/>
              </p14:nvContentPartPr>
              <p14:xfrm>
                <a:off x="7828771" y="2801950"/>
                <a:ext cx="10800" cy="62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ED6F88E-CC82-4451-CFE6-AAAD9F08DB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20131" y="2792950"/>
                  <a:ext cx="28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0F2AE39-F493-44D0-B0E0-9695E11994E3}"/>
                    </a:ext>
                  </a:extLst>
                </p14:cNvPr>
                <p14:cNvContentPartPr/>
                <p14:nvPr/>
              </p14:nvContentPartPr>
              <p14:xfrm>
                <a:off x="7820491" y="2696110"/>
                <a:ext cx="338040" cy="308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0F2AE39-F493-44D0-B0E0-9695E11994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11851" y="2687470"/>
                  <a:ext cx="3556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69C825B-C8C9-D29C-7F27-9FB4F8307034}"/>
                    </a:ext>
                  </a:extLst>
                </p14:cNvPr>
                <p14:cNvContentPartPr/>
                <p14:nvPr/>
              </p14:nvContentPartPr>
              <p14:xfrm>
                <a:off x="8080411" y="2630230"/>
                <a:ext cx="23040" cy="52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69C825B-C8C9-D29C-7F27-9FB4F83070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71771" y="2621590"/>
                  <a:ext cx="40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BBE1485-49B2-B88C-90FB-B3D38DDFA4AE}"/>
                    </a:ext>
                  </a:extLst>
                </p14:cNvPr>
                <p14:cNvContentPartPr/>
                <p14:nvPr/>
              </p14:nvContentPartPr>
              <p14:xfrm>
                <a:off x="8198851" y="2630230"/>
                <a:ext cx="124920" cy="1191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BBE1485-49B2-B88C-90FB-B3D38DDFA4A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90211" y="2621590"/>
                  <a:ext cx="142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FE5B928-762E-32D1-3963-ECE83E08875A}"/>
                    </a:ext>
                  </a:extLst>
                </p14:cNvPr>
                <p14:cNvContentPartPr/>
                <p14:nvPr/>
              </p14:nvContentPartPr>
              <p14:xfrm>
                <a:off x="8136931" y="2662990"/>
                <a:ext cx="194400" cy="1447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FE5B928-762E-32D1-3963-ECE83E0887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27931" y="2653990"/>
                  <a:ext cx="212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9D5C9B4-ABA5-250E-64A4-BB5332BE6747}"/>
                    </a:ext>
                  </a:extLst>
                </p14:cNvPr>
                <p14:cNvContentPartPr/>
                <p14:nvPr/>
              </p14:nvContentPartPr>
              <p14:xfrm>
                <a:off x="8179771" y="2785030"/>
                <a:ext cx="275400" cy="135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9D5C9B4-ABA5-250E-64A4-BB5332BE67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70771" y="2776030"/>
                  <a:ext cx="293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40FFCA2-8271-012A-CE14-04EA28B775AA}"/>
                    </a:ext>
                  </a:extLst>
                </p14:cNvPr>
                <p14:cNvContentPartPr/>
                <p14:nvPr/>
              </p14:nvContentPartPr>
              <p14:xfrm>
                <a:off x="7828051" y="3111190"/>
                <a:ext cx="73800" cy="64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40FFCA2-8271-012A-CE14-04EA28B775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19051" y="3102190"/>
                  <a:ext cx="91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740D2FE-7216-1F55-71B8-85EA6C3B4726}"/>
                    </a:ext>
                  </a:extLst>
                </p14:cNvPr>
                <p14:cNvContentPartPr/>
                <p14:nvPr/>
              </p14:nvContentPartPr>
              <p14:xfrm>
                <a:off x="7713571" y="3102550"/>
                <a:ext cx="329760" cy="274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740D2FE-7216-1F55-71B8-85EA6C3B472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04931" y="3093550"/>
                  <a:ext cx="347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133D820-B4E3-2225-FF02-B4D070E39AF0}"/>
                    </a:ext>
                  </a:extLst>
                </p14:cNvPr>
                <p14:cNvContentPartPr/>
                <p14:nvPr/>
              </p14:nvContentPartPr>
              <p14:xfrm>
                <a:off x="7959811" y="3231790"/>
                <a:ext cx="35280" cy="263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133D820-B4E3-2225-FF02-B4D070E39A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51171" y="3222790"/>
                  <a:ext cx="52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4BD180D-3401-97FF-7753-7ADEB9FAD25B}"/>
                    </a:ext>
                  </a:extLst>
                </p14:cNvPr>
                <p14:cNvContentPartPr/>
                <p14:nvPr/>
              </p14:nvContentPartPr>
              <p14:xfrm>
                <a:off x="8153851" y="3209110"/>
                <a:ext cx="88200" cy="48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4BD180D-3401-97FF-7753-7ADEB9FAD2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45211" y="3200470"/>
                  <a:ext cx="105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0B4AB19-7EB3-7C35-629A-6F8763BAFA9C}"/>
                    </a:ext>
                  </a:extLst>
                </p14:cNvPr>
                <p14:cNvContentPartPr/>
                <p14:nvPr/>
              </p14:nvContentPartPr>
              <p14:xfrm>
                <a:off x="8310811" y="3077710"/>
                <a:ext cx="124920" cy="241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0B4AB19-7EB3-7C35-629A-6F8763BAFA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01811" y="3068710"/>
                  <a:ext cx="142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E37CCC5-2253-9482-FABC-CF575FD4A40B}"/>
                    </a:ext>
                  </a:extLst>
                </p14:cNvPr>
                <p14:cNvContentPartPr/>
                <p14:nvPr/>
              </p14:nvContentPartPr>
              <p14:xfrm>
                <a:off x="8503771" y="3013270"/>
                <a:ext cx="108720" cy="218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E37CCC5-2253-9482-FABC-CF575FD4A4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95131" y="3004270"/>
                  <a:ext cx="126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2630ECE-DE58-79B5-9169-620C321E3358}"/>
                    </a:ext>
                  </a:extLst>
                </p14:cNvPr>
                <p14:cNvContentPartPr/>
                <p14:nvPr/>
              </p14:nvContentPartPr>
              <p14:xfrm>
                <a:off x="8479291" y="3102190"/>
                <a:ext cx="144720" cy="73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2630ECE-DE58-79B5-9169-620C321E33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70651" y="3093190"/>
                  <a:ext cx="162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100334A-ED01-CF86-90F6-C886A59FF69E}"/>
                    </a:ext>
                  </a:extLst>
                </p14:cNvPr>
                <p14:cNvContentPartPr/>
                <p14:nvPr/>
              </p14:nvContentPartPr>
              <p14:xfrm>
                <a:off x="8634451" y="2954230"/>
                <a:ext cx="134280" cy="75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100334A-ED01-CF86-90F6-C886A59FF69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25811" y="2945230"/>
                  <a:ext cx="151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BB5A533-E258-157A-C35C-0558671C18CE}"/>
                    </a:ext>
                  </a:extLst>
                </p14:cNvPr>
                <p14:cNvContentPartPr/>
                <p14:nvPr/>
              </p14:nvContentPartPr>
              <p14:xfrm>
                <a:off x="8644531" y="3012910"/>
                <a:ext cx="164160" cy="71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BB5A533-E258-157A-C35C-0558671C18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35531" y="3003910"/>
                  <a:ext cx="181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92A22A8-0AB4-B41A-3BF6-2FF9D90FC2C6}"/>
                    </a:ext>
                  </a:extLst>
                </p14:cNvPr>
                <p14:cNvContentPartPr/>
                <p14:nvPr/>
              </p14:nvContentPartPr>
              <p14:xfrm>
                <a:off x="8628331" y="3059350"/>
                <a:ext cx="186840" cy="105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92A22A8-0AB4-B41A-3BF6-2FF9D90FC2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19691" y="3050350"/>
                  <a:ext cx="204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D4F8F83-2ACA-382B-AA90-E1DDC0C48CEE}"/>
                    </a:ext>
                  </a:extLst>
                </p14:cNvPr>
                <p14:cNvContentPartPr/>
                <p14:nvPr/>
              </p14:nvContentPartPr>
              <p14:xfrm>
                <a:off x="8679091" y="3115150"/>
                <a:ext cx="158400" cy="149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D4F8F83-2ACA-382B-AA90-E1DDC0C48C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70091" y="3106510"/>
                  <a:ext cx="176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3D8E7A2-8CB6-AEAD-BD7F-C0B50C47FE16}"/>
                    </a:ext>
                  </a:extLst>
                </p14:cNvPr>
                <p14:cNvContentPartPr/>
                <p14:nvPr/>
              </p14:nvContentPartPr>
              <p14:xfrm>
                <a:off x="8869531" y="2962150"/>
                <a:ext cx="90360" cy="846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3D8E7A2-8CB6-AEAD-BD7F-C0B50C47FE1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60891" y="2953510"/>
                  <a:ext cx="108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59B77B4-589A-6161-4B41-77586E4D53C6}"/>
                    </a:ext>
                  </a:extLst>
                </p14:cNvPr>
                <p14:cNvContentPartPr/>
                <p14:nvPr/>
              </p14:nvContentPartPr>
              <p14:xfrm>
                <a:off x="8918851" y="3025150"/>
                <a:ext cx="25200" cy="26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59B77B4-589A-6161-4B41-77586E4D53C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09851" y="3016150"/>
                  <a:ext cx="42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884160D-8AB3-1042-3969-7B0D25596767}"/>
                    </a:ext>
                  </a:extLst>
                </p14:cNvPr>
                <p14:cNvContentPartPr/>
                <p14:nvPr/>
              </p14:nvContentPartPr>
              <p14:xfrm>
                <a:off x="8815531" y="3017590"/>
                <a:ext cx="177120" cy="253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884160D-8AB3-1042-3969-7B0D2559676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06531" y="3008590"/>
                  <a:ext cx="194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82CB388-B199-6C60-90F2-2E774227F63D}"/>
                    </a:ext>
                  </a:extLst>
                </p14:cNvPr>
                <p14:cNvContentPartPr/>
                <p14:nvPr/>
              </p14:nvContentPartPr>
              <p14:xfrm>
                <a:off x="7845331" y="3627790"/>
                <a:ext cx="72360" cy="129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82CB388-B199-6C60-90F2-2E774227F63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36691" y="3618790"/>
                  <a:ext cx="90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53F9A05-6C87-1CA9-2F3C-0825A785A644}"/>
                    </a:ext>
                  </a:extLst>
                </p14:cNvPr>
                <p14:cNvContentPartPr/>
                <p14:nvPr/>
              </p14:nvContentPartPr>
              <p14:xfrm>
                <a:off x="7912291" y="3667390"/>
                <a:ext cx="96120" cy="324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53F9A05-6C87-1CA9-2F3C-0825A785A64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03651" y="3658750"/>
                  <a:ext cx="113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84659A1-E41E-323E-41AE-30B6BABBCA9C}"/>
                    </a:ext>
                  </a:extLst>
                </p14:cNvPr>
                <p14:cNvContentPartPr/>
                <p14:nvPr/>
              </p14:nvContentPartPr>
              <p14:xfrm>
                <a:off x="7790251" y="3596830"/>
                <a:ext cx="302400" cy="3517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84659A1-E41E-323E-41AE-30B6BABBCA9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81251" y="3587830"/>
                  <a:ext cx="320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57E7725-9624-AF41-2DFF-72822790E36A}"/>
                    </a:ext>
                  </a:extLst>
                </p14:cNvPr>
                <p14:cNvContentPartPr/>
                <p14:nvPr/>
              </p14:nvContentPartPr>
              <p14:xfrm>
                <a:off x="8108491" y="3677110"/>
                <a:ext cx="115560" cy="26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57E7725-9624-AF41-2DFF-72822790E36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99491" y="3668110"/>
                  <a:ext cx="133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83B29EB-A3AF-09E2-D8FC-829D586C84E2}"/>
                    </a:ext>
                  </a:extLst>
                </p14:cNvPr>
                <p14:cNvContentPartPr/>
                <p14:nvPr/>
              </p14:nvContentPartPr>
              <p14:xfrm>
                <a:off x="8321971" y="3532390"/>
                <a:ext cx="60840" cy="2145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83B29EB-A3AF-09E2-D8FC-829D586C84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12971" y="3523390"/>
                  <a:ext cx="78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3A03CE9-FF87-AFAE-83AB-37C0A827BAC5}"/>
                    </a:ext>
                  </a:extLst>
                </p14:cNvPr>
                <p14:cNvContentPartPr/>
                <p14:nvPr/>
              </p14:nvContentPartPr>
              <p14:xfrm>
                <a:off x="8490091" y="3477310"/>
                <a:ext cx="102600" cy="2376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3A03CE9-FF87-AFAE-83AB-37C0A827BAC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81451" y="3468670"/>
                  <a:ext cx="120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0706331-F3B1-3969-A6F9-C59F304E4659}"/>
                    </a:ext>
                  </a:extLst>
                </p14:cNvPr>
                <p14:cNvContentPartPr/>
                <p14:nvPr/>
              </p14:nvContentPartPr>
              <p14:xfrm>
                <a:off x="8498371" y="3602230"/>
                <a:ext cx="102240" cy="73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0706331-F3B1-3969-A6F9-C59F304E465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89371" y="3593590"/>
                  <a:ext cx="119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12AA928-3B65-7E86-9295-3D032AB5044C}"/>
                    </a:ext>
                  </a:extLst>
                </p14:cNvPr>
                <p14:cNvContentPartPr/>
                <p14:nvPr/>
              </p14:nvContentPartPr>
              <p14:xfrm>
                <a:off x="8618611" y="3451390"/>
                <a:ext cx="110520" cy="79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12AA928-3B65-7E86-9295-3D032AB504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09611" y="3442750"/>
                  <a:ext cx="12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13FAEE0-E9D0-7665-372C-27F257576A91}"/>
                    </a:ext>
                  </a:extLst>
                </p14:cNvPr>
                <p14:cNvContentPartPr/>
                <p14:nvPr/>
              </p14:nvContentPartPr>
              <p14:xfrm>
                <a:off x="8579011" y="3501790"/>
                <a:ext cx="172800" cy="106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13FAEE0-E9D0-7665-372C-27F257576A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0371" y="3493150"/>
                  <a:ext cx="190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486E92D-B694-F898-EF03-34D8700984D2}"/>
                    </a:ext>
                  </a:extLst>
                </p14:cNvPr>
                <p14:cNvContentPartPr/>
                <p14:nvPr/>
              </p14:nvContentPartPr>
              <p14:xfrm>
                <a:off x="8589091" y="3543190"/>
                <a:ext cx="159120" cy="144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486E92D-B694-F898-EF03-34D8700984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80091" y="3534190"/>
                  <a:ext cx="176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9324EA8-FBF1-5A62-60BE-E0DAB3B125DF}"/>
                    </a:ext>
                  </a:extLst>
                </p14:cNvPr>
                <p14:cNvContentPartPr/>
                <p14:nvPr/>
              </p14:nvContentPartPr>
              <p14:xfrm>
                <a:off x="8628331" y="3624550"/>
                <a:ext cx="151200" cy="90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9324EA8-FBF1-5A62-60BE-E0DAB3B125D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19331" y="3615550"/>
                  <a:ext cx="168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88D5C5E-99B3-A7C1-EE52-345444064417}"/>
                    </a:ext>
                  </a:extLst>
                </p14:cNvPr>
                <p14:cNvContentPartPr/>
                <p14:nvPr/>
              </p14:nvContentPartPr>
              <p14:xfrm>
                <a:off x="8858731" y="3461110"/>
                <a:ext cx="141480" cy="124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88D5C5E-99B3-A7C1-EE52-3454440644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49731" y="3452110"/>
                  <a:ext cx="159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E7E7C9A-86E9-DFAF-AE9F-AF880ADD14CA}"/>
                    </a:ext>
                  </a:extLst>
                </p14:cNvPr>
                <p14:cNvContentPartPr/>
                <p14:nvPr/>
              </p14:nvContentPartPr>
              <p14:xfrm>
                <a:off x="8936491" y="3471190"/>
                <a:ext cx="89280" cy="1191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E7E7C9A-86E9-DFAF-AE9F-AF880ADD14C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27851" y="3462550"/>
                  <a:ext cx="106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420D1E1-ABD1-7D0A-C7C4-BB432A92E773}"/>
                    </a:ext>
                  </a:extLst>
                </p14:cNvPr>
                <p14:cNvContentPartPr/>
                <p14:nvPr/>
              </p14:nvContentPartPr>
              <p14:xfrm>
                <a:off x="8931091" y="3506110"/>
                <a:ext cx="158040" cy="150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420D1E1-ABD1-7D0A-C7C4-BB432A92E77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22091" y="3497110"/>
                  <a:ext cx="175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70EF1D9-8C2C-4465-D7C3-0A139AB2414E}"/>
                    </a:ext>
                  </a:extLst>
                </p14:cNvPr>
                <p14:cNvContentPartPr/>
                <p14:nvPr/>
              </p14:nvContentPartPr>
              <p14:xfrm>
                <a:off x="8833171" y="3569470"/>
                <a:ext cx="322200" cy="175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70EF1D9-8C2C-4465-D7C3-0A139AB241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24171" y="3560470"/>
                  <a:ext cx="3398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5B40E9D-7C17-35D1-041C-62B543C9F83C}"/>
              </a:ext>
            </a:extLst>
          </p:cNvPr>
          <p:cNvGrpSpPr/>
          <p:nvPr/>
        </p:nvGrpSpPr>
        <p:grpSpPr>
          <a:xfrm>
            <a:off x="7221190" y="416754"/>
            <a:ext cx="1277280" cy="747360"/>
            <a:chOff x="7221190" y="416754"/>
            <a:chExt cx="1277280" cy="74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2221A52-77DF-2962-4966-CE0AEB805A7F}"/>
                    </a:ext>
                  </a:extLst>
                </p14:cNvPr>
                <p14:cNvContentPartPr/>
                <p14:nvPr/>
              </p14:nvContentPartPr>
              <p14:xfrm>
                <a:off x="7221190" y="586314"/>
                <a:ext cx="136800" cy="449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2221A52-77DF-2962-4966-CE0AEB805A7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12550" y="577314"/>
                  <a:ext cx="1544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9E35CEE-D01D-F690-1175-027DF45A9522}"/>
                    </a:ext>
                  </a:extLst>
                </p14:cNvPr>
                <p14:cNvContentPartPr/>
                <p14:nvPr/>
              </p14:nvContentPartPr>
              <p14:xfrm>
                <a:off x="7344310" y="636354"/>
                <a:ext cx="237960" cy="268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9E35CEE-D01D-F690-1175-027DF45A952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35310" y="627354"/>
                  <a:ext cx="255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61B8B4A-772D-DAF6-4ADA-19D93496715F}"/>
                    </a:ext>
                  </a:extLst>
                </p14:cNvPr>
                <p14:cNvContentPartPr/>
                <p14:nvPr/>
              </p14:nvContentPartPr>
              <p14:xfrm>
                <a:off x="7622950" y="623394"/>
                <a:ext cx="34560" cy="1666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61B8B4A-772D-DAF6-4ADA-19D93496715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13950" y="614394"/>
                  <a:ext cx="5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D6F1DE3-C424-18F1-40E5-93DED1B62BA0}"/>
                    </a:ext>
                  </a:extLst>
                </p14:cNvPr>
                <p14:cNvContentPartPr/>
                <p14:nvPr/>
              </p14:nvContentPartPr>
              <p14:xfrm>
                <a:off x="7696030" y="576594"/>
                <a:ext cx="132480" cy="1800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D6F1DE3-C424-18F1-40E5-93DED1B62B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87390" y="567954"/>
                  <a:ext cx="150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2A3DAB4-8BCD-F424-8E81-BF2FF39FC4F0}"/>
                    </a:ext>
                  </a:extLst>
                </p14:cNvPr>
                <p14:cNvContentPartPr/>
                <p14:nvPr/>
              </p14:nvContentPartPr>
              <p14:xfrm>
                <a:off x="7862350" y="572274"/>
                <a:ext cx="33840" cy="155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2A3DAB4-8BCD-F424-8E81-BF2FF39FC4F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53710" y="563634"/>
                  <a:ext cx="51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3E6CCCB-ED8F-E5B8-F1F6-9C09BDF5A120}"/>
                    </a:ext>
                  </a:extLst>
                </p14:cNvPr>
                <p14:cNvContentPartPr/>
                <p14:nvPr/>
              </p14:nvContentPartPr>
              <p14:xfrm>
                <a:off x="7894750" y="416754"/>
                <a:ext cx="603720" cy="7473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3E6CCCB-ED8F-E5B8-F1F6-9C09BDF5A12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86110" y="408114"/>
                  <a:ext cx="621360" cy="765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Compromise between </a:t>
            </a:r>
          </a:p>
          <a:p>
            <a:pPr marL="914400" lvl="1" indent="-514350"/>
            <a:r>
              <a:rPr lang="en-CA" sz="2400" dirty="0"/>
              <a:t>Full covariance matrix (desirable but many parameters)</a:t>
            </a:r>
          </a:p>
          <a:p>
            <a:pPr marL="914400" lvl="1" indent="-514350"/>
            <a:r>
              <a:rPr lang="en-CA" sz="2400" dirty="0"/>
              <a:t>Diagonal covariance  matrix (no modelling of covariance)</a:t>
            </a:r>
          </a:p>
          <a:p>
            <a:pPr marL="914400" lvl="1" indent="-514350"/>
            <a:endParaRPr lang="en-CA" sz="2400" dirty="0"/>
          </a:p>
          <a:p>
            <a:pPr marL="514350" indent="-514350">
              <a:buNone/>
            </a:pPr>
            <a:r>
              <a:rPr lang="en-CA" sz="2800" dirty="0"/>
              <a:t>Models full covariance in a subspace </a:t>
            </a:r>
            <a:r>
              <a:rPr lang="en-CA" sz="2800" b="1" dirty="0">
                <a:latin typeface="Symbol" pitchFamily="18" charset="2"/>
              </a:rPr>
              <a:t>F</a:t>
            </a:r>
          </a:p>
          <a:p>
            <a:pPr marL="514350" indent="-514350">
              <a:buNone/>
            </a:pPr>
            <a:r>
              <a:rPr lang="en-CA" sz="2800" dirty="0"/>
              <a:t>Mops everything else up with diagonal component </a:t>
            </a:r>
            <a:r>
              <a:rPr lang="en-CA" sz="2800" b="1" dirty="0">
                <a:latin typeface="Symbol" pitchFamily="18" charset="2"/>
              </a:rPr>
              <a:t>S</a:t>
            </a:r>
          </a:p>
          <a:p>
            <a:pPr marL="514350" indent="-51435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941168"/>
            <a:ext cx="7042597" cy="9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920B86E-34EE-7E55-E984-3718F520FA2F}"/>
              </a:ext>
            </a:extLst>
          </p:cNvPr>
          <p:cNvGrpSpPr/>
          <p:nvPr/>
        </p:nvGrpSpPr>
        <p:grpSpPr>
          <a:xfrm>
            <a:off x="5476630" y="1643216"/>
            <a:ext cx="1000800" cy="607680"/>
            <a:chOff x="5476630" y="1643216"/>
            <a:chExt cx="1000800" cy="6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E51748C-D76B-F84F-6480-610EE67CE151}"/>
                    </a:ext>
                  </a:extLst>
                </p14:cNvPr>
                <p14:cNvContentPartPr/>
                <p14:nvPr/>
              </p14:nvContentPartPr>
              <p14:xfrm>
                <a:off x="5476630" y="1958576"/>
                <a:ext cx="105480" cy="2138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E51748C-D76B-F84F-6480-610EE67CE1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67990" y="1949576"/>
                  <a:ext cx="123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22B24EE-0F2A-5101-6574-EBC7CDB44127}"/>
                    </a:ext>
                  </a:extLst>
                </p14:cNvPr>
                <p14:cNvContentPartPr/>
                <p14:nvPr/>
              </p14:nvContentPartPr>
              <p14:xfrm>
                <a:off x="5533870" y="2026976"/>
                <a:ext cx="81000" cy="777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22B24EE-0F2A-5101-6574-EBC7CDB441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24870" y="2017976"/>
                  <a:ext cx="98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0BBC9AC-CE38-E683-70AB-06214B619D80}"/>
                    </a:ext>
                  </a:extLst>
                </p14:cNvPr>
                <p14:cNvContentPartPr/>
                <p14:nvPr/>
              </p14:nvContentPartPr>
              <p14:xfrm>
                <a:off x="5532070" y="2134976"/>
                <a:ext cx="86040" cy="49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0BBC9AC-CE38-E683-70AB-06214B619D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23430" y="2125976"/>
                  <a:ext cx="103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4946F63-BA4D-0575-89B3-FDA38150BEBD}"/>
                    </a:ext>
                  </a:extLst>
                </p14:cNvPr>
                <p14:cNvContentPartPr/>
                <p14:nvPr/>
              </p14:nvContentPartPr>
              <p14:xfrm>
                <a:off x="5520910" y="1956056"/>
                <a:ext cx="273960" cy="294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4946F63-BA4D-0575-89B3-FDA38150BE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1910" y="1947056"/>
                  <a:ext cx="291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F97EF29-EAEB-A77F-945A-4D9C85FC4AE9}"/>
                    </a:ext>
                  </a:extLst>
                </p14:cNvPr>
                <p14:cNvContentPartPr/>
                <p14:nvPr/>
              </p14:nvContentPartPr>
              <p14:xfrm>
                <a:off x="5718550" y="1951736"/>
                <a:ext cx="53280" cy="156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F97EF29-EAEB-A77F-945A-4D9C85FC4A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09910" y="1943096"/>
                  <a:ext cx="70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C86F099-E1A2-CA40-85AC-2B6A245591B0}"/>
                    </a:ext>
                  </a:extLst>
                </p14:cNvPr>
                <p14:cNvContentPartPr/>
                <p14:nvPr/>
              </p14:nvContentPartPr>
              <p14:xfrm>
                <a:off x="5753830" y="1886216"/>
                <a:ext cx="215280" cy="141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C86F099-E1A2-CA40-85AC-2B6A245591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44830" y="1877576"/>
                  <a:ext cx="232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E8B64A2-339B-5898-3E58-F09676AEDE7E}"/>
                    </a:ext>
                  </a:extLst>
                </p14:cNvPr>
                <p14:cNvContentPartPr/>
                <p14:nvPr/>
              </p14:nvContentPartPr>
              <p14:xfrm>
                <a:off x="5769670" y="1880096"/>
                <a:ext cx="162000" cy="210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E8B64A2-339B-5898-3E58-F09676AEDE7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61030" y="1871456"/>
                  <a:ext cx="179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0190CC-D8FC-EF4E-F5B4-0E8140A0482A}"/>
                    </a:ext>
                  </a:extLst>
                </p14:cNvPr>
                <p14:cNvContentPartPr/>
                <p14:nvPr/>
              </p14:nvContentPartPr>
              <p14:xfrm>
                <a:off x="6056230" y="1752656"/>
                <a:ext cx="116280" cy="2138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0190CC-D8FC-EF4E-F5B4-0E8140A0482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47230" y="1743656"/>
                  <a:ext cx="1339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39B4430-DDED-58B7-771D-07C4B1A80B4B}"/>
                    </a:ext>
                  </a:extLst>
                </p14:cNvPr>
                <p14:cNvContentPartPr/>
                <p14:nvPr/>
              </p14:nvContentPartPr>
              <p14:xfrm>
                <a:off x="5981710" y="1882256"/>
                <a:ext cx="70200" cy="150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39B4430-DDED-58B7-771D-07C4B1A80B4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72710" y="1873616"/>
                  <a:ext cx="87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7A8F0D9-9819-80A4-4206-A176E0E8AB52}"/>
                    </a:ext>
                  </a:extLst>
                </p14:cNvPr>
                <p14:cNvContentPartPr/>
                <p14:nvPr/>
              </p14:nvContentPartPr>
              <p14:xfrm>
                <a:off x="6202390" y="1643216"/>
                <a:ext cx="90000" cy="200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7A8F0D9-9819-80A4-4206-A176E0E8AB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93390" y="1634576"/>
                  <a:ext cx="107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CDEC93E-3458-13EE-3500-05402D67B8A5}"/>
                    </a:ext>
                  </a:extLst>
                </p14:cNvPr>
                <p14:cNvContentPartPr/>
                <p14:nvPr/>
              </p14:nvContentPartPr>
              <p14:xfrm>
                <a:off x="6237310" y="1737536"/>
                <a:ext cx="81360" cy="152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CDEC93E-3458-13EE-3500-05402D67B8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28310" y="1728536"/>
                  <a:ext cx="99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75FBA76-C8D5-3B0B-7A14-8A73C3598A4B}"/>
                    </a:ext>
                  </a:extLst>
                </p14:cNvPr>
                <p14:cNvContentPartPr/>
                <p14:nvPr/>
              </p14:nvContentPartPr>
              <p14:xfrm>
                <a:off x="6269350" y="1838696"/>
                <a:ext cx="208080" cy="907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75FBA76-C8D5-3B0B-7A14-8A73C3598A4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60710" y="1830056"/>
                  <a:ext cx="22572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0" name="组合 5119">
            <a:extLst>
              <a:ext uri="{FF2B5EF4-FFF2-40B4-BE49-F238E27FC236}">
                <a16:creationId xmlns:a16="http://schemas.microsoft.com/office/drawing/2014/main" id="{7AAC1F8A-355E-5CEB-EBC2-B6DDB8CBE14A}"/>
              </a:ext>
            </a:extLst>
          </p:cNvPr>
          <p:cNvGrpSpPr/>
          <p:nvPr/>
        </p:nvGrpSpPr>
        <p:grpSpPr>
          <a:xfrm>
            <a:off x="5582470" y="2998256"/>
            <a:ext cx="2539080" cy="883080"/>
            <a:chOff x="5582470" y="2998256"/>
            <a:chExt cx="2539080" cy="88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9C1B55B-18DC-E783-C34B-EEF02300C4DA}"/>
                    </a:ext>
                  </a:extLst>
                </p14:cNvPr>
                <p14:cNvContentPartPr/>
                <p14:nvPr/>
              </p14:nvContentPartPr>
              <p14:xfrm>
                <a:off x="5582470" y="3086096"/>
                <a:ext cx="90360" cy="223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9C1B55B-18DC-E783-C34B-EEF02300C4D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73830" y="3077456"/>
                  <a:ext cx="108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0244949-2161-6CE0-C47B-F79240ABE1FD}"/>
                    </a:ext>
                  </a:extLst>
                </p14:cNvPr>
                <p14:cNvContentPartPr/>
                <p14:nvPr/>
              </p14:nvContentPartPr>
              <p14:xfrm>
                <a:off x="5583550" y="3036776"/>
                <a:ext cx="186840" cy="2340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0244949-2161-6CE0-C47B-F79240ABE1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74910" y="3028136"/>
                  <a:ext cx="204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F498525-37AC-2320-5582-0EB9592D4FFB}"/>
                    </a:ext>
                  </a:extLst>
                </p14:cNvPr>
                <p14:cNvContentPartPr/>
                <p14:nvPr/>
              </p14:nvContentPartPr>
              <p14:xfrm>
                <a:off x="5691910" y="2998256"/>
                <a:ext cx="115560" cy="258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F498525-37AC-2320-5582-0EB9592D4FF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82910" y="2989616"/>
                  <a:ext cx="133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5014CBF-2DC6-C477-0FC7-7368B0C237C5}"/>
                    </a:ext>
                  </a:extLst>
                </p14:cNvPr>
                <p14:cNvContentPartPr/>
                <p14:nvPr/>
              </p14:nvContentPartPr>
              <p14:xfrm>
                <a:off x="5812510" y="3000776"/>
                <a:ext cx="211680" cy="197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5014CBF-2DC6-C477-0FC7-7368B0C237C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03870" y="2992136"/>
                  <a:ext cx="229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20EADB7-9B6B-4668-2BD7-6553EE42E572}"/>
                    </a:ext>
                  </a:extLst>
                </p14:cNvPr>
                <p14:cNvContentPartPr/>
                <p14:nvPr/>
              </p14:nvContentPartPr>
              <p14:xfrm>
                <a:off x="5869750" y="3090776"/>
                <a:ext cx="65880" cy="90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20EADB7-9B6B-4668-2BD7-6553EE42E5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60750" y="3081776"/>
                  <a:ext cx="83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9EC57C7-89E4-A298-2C08-17CB50C87781}"/>
                    </a:ext>
                  </a:extLst>
                </p14:cNvPr>
                <p14:cNvContentPartPr/>
                <p14:nvPr/>
              </p14:nvContentPartPr>
              <p14:xfrm>
                <a:off x="5893510" y="3078176"/>
                <a:ext cx="65160" cy="173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9EC57C7-89E4-A298-2C08-17CB50C8778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84510" y="3069536"/>
                  <a:ext cx="8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4C79843-1BE3-28F7-882E-728B00B997DD}"/>
                    </a:ext>
                  </a:extLst>
                </p14:cNvPr>
                <p14:cNvContentPartPr/>
                <p14:nvPr/>
              </p14:nvContentPartPr>
              <p14:xfrm>
                <a:off x="5826910" y="3326936"/>
                <a:ext cx="108360" cy="1148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4C79843-1BE3-28F7-882E-728B00B997D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7910" y="3318296"/>
                  <a:ext cx="126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02CE158-CCE6-CBD8-604A-2EAF426D5868}"/>
                    </a:ext>
                  </a:extLst>
                </p14:cNvPr>
                <p14:cNvContentPartPr/>
                <p14:nvPr/>
              </p14:nvContentPartPr>
              <p14:xfrm>
                <a:off x="5879830" y="3368336"/>
                <a:ext cx="34560" cy="1252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02CE158-CCE6-CBD8-604A-2EAF426D58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70830" y="3359696"/>
                  <a:ext cx="52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5814317-912A-5CFB-E215-95ECE1D2C145}"/>
                    </a:ext>
                  </a:extLst>
                </p14:cNvPr>
                <p14:cNvContentPartPr/>
                <p14:nvPr/>
              </p14:nvContentPartPr>
              <p14:xfrm>
                <a:off x="5913310" y="3290936"/>
                <a:ext cx="194760" cy="1486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5814317-912A-5CFB-E215-95ECE1D2C14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04670" y="3282296"/>
                  <a:ext cx="2124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FA5E133-02A1-854C-13F7-D2EB3E4B837F}"/>
                    </a:ext>
                  </a:extLst>
                </p14:cNvPr>
                <p14:cNvContentPartPr/>
                <p14:nvPr/>
              </p14:nvContentPartPr>
              <p14:xfrm>
                <a:off x="5922310" y="3264296"/>
                <a:ext cx="195840" cy="235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FA5E133-02A1-854C-13F7-D2EB3E4B83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13310" y="3255296"/>
                  <a:ext cx="213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26A543E-C163-1B7C-894F-614186EAB722}"/>
                    </a:ext>
                  </a:extLst>
                </p14:cNvPr>
                <p14:cNvContentPartPr/>
                <p14:nvPr/>
              </p14:nvContentPartPr>
              <p14:xfrm>
                <a:off x="6194830" y="3127856"/>
                <a:ext cx="145440" cy="2131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26A543E-C163-1B7C-894F-614186EAB7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85830" y="3119216"/>
                  <a:ext cx="1630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F1030C3-619A-2901-A80C-C677647F0A62}"/>
                    </a:ext>
                  </a:extLst>
                </p14:cNvPr>
                <p14:cNvContentPartPr/>
                <p14:nvPr/>
              </p14:nvContentPartPr>
              <p14:xfrm>
                <a:off x="6171070" y="3254576"/>
                <a:ext cx="26640" cy="1206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F1030C3-619A-2901-A80C-C677647F0A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62070" y="3245936"/>
                  <a:ext cx="44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2D45540-5B48-641D-9E54-9353EAD9F75D}"/>
                    </a:ext>
                  </a:extLst>
                </p14:cNvPr>
                <p14:cNvContentPartPr/>
                <p14:nvPr/>
              </p14:nvContentPartPr>
              <p14:xfrm>
                <a:off x="6379150" y="3033536"/>
                <a:ext cx="178920" cy="164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2D45540-5B48-641D-9E54-9353EAD9F75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70510" y="3024896"/>
                  <a:ext cx="196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575D48B-DF00-490A-1E23-E3B89A3F5D6E}"/>
                    </a:ext>
                  </a:extLst>
                </p14:cNvPr>
                <p14:cNvContentPartPr/>
                <p14:nvPr/>
              </p14:nvContentPartPr>
              <p14:xfrm>
                <a:off x="6433510" y="3058016"/>
                <a:ext cx="58320" cy="1720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575D48B-DF00-490A-1E23-E3B89A3F5D6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24870" y="3049376"/>
                  <a:ext cx="75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2E969BC-32CF-13DC-0715-BE98ACFCFC84}"/>
                    </a:ext>
                  </a:extLst>
                </p14:cNvPr>
                <p14:cNvContentPartPr/>
                <p14:nvPr/>
              </p14:nvContentPartPr>
              <p14:xfrm>
                <a:off x="6493630" y="3180416"/>
                <a:ext cx="23760" cy="57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2E969BC-32CF-13DC-0715-BE98ACFCFC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84630" y="3171416"/>
                  <a:ext cx="41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6C43C29-B6AC-03D9-5DF8-B0B74DA09071}"/>
                    </a:ext>
                  </a:extLst>
                </p14:cNvPr>
                <p14:cNvContentPartPr/>
                <p14:nvPr/>
              </p14:nvContentPartPr>
              <p14:xfrm>
                <a:off x="6448270" y="3247736"/>
                <a:ext cx="178560" cy="774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6C43C29-B6AC-03D9-5DF8-B0B74DA0907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39270" y="3238736"/>
                  <a:ext cx="196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39E4C26-C1E2-E2C4-16D8-8C0F294ECE97}"/>
                    </a:ext>
                  </a:extLst>
                </p14:cNvPr>
                <p14:cNvContentPartPr/>
                <p14:nvPr/>
              </p14:nvContentPartPr>
              <p14:xfrm>
                <a:off x="6165310" y="3700976"/>
                <a:ext cx="191160" cy="720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39E4C26-C1E2-E2C4-16D8-8C0F294ECE9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56670" y="3691976"/>
                  <a:ext cx="208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BEE946E-9944-52DF-D6EE-677D90F5168C}"/>
                    </a:ext>
                  </a:extLst>
                </p14:cNvPr>
                <p14:cNvContentPartPr/>
                <p14:nvPr/>
              </p14:nvContentPartPr>
              <p14:xfrm>
                <a:off x="6284470" y="3649856"/>
                <a:ext cx="127080" cy="116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BEE946E-9944-52DF-D6EE-677D90F516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75830" y="3641216"/>
                  <a:ext cx="144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E84BE09-1B3E-3D28-048F-41356803AB32}"/>
                    </a:ext>
                  </a:extLst>
                </p14:cNvPr>
                <p14:cNvContentPartPr/>
                <p14:nvPr/>
              </p14:nvContentPartPr>
              <p14:xfrm>
                <a:off x="6493990" y="3530696"/>
                <a:ext cx="68040" cy="208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E84BE09-1B3E-3D28-048F-41356803AB3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84990" y="3522056"/>
                  <a:ext cx="85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0ADDDA0-4B0B-2B76-DBB5-7718F4712574}"/>
                    </a:ext>
                  </a:extLst>
                </p14:cNvPr>
                <p14:cNvContentPartPr/>
                <p14:nvPr/>
              </p14:nvContentPartPr>
              <p14:xfrm>
                <a:off x="6398950" y="3619256"/>
                <a:ext cx="137880" cy="2620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0ADDDA0-4B0B-2B76-DBB5-7718F471257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89950" y="3610256"/>
                  <a:ext cx="1555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7431CBA-09D3-919A-2013-19381FED62F9}"/>
                    </a:ext>
                  </a:extLst>
                </p14:cNvPr>
                <p14:cNvContentPartPr/>
                <p14:nvPr/>
              </p14:nvContentPartPr>
              <p14:xfrm>
                <a:off x="6484630" y="3537536"/>
                <a:ext cx="143280" cy="2095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7431CBA-09D3-919A-2013-19381FED62F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75630" y="3528896"/>
                  <a:ext cx="160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B28A120-D8B4-FAF9-C94B-F4C2B9230E89}"/>
                    </a:ext>
                  </a:extLst>
                </p14:cNvPr>
                <p14:cNvContentPartPr/>
                <p14:nvPr/>
              </p14:nvContentPartPr>
              <p14:xfrm>
                <a:off x="6542230" y="3659936"/>
                <a:ext cx="178920" cy="1342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B28A120-D8B4-FAF9-C94B-F4C2B9230E8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33230" y="3651296"/>
                  <a:ext cx="19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2C508DE-B57E-0BAB-9774-B7E97C9B842D}"/>
                    </a:ext>
                  </a:extLst>
                </p14:cNvPr>
                <p14:cNvContentPartPr/>
                <p14:nvPr/>
              </p14:nvContentPartPr>
              <p14:xfrm>
                <a:off x="6531430" y="3713216"/>
                <a:ext cx="96840" cy="1490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2C508DE-B57E-0BAB-9774-B7E97C9B84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22790" y="3704576"/>
                  <a:ext cx="114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2688B51-5784-2F92-B772-47079DA9750B}"/>
                    </a:ext>
                  </a:extLst>
                </p14:cNvPr>
                <p14:cNvContentPartPr/>
                <p14:nvPr/>
              </p14:nvContentPartPr>
              <p14:xfrm>
                <a:off x="6743110" y="3497576"/>
                <a:ext cx="103680" cy="257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2688B51-5784-2F92-B772-47079DA975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34470" y="3488936"/>
                  <a:ext cx="121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FF3FBC0-DA02-4747-8820-F136E6793188}"/>
                    </a:ext>
                  </a:extLst>
                </p14:cNvPr>
                <p14:cNvContentPartPr/>
                <p14:nvPr/>
              </p14:nvContentPartPr>
              <p14:xfrm>
                <a:off x="6792070" y="3549056"/>
                <a:ext cx="116280" cy="218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FF3FBC0-DA02-4747-8820-F136E679318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83070" y="3540416"/>
                  <a:ext cx="133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9413479-755B-0E0C-C66E-BF324449D96E}"/>
                    </a:ext>
                  </a:extLst>
                </p14:cNvPr>
                <p14:cNvContentPartPr/>
                <p14:nvPr/>
              </p14:nvContentPartPr>
              <p14:xfrm>
                <a:off x="6826630" y="3526736"/>
                <a:ext cx="94320" cy="219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9413479-755B-0E0C-C66E-BF324449D96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17630" y="3518096"/>
                  <a:ext cx="111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647472E-89D6-2784-A6B8-5A5813DB326D}"/>
                    </a:ext>
                  </a:extLst>
                </p14:cNvPr>
                <p14:cNvContentPartPr/>
                <p14:nvPr/>
              </p14:nvContentPartPr>
              <p14:xfrm>
                <a:off x="6955870" y="3533576"/>
                <a:ext cx="18000" cy="209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647472E-89D6-2784-A6B8-5A5813DB326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47230" y="3524576"/>
                  <a:ext cx="35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60D220A-9B3E-104E-5B14-B31C7836E444}"/>
                    </a:ext>
                  </a:extLst>
                </p14:cNvPr>
                <p14:cNvContentPartPr/>
                <p14:nvPr/>
              </p14:nvContentPartPr>
              <p14:xfrm>
                <a:off x="6994030" y="3486056"/>
                <a:ext cx="33480" cy="2275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60D220A-9B3E-104E-5B14-B31C7836E44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85030" y="3477056"/>
                  <a:ext cx="51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3834CFD-67D6-3FA2-9D4C-1BB8A07EC262}"/>
                    </a:ext>
                  </a:extLst>
                </p14:cNvPr>
                <p14:cNvContentPartPr/>
                <p14:nvPr/>
              </p14:nvContentPartPr>
              <p14:xfrm>
                <a:off x="7009870" y="3457976"/>
                <a:ext cx="120240" cy="139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3834CFD-67D6-3FA2-9D4C-1BB8A07EC26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00870" y="3448976"/>
                  <a:ext cx="137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3478F4-B5A1-12B0-ECDB-D0591AB93425}"/>
                    </a:ext>
                  </a:extLst>
                </p14:cNvPr>
                <p14:cNvContentPartPr/>
                <p14:nvPr/>
              </p14:nvContentPartPr>
              <p14:xfrm>
                <a:off x="7023190" y="3546536"/>
                <a:ext cx="67320" cy="162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3478F4-B5A1-12B0-ECDB-D0591AB9342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14190" y="3537536"/>
                  <a:ext cx="84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B50A4DB-83D8-0DCF-0BF8-A64D9BF39494}"/>
                    </a:ext>
                  </a:extLst>
                </p14:cNvPr>
                <p14:cNvContentPartPr/>
                <p14:nvPr/>
              </p14:nvContentPartPr>
              <p14:xfrm>
                <a:off x="7022470" y="3434936"/>
                <a:ext cx="239400" cy="3214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B50A4DB-83D8-0DCF-0BF8-A64D9BF3949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13830" y="3426296"/>
                  <a:ext cx="257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5C0E8B3-9561-16F5-2CBC-CF58BA30CAB8}"/>
                    </a:ext>
                  </a:extLst>
                </p14:cNvPr>
                <p14:cNvContentPartPr/>
                <p14:nvPr/>
              </p14:nvContentPartPr>
              <p14:xfrm>
                <a:off x="7198510" y="3511616"/>
                <a:ext cx="75960" cy="262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5C0E8B3-9561-16F5-2CBC-CF58BA30CAB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89510" y="3502976"/>
                  <a:ext cx="93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0D7E614-0AC3-9211-D0F8-F08122BA82DF}"/>
                    </a:ext>
                  </a:extLst>
                </p14:cNvPr>
                <p14:cNvContentPartPr/>
                <p14:nvPr/>
              </p14:nvContentPartPr>
              <p14:xfrm>
                <a:off x="7188790" y="3557696"/>
                <a:ext cx="104040" cy="2278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0D7E614-0AC3-9211-D0F8-F08122BA82D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80150" y="3548696"/>
                  <a:ext cx="121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8882FE8-6D15-68B5-9B66-81AEACF27E25}"/>
                    </a:ext>
                  </a:extLst>
                </p14:cNvPr>
                <p14:cNvContentPartPr/>
                <p14:nvPr/>
              </p14:nvContentPartPr>
              <p14:xfrm>
                <a:off x="7178350" y="3725456"/>
                <a:ext cx="224280" cy="46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8882FE8-6D15-68B5-9B66-81AEACF27E2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69350" y="3716816"/>
                  <a:ext cx="241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07C00C2-38D2-E953-9596-1599CA029385}"/>
                    </a:ext>
                  </a:extLst>
                </p14:cNvPr>
                <p14:cNvContentPartPr/>
                <p14:nvPr/>
              </p14:nvContentPartPr>
              <p14:xfrm>
                <a:off x="7445830" y="3446096"/>
                <a:ext cx="166320" cy="181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07C00C2-38D2-E953-9596-1599CA02938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37190" y="3437456"/>
                  <a:ext cx="183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8BA1FDB-C851-0B52-77E2-E52F75FD39F8}"/>
                    </a:ext>
                  </a:extLst>
                </p14:cNvPr>
                <p14:cNvContentPartPr/>
                <p14:nvPr/>
              </p14:nvContentPartPr>
              <p14:xfrm>
                <a:off x="7780270" y="3357896"/>
                <a:ext cx="22680" cy="324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8BA1FDB-C851-0B52-77E2-E52F75FD39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71270" y="3348896"/>
                  <a:ext cx="40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3DA4ABE-DDC9-AF76-3D44-8E1ADFC68148}"/>
                    </a:ext>
                  </a:extLst>
                </p14:cNvPr>
                <p14:cNvContentPartPr/>
                <p14:nvPr/>
              </p14:nvContentPartPr>
              <p14:xfrm>
                <a:off x="7676590" y="3401816"/>
                <a:ext cx="176760" cy="2120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3DA4ABE-DDC9-AF76-3D44-8E1ADFC6814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67590" y="3393176"/>
                  <a:ext cx="194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7AA04CB-EE4A-6DC2-B354-E0F06A618310}"/>
                    </a:ext>
                  </a:extLst>
                </p14:cNvPr>
                <p14:cNvContentPartPr/>
                <p14:nvPr/>
              </p14:nvContentPartPr>
              <p14:xfrm>
                <a:off x="7787830" y="3520256"/>
                <a:ext cx="65160" cy="48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7AA04CB-EE4A-6DC2-B354-E0F06A61831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79190" y="3511256"/>
                  <a:ext cx="828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712A6BC-D31A-0382-633E-924A3261E752}"/>
                    </a:ext>
                  </a:extLst>
                </p14:cNvPr>
                <p14:cNvContentPartPr/>
                <p14:nvPr/>
              </p14:nvContentPartPr>
              <p14:xfrm>
                <a:off x="7725190" y="3598376"/>
                <a:ext cx="198000" cy="70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712A6BC-D31A-0382-633E-924A3261E75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16550" y="3589736"/>
                  <a:ext cx="215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209A82F-B6AF-498B-9216-C65AF9B5A10A}"/>
                    </a:ext>
                  </a:extLst>
                </p14:cNvPr>
                <p14:cNvContentPartPr/>
                <p14:nvPr/>
              </p14:nvContentPartPr>
              <p14:xfrm>
                <a:off x="7938670" y="3405776"/>
                <a:ext cx="1080" cy="46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209A82F-B6AF-498B-9216-C65AF9B5A10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29670" y="3397136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7B0BFAC-DA9E-4F4D-2999-AEAD82C91EDF}"/>
                    </a:ext>
                  </a:extLst>
                </p14:cNvPr>
                <p14:cNvContentPartPr/>
                <p14:nvPr/>
              </p14:nvContentPartPr>
              <p14:xfrm>
                <a:off x="7946950" y="3401816"/>
                <a:ext cx="174600" cy="3218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7B0BFAC-DA9E-4F4D-2999-AEAD82C91ED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37950" y="3393176"/>
                  <a:ext cx="19224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92" name="组合 5191">
            <a:extLst>
              <a:ext uri="{FF2B5EF4-FFF2-40B4-BE49-F238E27FC236}">
                <a16:creationId xmlns:a16="http://schemas.microsoft.com/office/drawing/2014/main" id="{9DB07BBF-1D46-11A4-8C8B-8B48F4E05474}"/>
              </a:ext>
            </a:extLst>
          </p:cNvPr>
          <p:cNvGrpSpPr/>
          <p:nvPr/>
        </p:nvGrpSpPr>
        <p:grpSpPr>
          <a:xfrm>
            <a:off x="7016350" y="216176"/>
            <a:ext cx="3007440" cy="1271160"/>
            <a:chOff x="7016350" y="216176"/>
            <a:chExt cx="3007440" cy="127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121" name="墨迹 5120">
                  <a:extLst>
                    <a:ext uri="{FF2B5EF4-FFF2-40B4-BE49-F238E27FC236}">
                      <a16:creationId xmlns:a16="http://schemas.microsoft.com/office/drawing/2014/main" id="{B3FF3AEB-ACCB-3914-C540-2D7F717D3265}"/>
                    </a:ext>
                  </a:extLst>
                </p14:cNvPr>
                <p14:cNvContentPartPr/>
                <p14:nvPr/>
              </p14:nvContentPartPr>
              <p14:xfrm>
                <a:off x="7127950" y="768776"/>
                <a:ext cx="69480" cy="101160"/>
              </p14:xfrm>
            </p:contentPart>
          </mc:Choice>
          <mc:Fallback>
            <p:pic>
              <p:nvPicPr>
                <p:cNvPr id="5121" name="墨迹 5120">
                  <a:extLst>
                    <a:ext uri="{FF2B5EF4-FFF2-40B4-BE49-F238E27FC236}">
                      <a16:creationId xmlns:a16="http://schemas.microsoft.com/office/drawing/2014/main" id="{B3FF3AEB-ACCB-3914-C540-2D7F717D326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18950" y="759776"/>
                  <a:ext cx="8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122" name="墨迹 5121">
                  <a:extLst>
                    <a:ext uri="{FF2B5EF4-FFF2-40B4-BE49-F238E27FC236}">
                      <a16:creationId xmlns:a16="http://schemas.microsoft.com/office/drawing/2014/main" id="{C976611C-EA3A-E07A-84F2-C259D8800ABF}"/>
                    </a:ext>
                  </a:extLst>
                </p14:cNvPr>
                <p14:cNvContentPartPr/>
                <p14:nvPr/>
              </p14:nvContentPartPr>
              <p14:xfrm>
                <a:off x="7092670" y="914936"/>
                <a:ext cx="55800" cy="134640"/>
              </p14:xfrm>
            </p:contentPart>
          </mc:Choice>
          <mc:Fallback>
            <p:pic>
              <p:nvPicPr>
                <p:cNvPr id="5122" name="墨迹 5121">
                  <a:extLst>
                    <a:ext uri="{FF2B5EF4-FFF2-40B4-BE49-F238E27FC236}">
                      <a16:creationId xmlns:a16="http://schemas.microsoft.com/office/drawing/2014/main" id="{C976611C-EA3A-E07A-84F2-C259D8800A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83670" y="905936"/>
                  <a:ext cx="73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5124" name="墨迹 5123">
                  <a:extLst>
                    <a:ext uri="{FF2B5EF4-FFF2-40B4-BE49-F238E27FC236}">
                      <a16:creationId xmlns:a16="http://schemas.microsoft.com/office/drawing/2014/main" id="{DA50E16A-878B-E639-34DA-4D1FDAE7E34B}"/>
                    </a:ext>
                  </a:extLst>
                </p14:cNvPr>
                <p14:cNvContentPartPr/>
                <p14:nvPr/>
              </p14:nvContentPartPr>
              <p14:xfrm>
                <a:off x="7134430" y="873896"/>
                <a:ext cx="142560" cy="166320"/>
              </p14:xfrm>
            </p:contentPart>
          </mc:Choice>
          <mc:Fallback>
            <p:pic>
              <p:nvPicPr>
                <p:cNvPr id="5124" name="墨迹 5123">
                  <a:extLst>
                    <a:ext uri="{FF2B5EF4-FFF2-40B4-BE49-F238E27FC236}">
                      <a16:creationId xmlns:a16="http://schemas.microsoft.com/office/drawing/2014/main" id="{DA50E16A-878B-E639-34DA-4D1FDAE7E34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25790" y="865256"/>
                  <a:ext cx="160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125" name="墨迹 5124">
                  <a:extLst>
                    <a:ext uri="{FF2B5EF4-FFF2-40B4-BE49-F238E27FC236}">
                      <a16:creationId xmlns:a16="http://schemas.microsoft.com/office/drawing/2014/main" id="{B423E27B-AAD2-1C91-7C5F-FFCA67AEBA55}"/>
                    </a:ext>
                  </a:extLst>
                </p14:cNvPr>
                <p14:cNvContentPartPr/>
                <p14:nvPr/>
              </p14:nvContentPartPr>
              <p14:xfrm>
                <a:off x="7148110" y="959216"/>
                <a:ext cx="57960" cy="78840"/>
              </p14:xfrm>
            </p:contentPart>
          </mc:Choice>
          <mc:Fallback>
            <p:pic>
              <p:nvPicPr>
                <p:cNvPr id="5125" name="墨迹 5124">
                  <a:extLst>
                    <a:ext uri="{FF2B5EF4-FFF2-40B4-BE49-F238E27FC236}">
                      <a16:creationId xmlns:a16="http://schemas.microsoft.com/office/drawing/2014/main" id="{B423E27B-AAD2-1C91-7C5F-FFCA67AEBA5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39110" y="950216"/>
                  <a:ext cx="75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126" name="墨迹 5125">
                  <a:extLst>
                    <a:ext uri="{FF2B5EF4-FFF2-40B4-BE49-F238E27FC236}">
                      <a16:creationId xmlns:a16="http://schemas.microsoft.com/office/drawing/2014/main" id="{7F25F835-7E37-5573-5AD0-2AFE4BDC3132}"/>
                    </a:ext>
                  </a:extLst>
                </p14:cNvPr>
                <p14:cNvContentPartPr/>
                <p14:nvPr/>
              </p14:nvContentPartPr>
              <p14:xfrm>
                <a:off x="7016350" y="837176"/>
                <a:ext cx="300960" cy="237240"/>
              </p14:xfrm>
            </p:contentPart>
          </mc:Choice>
          <mc:Fallback>
            <p:pic>
              <p:nvPicPr>
                <p:cNvPr id="5126" name="墨迹 5125">
                  <a:extLst>
                    <a:ext uri="{FF2B5EF4-FFF2-40B4-BE49-F238E27FC236}">
                      <a16:creationId xmlns:a16="http://schemas.microsoft.com/office/drawing/2014/main" id="{7F25F835-7E37-5573-5AD0-2AFE4BDC313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07710" y="828176"/>
                  <a:ext cx="318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127" name="墨迹 5126">
                  <a:extLst>
                    <a:ext uri="{FF2B5EF4-FFF2-40B4-BE49-F238E27FC236}">
                      <a16:creationId xmlns:a16="http://schemas.microsoft.com/office/drawing/2014/main" id="{C3B9F223-61DC-5211-70B9-A475148108DB}"/>
                    </a:ext>
                  </a:extLst>
                </p14:cNvPr>
                <p14:cNvContentPartPr/>
                <p14:nvPr/>
              </p14:nvContentPartPr>
              <p14:xfrm>
                <a:off x="7364830" y="764096"/>
                <a:ext cx="64800" cy="218880"/>
              </p14:xfrm>
            </p:contentPart>
          </mc:Choice>
          <mc:Fallback>
            <p:pic>
              <p:nvPicPr>
                <p:cNvPr id="5127" name="墨迹 5126">
                  <a:extLst>
                    <a:ext uri="{FF2B5EF4-FFF2-40B4-BE49-F238E27FC236}">
                      <a16:creationId xmlns:a16="http://schemas.microsoft.com/office/drawing/2014/main" id="{C3B9F223-61DC-5211-70B9-A475148108D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55830" y="755456"/>
                  <a:ext cx="82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128" name="墨迹 5127">
                  <a:extLst>
                    <a:ext uri="{FF2B5EF4-FFF2-40B4-BE49-F238E27FC236}">
                      <a16:creationId xmlns:a16="http://schemas.microsoft.com/office/drawing/2014/main" id="{809CC6F0-8BA9-DDDB-067E-FCFE1631AB24}"/>
                    </a:ext>
                  </a:extLst>
                </p14:cNvPr>
                <p14:cNvContentPartPr/>
                <p14:nvPr/>
              </p14:nvContentPartPr>
              <p14:xfrm>
                <a:off x="7402270" y="726296"/>
                <a:ext cx="223920" cy="116640"/>
              </p14:xfrm>
            </p:contentPart>
          </mc:Choice>
          <mc:Fallback>
            <p:pic>
              <p:nvPicPr>
                <p:cNvPr id="5128" name="墨迹 5127">
                  <a:extLst>
                    <a:ext uri="{FF2B5EF4-FFF2-40B4-BE49-F238E27FC236}">
                      <a16:creationId xmlns:a16="http://schemas.microsoft.com/office/drawing/2014/main" id="{809CC6F0-8BA9-DDDB-067E-FCFE1631AB2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93270" y="717296"/>
                  <a:ext cx="241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129" name="墨迹 5128">
                  <a:extLst>
                    <a:ext uri="{FF2B5EF4-FFF2-40B4-BE49-F238E27FC236}">
                      <a16:creationId xmlns:a16="http://schemas.microsoft.com/office/drawing/2014/main" id="{F93AEA70-4AD5-D98A-B6DE-A4984DEEE97C}"/>
                    </a:ext>
                  </a:extLst>
                </p14:cNvPr>
                <p14:cNvContentPartPr/>
                <p14:nvPr/>
              </p14:nvContentPartPr>
              <p14:xfrm>
                <a:off x="7473190" y="824576"/>
                <a:ext cx="95040" cy="131040"/>
              </p14:xfrm>
            </p:contentPart>
          </mc:Choice>
          <mc:Fallback>
            <p:pic>
              <p:nvPicPr>
                <p:cNvPr id="5129" name="墨迹 5128">
                  <a:extLst>
                    <a:ext uri="{FF2B5EF4-FFF2-40B4-BE49-F238E27FC236}">
                      <a16:creationId xmlns:a16="http://schemas.microsoft.com/office/drawing/2014/main" id="{F93AEA70-4AD5-D98A-B6DE-A4984DEEE9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64190" y="815936"/>
                  <a:ext cx="112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130" name="墨迹 5129">
                  <a:extLst>
                    <a:ext uri="{FF2B5EF4-FFF2-40B4-BE49-F238E27FC236}">
                      <a16:creationId xmlns:a16="http://schemas.microsoft.com/office/drawing/2014/main" id="{5EA8D740-6C69-4351-5316-0D52E79C787C}"/>
                    </a:ext>
                  </a:extLst>
                </p14:cNvPr>
                <p14:cNvContentPartPr/>
                <p14:nvPr/>
              </p14:nvContentPartPr>
              <p14:xfrm>
                <a:off x="7709710" y="708296"/>
                <a:ext cx="79920" cy="48600"/>
              </p14:xfrm>
            </p:contentPart>
          </mc:Choice>
          <mc:Fallback>
            <p:pic>
              <p:nvPicPr>
                <p:cNvPr id="5130" name="墨迹 5129">
                  <a:extLst>
                    <a:ext uri="{FF2B5EF4-FFF2-40B4-BE49-F238E27FC236}">
                      <a16:creationId xmlns:a16="http://schemas.microsoft.com/office/drawing/2014/main" id="{5EA8D740-6C69-4351-5316-0D52E79C787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00710" y="699296"/>
                  <a:ext cx="97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131" name="墨迹 5130">
                  <a:extLst>
                    <a:ext uri="{FF2B5EF4-FFF2-40B4-BE49-F238E27FC236}">
                      <a16:creationId xmlns:a16="http://schemas.microsoft.com/office/drawing/2014/main" id="{E70ECE53-7D08-FC02-1C44-B0B7A2E3D2C8}"/>
                    </a:ext>
                  </a:extLst>
                </p14:cNvPr>
                <p14:cNvContentPartPr/>
                <p14:nvPr/>
              </p14:nvContentPartPr>
              <p14:xfrm>
                <a:off x="7786390" y="629816"/>
                <a:ext cx="135360" cy="103680"/>
              </p14:xfrm>
            </p:contentPart>
          </mc:Choice>
          <mc:Fallback>
            <p:pic>
              <p:nvPicPr>
                <p:cNvPr id="5131" name="墨迹 5130">
                  <a:extLst>
                    <a:ext uri="{FF2B5EF4-FFF2-40B4-BE49-F238E27FC236}">
                      <a16:creationId xmlns:a16="http://schemas.microsoft.com/office/drawing/2014/main" id="{E70ECE53-7D08-FC02-1C44-B0B7A2E3D2C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77390" y="621176"/>
                  <a:ext cx="153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132" name="墨迹 5131">
                  <a:extLst>
                    <a:ext uri="{FF2B5EF4-FFF2-40B4-BE49-F238E27FC236}">
                      <a16:creationId xmlns:a16="http://schemas.microsoft.com/office/drawing/2014/main" id="{5F92911A-C77A-7D54-0CE5-C67C559B3650}"/>
                    </a:ext>
                  </a:extLst>
                </p14:cNvPr>
                <p14:cNvContentPartPr/>
                <p14:nvPr/>
              </p14:nvContentPartPr>
              <p14:xfrm>
                <a:off x="7783870" y="610376"/>
                <a:ext cx="166680" cy="325800"/>
              </p14:xfrm>
            </p:contentPart>
          </mc:Choice>
          <mc:Fallback>
            <p:pic>
              <p:nvPicPr>
                <p:cNvPr id="5132" name="墨迹 5131">
                  <a:extLst>
                    <a:ext uri="{FF2B5EF4-FFF2-40B4-BE49-F238E27FC236}">
                      <a16:creationId xmlns:a16="http://schemas.microsoft.com/office/drawing/2014/main" id="{5F92911A-C77A-7D54-0CE5-C67C559B365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75230" y="601376"/>
                  <a:ext cx="1843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133" name="墨迹 5132">
                  <a:extLst>
                    <a:ext uri="{FF2B5EF4-FFF2-40B4-BE49-F238E27FC236}">
                      <a16:creationId xmlns:a16="http://schemas.microsoft.com/office/drawing/2014/main" id="{79F2C7C2-ECDF-5410-8389-E4EB6CACFC5D}"/>
                    </a:ext>
                  </a:extLst>
                </p14:cNvPr>
                <p14:cNvContentPartPr/>
                <p14:nvPr/>
              </p14:nvContentPartPr>
              <p14:xfrm>
                <a:off x="7948030" y="561056"/>
                <a:ext cx="159840" cy="247320"/>
              </p14:xfrm>
            </p:contentPart>
          </mc:Choice>
          <mc:Fallback>
            <p:pic>
              <p:nvPicPr>
                <p:cNvPr id="5133" name="墨迹 5132">
                  <a:extLst>
                    <a:ext uri="{FF2B5EF4-FFF2-40B4-BE49-F238E27FC236}">
                      <a16:creationId xmlns:a16="http://schemas.microsoft.com/office/drawing/2014/main" id="{79F2C7C2-ECDF-5410-8389-E4EB6CACFC5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39030" y="552056"/>
                  <a:ext cx="177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134" name="墨迹 5133">
                  <a:extLst>
                    <a:ext uri="{FF2B5EF4-FFF2-40B4-BE49-F238E27FC236}">
                      <a16:creationId xmlns:a16="http://schemas.microsoft.com/office/drawing/2014/main" id="{CC560490-4678-7872-C21E-B4639C6DB22B}"/>
                    </a:ext>
                  </a:extLst>
                </p14:cNvPr>
                <p14:cNvContentPartPr/>
                <p14:nvPr/>
              </p14:nvContentPartPr>
              <p14:xfrm>
                <a:off x="7978630" y="717296"/>
                <a:ext cx="264960" cy="131760"/>
              </p14:xfrm>
            </p:contentPart>
          </mc:Choice>
          <mc:Fallback>
            <p:pic>
              <p:nvPicPr>
                <p:cNvPr id="5134" name="墨迹 5133">
                  <a:extLst>
                    <a:ext uri="{FF2B5EF4-FFF2-40B4-BE49-F238E27FC236}">
                      <a16:creationId xmlns:a16="http://schemas.microsoft.com/office/drawing/2014/main" id="{CC560490-4678-7872-C21E-B4639C6DB22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69990" y="708296"/>
                  <a:ext cx="282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135" name="墨迹 5134">
                  <a:extLst>
                    <a:ext uri="{FF2B5EF4-FFF2-40B4-BE49-F238E27FC236}">
                      <a16:creationId xmlns:a16="http://schemas.microsoft.com/office/drawing/2014/main" id="{F102B3CA-B4DB-3D1A-5015-EB9D6ADF57EA}"/>
                    </a:ext>
                  </a:extLst>
                </p14:cNvPr>
                <p14:cNvContentPartPr/>
                <p14:nvPr/>
              </p14:nvContentPartPr>
              <p14:xfrm>
                <a:off x="8215510" y="521816"/>
                <a:ext cx="306360" cy="232200"/>
              </p14:xfrm>
            </p:contentPart>
          </mc:Choice>
          <mc:Fallback>
            <p:pic>
              <p:nvPicPr>
                <p:cNvPr id="5135" name="墨迹 5134">
                  <a:extLst>
                    <a:ext uri="{FF2B5EF4-FFF2-40B4-BE49-F238E27FC236}">
                      <a16:creationId xmlns:a16="http://schemas.microsoft.com/office/drawing/2014/main" id="{F102B3CA-B4DB-3D1A-5015-EB9D6ADF57E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206510" y="513176"/>
                  <a:ext cx="324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136" name="墨迹 5135">
                  <a:extLst>
                    <a:ext uri="{FF2B5EF4-FFF2-40B4-BE49-F238E27FC236}">
                      <a16:creationId xmlns:a16="http://schemas.microsoft.com/office/drawing/2014/main" id="{94DEACAE-58C9-4359-2710-162A87F3D1B9}"/>
                    </a:ext>
                  </a:extLst>
                </p14:cNvPr>
                <p14:cNvContentPartPr/>
                <p14:nvPr/>
              </p14:nvContentPartPr>
              <p14:xfrm>
                <a:off x="8626630" y="487256"/>
                <a:ext cx="45000" cy="217440"/>
              </p14:xfrm>
            </p:contentPart>
          </mc:Choice>
          <mc:Fallback>
            <p:pic>
              <p:nvPicPr>
                <p:cNvPr id="5136" name="墨迹 5135">
                  <a:extLst>
                    <a:ext uri="{FF2B5EF4-FFF2-40B4-BE49-F238E27FC236}">
                      <a16:creationId xmlns:a16="http://schemas.microsoft.com/office/drawing/2014/main" id="{94DEACAE-58C9-4359-2710-162A87F3D1B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617630" y="478256"/>
                  <a:ext cx="62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137" name="墨迹 5136">
                  <a:extLst>
                    <a:ext uri="{FF2B5EF4-FFF2-40B4-BE49-F238E27FC236}">
                      <a16:creationId xmlns:a16="http://schemas.microsoft.com/office/drawing/2014/main" id="{B7F31B7A-2DE7-CF04-3497-249DCEB348F4}"/>
                    </a:ext>
                  </a:extLst>
                </p14:cNvPr>
                <p14:cNvContentPartPr/>
                <p14:nvPr/>
              </p14:nvContentPartPr>
              <p14:xfrm>
                <a:off x="8746510" y="487976"/>
                <a:ext cx="124560" cy="163080"/>
              </p14:xfrm>
            </p:contentPart>
          </mc:Choice>
          <mc:Fallback>
            <p:pic>
              <p:nvPicPr>
                <p:cNvPr id="5137" name="墨迹 5136">
                  <a:extLst>
                    <a:ext uri="{FF2B5EF4-FFF2-40B4-BE49-F238E27FC236}">
                      <a16:creationId xmlns:a16="http://schemas.microsoft.com/office/drawing/2014/main" id="{B7F31B7A-2DE7-CF04-3497-249DCEB348F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37870" y="479336"/>
                  <a:ext cx="142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5138" name="墨迹 5137">
                  <a:extLst>
                    <a:ext uri="{FF2B5EF4-FFF2-40B4-BE49-F238E27FC236}">
                      <a16:creationId xmlns:a16="http://schemas.microsoft.com/office/drawing/2014/main" id="{D959C701-E7DA-F99F-6A83-38935E5EAAAE}"/>
                    </a:ext>
                  </a:extLst>
                </p14:cNvPr>
                <p14:cNvContentPartPr/>
                <p14:nvPr/>
              </p14:nvContentPartPr>
              <p14:xfrm>
                <a:off x="8899870" y="423176"/>
                <a:ext cx="48600" cy="231120"/>
              </p14:xfrm>
            </p:contentPart>
          </mc:Choice>
          <mc:Fallback>
            <p:pic>
              <p:nvPicPr>
                <p:cNvPr id="5138" name="墨迹 5137">
                  <a:extLst>
                    <a:ext uri="{FF2B5EF4-FFF2-40B4-BE49-F238E27FC236}">
                      <a16:creationId xmlns:a16="http://schemas.microsoft.com/office/drawing/2014/main" id="{D959C701-E7DA-F99F-6A83-38935E5EAAA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91230" y="414536"/>
                  <a:ext cx="66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139" name="墨迹 5138">
                  <a:extLst>
                    <a:ext uri="{FF2B5EF4-FFF2-40B4-BE49-F238E27FC236}">
                      <a16:creationId xmlns:a16="http://schemas.microsoft.com/office/drawing/2014/main" id="{5859B08D-88FD-AB5D-ADCF-EF0D561CF325}"/>
                    </a:ext>
                  </a:extLst>
                </p14:cNvPr>
                <p14:cNvContentPartPr/>
                <p14:nvPr/>
              </p14:nvContentPartPr>
              <p14:xfrm>
                <a:off x="8943070" y="381056"/>
                <a:ext cx="156600" cy="259200"/>
              </p14:xfrm>
            </p:contentPart>
          </mc:Choice>
          <mc:Fallback>
            <p:pic>
              <p:nvPicPr>
                <p:cNvPr id="5139" name="墨迹 5138">
                  <a:extLst>
                    <a:ext uri="{FF2B5EF4-FFF2-40B4-BE49-F238E27FC236}">
                      <a16:creationId xmlns:a16="http://schemas.microsoft.com/office/drawing/2014/main" id="{5859B08D-88FD-AB5D-ADCF-EF0D561CF32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934430" y="372416"/>
                  <a:ext cx="174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5140" name="墨迹 5139">
                  <a:extLst>
                    <a:ext uri="{FF2B5EF4-FFF2-40B4-BE49-F238E27FC236}">
                      <a16:creationId xmlns:a16="http://schemas.microsoft.com/office/drawing/2014/main" id="{B7B60C85-17CA-A3E8-2738-5E4975C85A5B}"/>
                    </a:ext>
                  </a:extLst>
                </p14:cNvPr>
                <p14:cNvContentPartPr/>
                <p14:nvPr/>
              </p14:nvContentPartPr>
              <p14:xfrm>
                <a:off x="9166990" y="337136"/>
                <a:ext cx="123840" cy="40680"/>
              </p14:xfrm>
            </p:contentPart>
          </mc:Choice>
          <mc:Fallback>
            <p:pic>
              <p:nvPicPr>
                <p:cNvPr id="5140" name="墨迹 5139">
                  <a:extLst>
                    <a:ext uri="{FF2B5EF4-FFF2-40B4-BE49-F238E27FC236}">
                      <a16:creationId xmlns:a16="http://schemas.microsoft.com/office/drawing/2014/main" id="{B7B60C85-17CA-A3E8-2738-5E4975C85A5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158350" y="328496"/>
                  <a:ext cx="141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5141" name="墨迹 5140">
                  <a:extLst>
                    <a:ext uri="{FF2B5EF4-FFF2-40B4-BE49-F238E27FC236}">
                      <a16:creationId xmlns:a16="http://schemas.microsoft.com/office/drawing/2014/main" id="{055D4202-27BF-61EF-44AB-3EFB1EC6F8B2}"/>
                    </a:ext>
                  </a:extLst>
                </p14:cNvPr>
                <p14:cNvContentPartPr/>
                <p14:nvPr/>
              </p14:nvContentPartPr>
              <p14:xfrm>
                <a:off x="9184270" y="295376"/>
                <a:ext cx="210600" cy="282240"/>
              </p14:xfrm>
            </p:contentPart>
          </mc:Choice>
          <mc:Fallback>
            <p:pic>
              <p:nvPicPr>
                <p:cNvPr id="5141" name="墨迹 5140">
                  <a:extLst>
                    <a:ext uri="{FF2B5EF4-FFF2-40B4-BE49-F238E27FC236}">
                      <a16:creationId xmlns:a16="http://schemas.microsoft.com/office/drawing/2014/main" id="{055D4202-27BF-61EF-44AB-3EFB1EC6F8B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75270" y="286736"/>
                  <a:ext cx="228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5142" name="墨迹 5141">
                  <a:extLst>
                    <a:ext uri="{FF2B5EF4-FFF2-40B4-BE49-F238E27FC236}">
                      <a16:creationId xmlns:a16="http://schemas.microsoft.com/office/drawing/2014/main" id="{7EB00B7E-3E2E-1438-A8A6-17D197AD33F1}"/>
                    </a:ext>
                  </a:extLst>
                </p14:cNvPr>
                <p14:cNvContentPartPr/>
                <p14:nvPr/>
              </p14:nvContentPartPr>
              <p14:xfrm>
                <a:off x="9441310" y="275936"/>
                <a:ext cx="17280" cy="231480"/>
              </p14:xfrm>
            </p:contentPart>
          </mc:Choice>
          <mc:Fallback>
            <p:pic>
              <p:nvPicPr>
                <p:cNvPr id="5142" name="墨迹 5141">
                  <a:extLst>
                    <a:ext uri="{FF2B5EF4-FFF2-40B4-BE49-F238E27FC236}">
                      <a16:creationId xmlns:a16="http://schemas.microsoft.com/office/drawing/2014/main" id="{7EB00B7E-3E2E-1438-A8A6-17D197AD33F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432670" y="267296"/>
                  <a:ext cx="34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5143" name="墨迹 5142">
                  <a:extLst>
                    <a:ext uri="{FF2B5EF4-FFF2-40B4-BE49-F238E27FC236}">
                      <a16:creationId xmlns:a16="http://schemas.microsoft.com/office/drawing/2014/main" id="{8F5FE637-C0E9-CA6D-0604-B9CD0FF333EE}"/>
                    </a:ext>
                  </a:extLst>
                </p14:cNvPr>
                <p14:cNvContentPartPr/>
                <p14:nvPr/>
              </p14:nvContentPartPr>
              <p14:xfrm>
                <a:off x="9482350" y="240656"/>
                <a:ext cx="73080" cy="53640"/>
              </p14:xfrm>
            </p:contentPart>
          </mc:Choice>
          <mc:Fallback>
            <p:pic>
              <p:nvPicPr>
                <p:cNvPr id="5143" name="墨迹 5142">
                  <a:extLst>
                    <a:ext uri="{FF2B5EF4-FFF2-40B4-BE49-F238E27FC236}">
                      <a16:creationId xmlns:a16="http://schemas.microsoft.com/office/drawing/2014/main" id="{8F5FE637-C0E9-CA6D-0604-B9CD0FF333E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473350" y="232016"/>
                  <a:ext cx="90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5144" name="墨迹 5143">
                  <a:extLst>
                    <a:ext uri="{FF2B5EF4-FFF2-40B4-BE49-F238E27FC236}">
                      <a16:creationId xmlns:a16="http://schemas.microsoft.com/office/drawing/2014/main" id="{73FC090D-3B4D-EBCC-A319-75ED3970AE20}"/>
                    </a:ext>
                  </a:extLst>
                </p14:cNvPr>
                <p14:cNvContentPartPr/>
                <p14:nvPr/>
              </p14:nvContentPartPr>
              <p14:xfrm>
                <a:off x="9461470" y="216176"/>
                <a:ext cx="174960" cy="318600"/>
              </p14:xfrm>
            </p:contentPart>
          </mc:Choice>
          <mc:Fallback>
            <p:pic>
              <p:nvPicPr>
                <p:cNvPr id="5144" name="墨迹 5143">
                  <a:extLst>
                    <a:ext uri="{FF2B5EF4-FFF2-40B4-BE49-F238E27FC236}">
                      <a16:creationId xmlns:a16="http://schemas.microsoft.com/office/drawing/2014/main" id="{73FC090D-3B4D-EBCC-A319-75ED3970AE2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52830" y="207176"/>
                  <a:ext cx="192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5145" name="墨迹 5144">
                  <a:extLst>
                    <a:ext uri="{FF2B5EF4-FFF2-40B4-BE49-F238E27FC236}">
                      <a16:creationId xmlns:a16="http://schemas.microsoft.com/office/drawing/2014/main" id="{01A47A04-FC5B-CFE5-8D7D-487CE406DE57}"/>
                    </a:ext>
                  </a:extLst>
                </p14:cNvPr>
                <p14:cNvContentPartPr/>
                <p14:nvPr/>
              </p14:nvContentPartPr>
              <p14:xfrm>
                <a:off x="7461670" y="1240736"/>
                <a:ext cx="78120" cy="135000"/>
              </p14:xfrm>
            </p:contentPart>
          </mc:Choice>
          <mc:Fallback>
            <p:pic>
              <p:nvPicPr>
                <p:cNvPr id="5145" name="墨迹 5144">
                  <a:extLst>
                    <a:ext uri="{FF2B5EF4-FFF2-40B4-BE49-F238E27FC236}">
                      <a16:creationId xmlns:a16="http://schemas.microsoft.com/office/drawing/2014/main" id="{01A47A04-FC5B-CFE5-8D7D-487CE406DE5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52670" y="1232096"/>
                  <a:ext cx="95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5148" name="墨迹 5147">
                  <a:extLst>
                    <a:ext uri="{FF2B5EF4-FFF2-40B4-BE49-F238E27FC236}">
                      <a16:creationId xmlns:a16="http://schemas.microsoft.com/office/drawing/2014/main" id="{FF120C9B-9A67-572B-865E-53B04382C25A}"/>
                    </a:ext>
                  </a:extLst>
                </p14:cNvPr>
                <p14:cNvContentPartPr/>
                <p14:nvPr/>
              </p14:nvContentPartPr>
              <p14:xfrm>
                <a:off x="7715110" y="1193576"/>
                <a:ext cx="65160" cy="118080"/>
              </p14:xfrm>
            </p:contentPart>
          </mc:Choice>
          <mc:Fallback>
            <p:pic>
              <p:nvPicPr>
                <p:cNvPr id="5148" name="墨迹 5147">
                  <a:extLst>
                    <a:ext uri="{FF2B5EF4-FFF2-40B4-BE49-F238E27FC236}">
                      <a16:creationId xmlns:a16="http://schemas.microsoft.com/office/drawing/2014/main" id="{FF120C9B-9A67-572B-865E-53B04382C25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06470" y="1184936"/>
                  <a:ext cx="82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149" name="墨迹 5148">
                  <a:extLst>
                    <a:ext uri="{FF2B5EF4-FFF2-40B4-BE49-F238E27FC236}">
                      <a16:creationId xmlns:a16="http://schemas.microsoft.com/office/drawing/2014/main" id="{192EC175-720E-94F3-9E2C-3D1DB61D1E43}"/>
                    </a:ext>
                  </a:extLst>
                </p14:cNvPr>
                <p14:cNvContentPartPr/>
                <p14:nvPr/>
              </p14:nvContentPartPr>
              <p14:xfrm>
                <a:off x="7738150" y="1159736"/>
                <a:ext cx="149400" cy="136440"/>
              </p14:xfrm>
            </p:contentPart>
          </mc:Choice>
          <mc:Fallback>
            <p:pic>
              <p:nvPicPr>
                <p:cNvPr id="5149" name="墨迹 5148">
                  <a:extLst>
                    <a:ext uri="{FF2B5EF4-FFF2-40B4-BE49-F238E27FC236}">
                      <a16:creationId xmlns:a16="http://schemas.microsoft.com/office/drawing/2014/main" id="{192EC175-720E-94F3-9E2C-3D1DB61D1E4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29150" y="1151096"/>
                  <a:ext cx="167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150" name="墨迹 5149">
                  <a:extLst>
                    <a:ext uri="{FF2B5EF4-FFF2-40B4-BE49-F238E27FC236}">
                      <a16:creationId xmlns:a16="http://schemas.microsoft.com/office/drawing/2014/main" id="{35C5382D-F610-2C13-FD65-03A71DBC88D9}"/>
                    </a:ext>
                  </a:extLst>
                </p14:cNvPr>
                <p14:cNvContentPartPr/>
                <p14:nvPr/>
              </p14:nvContentPartPr>
              <p14:xfrm>
                <a:off x="7764430" y="1132016"/>
                <a:ext cx="151920" cy="187200"/>
              </p14:xfrm>
            </p:contentPart>
          </mc:Choice>
          <mc:Fallback>
            <p:pic>
              <p:nvPicPr>
                <p:cNvPr id="5150" name="墨迹 5149">
                  <a:extLst>
                    <a:ext uri="{FF2B5EF4-FFF2-40B4-BE49-F238E27FC236}">
                      <a16:creationId xmlns:a16="http://schemas.microsoft.com/office/drawing/2014/main" id="{35C5382D-F610-2C13-FD65-03A71DBC88D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55790" y="1123376"/>
                  <a:ext cx="169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5151" name="墨迹 5150">
                  <a:extLst>
                    <a:ext uri="{FF2B5EF4-FFF2-40B4-BE49-F238E27FC236}">
                      <a16:creationId xmlns:a16="http://schemas.microsoft.com/office/drawing/2014/main" id="{11992331-0127-9FA1-3608-6373CCF8A6EE}"/>
                    </a:ext>
                  </a:extLst>
                </p14:cNvPr>
                <p14:cNvContentPartPr/>
                <p14:nvPr/>
              </p14:nvContentPartPr>
              <p14:xfrm>
                <a:off x="7962790" y="1035896"/>
                <a:ext cx="46800" cy="223920"/>
              </p14:xfrm>
            </p:contentPart>
          </mc:Choice>
          <mc:Fallback>
            <p:pic>
              <p:nvPicPr>
                <p:cNvPr id="5151" name="墨迹 5150">
                  <a:extLst>
                    <a:ext uri="{FF2B5EF4-FFF2-40B4-BE49-F238E27FC236}">
                      <a16:creationId xmlns:a16="http://schemas.microsoft.com/office/drawing/2014/main" id="{11992331-0127-9FA1-3608-6373CCF8A6E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953790" y="1026896"/>
                  <a:ext cx="64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152" name="墨迹 5151">
                  <a:extLst>
                    <a:ext uri="{FF2B5EF4-FFF2-40B4-BE49-F238E27FC236}">
                      <a16:creationId xmlns:a16="http://schemas.microsoft.com/office/drawing/2014/main" id="{8F060ECE-DD6D-54AE-AEFE-1F6C8DC23528}"/>
                    </a:ext>
                  </a:extLst>
                </p14:cNvPr>
                <p14:cNvContentPartPr/>
                <p14:nvPr/>
              </p14:nvContentPartPr>
              <p14:xfrm>
                <a:off x="7984030" y="1016096"/>
                <a:ext cx="198720" cy="158760"/>
              </p14:xfrm>
            </p:contentPart>
          </mc:Choice>
          <mc:Fallback>
            <p:pic>
              <p:nvPicPr>
                <p:cNvPr id="5152" name="墨迹 5151">
                  <a:extLst>
                    <a:ext uri="{FF2B5EF4-FFF2-40B4-BE49-F238E27FC236}">
                      <a16:creationId xmlns:a16="http://schemas.microsoft.com/office/drawing/2014/main" id="{8F060ECE-DD6D-54AE-AEFE-1F6C8DC2352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75030" y="1007456"/>
                  <a:ext cx="216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153" name="墨迹 5152">
                  <a:extLst>
                    <a:ext uri="{FF2B5EF4-FFF2-40B4-BE49-F238E27FC236}">
                      <a16:creationId xmlns:a16="http://schemas.microsoft.com/office/drawing/2014/main" id="{CC206F5B-1C63-2354-BE2A-D22558055234}"/>
                    </a:ext>
                  </a:extLst>
                </p14:cNvPr>
                <p14:cNvContentPartPr/>
                <p14:nvPr/>
              </p14:nvContentPartPr>
              <p14:xfrm>
                <a:off x="8051710" y="1067216"/>
                <a:ext cx="281520" cy="160200"/>
              </p14:xfrm>
            </p:contentPart>
          </mc:Choice>
          <mc:Fallback>
            <p:pic>
              <p:nvPicPr>
                <p:cNvPr id="5153" name="墨迹 5152">
                  <a:extLst>
                    <a:ext uri="{FF2B5EF4-FFF2-40B4-BE49-F238E27FC236}">
                      <a16:creationId xmlns:a16="http://schemas.microsoft.com/office/drawing/2014/main" id="{CC206F5B-1C63-2354-BE2A-D2255805523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42710" y="1058216"/>
                  <a:ext cx="299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5155" name="墨迹 5154">
                  <a:extLst>
                    <a:ext uri="{FF2B5EF4-FFF2-40B4-BE49-F238E27FC236}">
                      <a16:creationId xmlns:a16="http://schemas.microsoft.com/office/drawing/2014/main" id="{17033A74-AD6D-6133-65C2-E88349FAFA99}"/>
                    </a:ext>
                  </a:extLst>
                </p14:cNvPr>
                <p14:cNvContentPartPr/>
                <p14:nvPr/>
              </p14:nvContentPartPr>
              <p14:xfrm>
                <a:off x="7493710" y="1151816"/>
                <a:ext cx="25920" cy="54720"/>
              </p14:xfrm>
            </p:contentPart>
          </mc:Choice>
          <mc:Fallback>
            <p:pic>
              <p:nvPicPr>
                <p:cNvPr id="5155" name="墨迹 5154">
                  <a:extLst>
                    <a:ext uri="{FF2B5EF4-FFF2-40B4-BE49-F238E27FC236}">
                      <a16:creationId xmlns:a16="http://schemas.microsoft.com/office/drawing/2014/main" id="{17033A74-AD6D-6133-65C2-E88349FAFA9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485070" y="1142816"/>
                  <a:ext cx="43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5156" name="墨迹 5155">
                  <a:extLst>
                    <a:ext uri="{FF2B5EF4-FFF2-40B4-BE49-F238E27FC236}">
                      <a16:creationId xmlns:a16="http://schemas.microsoft.com/office/drawing/2014/main" id="{E1B7DCFF-3A39-E649-55DE-9BD80E46E9A8}"/>
                    </a:ext>
                  </a:extLst>
                </p14:cNvPr>
                <p14:cNvContentPartPr/>
                <p14:nvPr/>
              </p14:nvContentPartPr>
              <p14:xfrm>
                <a:off x="7487230" y="1064336"/>
                <a:ext cx="105840" cy="114120"/>
              </p14:xfrm>
            </p:contentPart>
          </mc:Choice>
          <mc:Fallback>
            <p:pic>
              <p:nvPicPr>
                <p:cNvPr id="5156" name="墨迹 5155">
                  <a:extLst>
                    <a:ext uri="{FF2B5EF4-FFF2-40B4-BE49-F238E27FC236}">
                      <a16:creationId xmlns:a16="http://schemas.microsoft.com/office/drawing/2014/main" id="{E1B7DCFF-3A39-E649-55DE-9BD80E46E9A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78590" y="1055696"/>
                  <a:ext cx="123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5157" name="墨迹 5156">
                  <a:extLst>
                    <a:ext uri="{FF2B5EF4-FFF2-40B4-BE49-F238E27FC236}">
                      <a16:creationId xmlns:a16="http://schemas.microsoft.com/office/drawing/2014/main" id="{EA7364E5-9928-C6DD-5DF5-608EAB54B48C}"/>
                    </a:ext>
                  </a:extLst>
                </p14:cNvPr>
                <p14:cNvContentPartPr/>
                <p14:nvPr/>
              </p14:nvContentPartPr>
              <p14:xfrm>
                <a:off x="7396870" y="1127336"/>
                <a:ext cx="477720" cy="270360"/>
              </p14:xfrm>
            </p:contentPart>
          </mc:Choice>
          <mc:Fallback>
            <p:pic>
              <p:nvPicPr>
                <p:cNvPr id="5157" name="墨迹 5156">
                  <a:extLst>
                    <a:ext uri="{FF2B5EF4-FFF2-40B4-BE49-F238E27FC236}">
                      <a16:creationId xmlns:a16="http://schemas.microsoft.com/office/drawing/2014/main" id="{EA7364E5-9928-C6DD-5DF5-608EAB54B4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87870" y="1118336"/>
                  <a:ext cx="495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5163" name="墨迹 5162">
                  <a:extLst>
                    <a:ext uri="{FF2B5EF4-FFF2-40B4-BE49-F238E27FC236}">
                      <a16:creationId xmlns:a16="http://schemas.microsoft.com/office/drawing/2014/main" id="{6B01A268-9E69-1DA9-06B5-00C2C0047D01}"/>
                    </a:ext>
                  </a:extLst>
                </p14:cNvPr>
                <p14:cNvContentPartPr/>
                <p14:nvPr/>
              </p14:nvContentPartPr>
              <p14:xfrm>
                <a:off x="8359510" y="1070456"/>
                <a:ext cx="46800" cy="38880"/>
              </p14:xfrm>
            </p:contentPart>
          </mc:Choice>
          <mc:Fallback>
            <p:pic>
              <p:nvPicPr>
                <p:cNvPr id="5163" name="墨迹 5162">
                  <a:extLst>
                    <a:ext uri="{FF2B5EF4-FFF2-40B4-BE49-F238E27FC236}">
                      <a16:creationId xmlns:a16="http://schemas.microsoft.com/office/drawing/2014/main" id="{6B01A268-9E69-1DA9-06B5-00C2C0047D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50870" y="1061816"/>
                  <a:ext cx="64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5165" name="墨迹 5164">
                  <a:extLst>
                    <a:ext uri="{FF2B5EF4-FFF2-40B4-BE49-F238E27FC236}">
                      <a16:creationId xmlns:a16="http://schemas.microsoft.com/office/drawing/2014/main" id="{5CEDD07A-B239-FDCB-0537-C891E0E09AD1}"/>
                    </a:ext>
                  </a:extLst>
                </p14:cNvPr>
                <p14:cNvContentPartPr/>
                <p14:nvPr/>
              </p14:nvContentPartPr>
              <p14:xfrm>
                <a:off x="8650390" y="792536"/>
                <a:ext cx="173160" cy="101520"/>
              </p14:xfrm>
            </p:contentPart>
          </mc:Choice>
          <mc:Fallback>
            <p:pic>
              <p:nvPicPr>
                <p:cNvPr id="5165" name="墨迹 5164">
                  <a:extLst>
                    <a:ext uri="{FF2B5EF4-FFF2-40B4-BE49-F238E27FC236}">
                      <a16:creationId xmlns:a16="http://schemas.microsoft.com/office/drawing/2014/main" id="{5CEDD07A-B239-FDCB-0537-C891E0E09AD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641390" y="783536"/>
                  <a:ext cx="190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5166" name="墨迹 5165">
                  <a:extLst>
                    <a:ext uri="{FF2B5EF4-FFF2-40B4-BE49-F238E27FC236}">
                      <a16:creationId xmlns:a16="http://schemas.microsoft.com/office/drawing/2014/main" id="{34C11334-14F2-E3CE-6094-5C465C9FD273}"/>
                    </a:ext>
                  </a:extLst>
                </p14:cNvPr>
                <p14:cNvContentPartPr/>
                <p14:nvPr/>
              </p14:nvContentPartPr>
              <p14:xfrm>
                <a:off x="8685670" y="781736"/>
                <a:ext cx="241920" cy="245160"/>
              </p14:xfrm>
            </p:contentPart>
          </mc:Choice>
          <mc:Fallback>
            <p:pic>
              <p:nvPicPr>
                <p:cNvPr id="5166" name="墨迹 5165">
                  <a:extLst>
                    <a:ext uri="{FF2B5EF4-FFF2-40B4-BE49-F238E27FC236}">
                      <a16:creationId xmlns:a16="http://schemas.microsoft.com/office/drawing/2014/main" id="{34C11334-14F2-E3CE-6094-5C465C9FD27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676670" y="772736"/>
                  <a:ext cx="2595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5167" name="墨迹 5166">
                  <a:extLst>
                    <a:ext uri="{FF2B5EF4-FFF2-40B4-BE49-F238E27FC236}">
                      <a16:creationId xmlns:a16="http://schemas.microsoft.com/office/drawing/2014/main" id="{A0E0A2E5-DA25-BB30-C560-CEDB594EF8CB}"/>
                    </a:ext>
                  </a:extLst>
                </p14:cNvPr>
                <p14:cNvContentPartPr/>
                <p14:nvPr/>
              </p14:nvContentPartPr>
              <p14:xfrm>
                <a:off x="8994190" y="744296"/>
                <a:ext cx="230400" cy="338040"/>
              </p14:xfrm>
            </p:contentPart>
          </mc:Choice>
          <mc:Fallback>
            <p:pic>
              <p:nvPicPr>
                <p:cNvPr id="5167" name="墨迹 5166">
                  <a:extLst>
                    <a:ext uri="{FF2B5EF4-FFF2-40B4-BE49-F238E27FC236}">
                      <a16:creationId xmlns:a16="http://schemas.microsoft.com/office/drawing/2014/main" id="{A0E0A2E5-DA25-BB30-C560-CEDB594EF8C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985550" y="735296"/>
                  <a:ext cx="2480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5169" name="墨迹 5168">
                  <a:extLst>
                    <a:ext uri="{FF2B5EF4-FFF2-40B4-BE49-F238E27FC236}">
                      <a16:creationId xmlns:a16="http://schemas.microsoft.com/office/drawing/2014/main" id="{5894F40F-0A6F-C995-C6D3-195368227BF9}"/>
                    </a:ext>
                  </a:extLst>
                </p14:cNvPr>
                <p14:cNvContentPartPr/>
                <p14:nvPr/>
              </p14:nvContentPartPr>
              <p14:xfrm>
                <a:off x="8267350" y="916736"/>
                <a:ext cx="52560" cy="43560"/>
              </p14:xfrm>
            </p:contentPart>
          </mc:Choice>
          <mc:Fallback>
            <p:pic>
              <p:nvPicPr>
                <p:cNvPr id="5169" name="墨迹 5168">
                  <a:extLst>
                    <a:ext uri="{FF2B5EF4-FFF2-40B4-BE49-F238E27FC236}">
                      <a16:creationId xmlns:a16="http://schemas.microsoft.com/office/drawing/2014/main" id="{5894F40F-0A6F-C995-C6D3-195368227BF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258350" y="907736"/>
                  <a:ext cx="70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5170" name="墨迹 5169">
                  <a:extLst>
                    <a:ext uri="{FF2B5EF4-FFF2-40B4-BE49-F238E27FC236}">
                      <a16:creationId xmlns:a16="http://schemas.microsoft.com/office/drawing/2014/main" id="{11BDE8B2-4373-0C58-14AF-8347F7B70D6E}"/>
                    </a:ext>
                  </a:extLst>
                </p14:cNvPr>
                <p14:cNvContentPartPr/>
                <p14:nvPr/>
              </p14:nvContentPartPr>
              <p14:xfrm>
                <a:off x="8294710" y="998816"/>
                <a:ext cx="57600" cy="141840"/>
              </p14:xfrm>
            </p:contentPart>
          </mc:Choice>
          <mc:Fallback>
            <p:pic>
              <p:nvPicPr>
                <p:cNvPr id="5170" name="墨迹 5169">
                  <a:extLst>
                    <a:ext uri="{FF2B5EF4-FFF2-40B4-BE49-F238E27FC236}">
                      <a16:creationId xmlns:a16="http://schemas.microsoft.com/office/drawing/2014/main" id="{11BDE8B2-4373-0C58-14AF-8347F7B70D6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85710" y="990176"/>
                  <a:ext cx="75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5171" name="墨迹 5170">
                  <a:extLst>
                    <a:ext uri="{FF2B5EF4-FFF2-40B4-BE49-F238E27FC236}">
                      <a16:creationId xmlns:a16="http://schemas.microsoft.com/office/drawing/2014/main" id="{5B703410-C4C3-EB1E-2117-2BDC70F9EF81}"/>
                    </a:ext>
                  </a:extLst>
                </p14:cNvPr>
                <p14:cNvContentPartPr/>
                <p14:nvPr/>
              </p14:nvContentPartPr>
              <p14:xfrm>
                <a:off x="8317750" y="866336"/>
                <a:ext cx="113760" cy="102960"/>
              </p14:xfrm>
            </p:contentPart>
          </mc:Choice>
          <mc:Fallback>
            <p:pic>
              <p:nvPicPr>
                <p:cNvPr id="5171" name="墨迹 5170">
                  <a:extLst>
                    <a:ext uri="{FF2B5EF4-FFF2-40B4-BE49-F238E27FC236}">
                      <a16:creationId xmlns:a16="http://schemas.microsoft.com/office/drawing/2014/main" id="{5B703410-C4C3-EB1E-2117-2BDC70F9EF8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308750" y="857336"/>
                  <a:ext cx="131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5172" name="墨迹 5171">
                  <a:extLst>
                    <a:ext uri="{FF2B5EF4-FFF2-40B4-BE49-F238E27FC236}">
                      <a16:creationId xmlns:a16="http://schemas.microsoft.com/office/drawing/2014/main" id="{A43F3252-642E-EBA3-81E0-BA5E78F68DF6}"/>
                    </a:ext>
                  </a:extLst>
                </p14:cNvPr>
                <p14:cNvContentPartPr/>
                <p14:nvPr/>
              </p14:nvContentPartPr>
              <p14:xfrm>
                <a:off x="8315950" y="861296"/>
                <a:ext cx="112680" cy="172800"/>
              </p14:xfrm>
            </p:contentPart>
          </mc:Choice>
          <mc:Fallback>
            <p:pic>
              <p:nvPicPr>
                <p:cNvPr id="5172" name="墨迹 5171">
                  <a:extLst>
                    <a:ext uri="{FF2B5EF4-FFF2-40B4-BE49-F238E27FC236}">
                      <a16:creationId xmlns:a16="http://schemas.microsoft.com/office/drawing/2014/main" id="{A43F3252-642E-EBA3-81E0-BA5E78F68DF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307310" y="852296"/>
                  <a:ext cx="130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5173" name="墨迹 5172">
                  <a:extLst>
                    <a:ext uri="{FF2B5EF4-FFF2-40B4-BE49-F238E27FC236}">
                      <a16:creationId xmlns:a16="http://schemas.microsoft.com/office/drawing/2014/main" id="{79426E9B-49A3-265E-F510-2F53A231D6C1}"/>
                    </a:ext>
                  </a:extLst>
                </p14:cNvPr>
                <p14:cNvContentPartPr/>
                <p14:nvPr/>
              </p14:nvContentPartPr>
              <p14:xfrm>
                <a:off x="8410630" y="866696"/>
                <a:ext cx="47520" cy="62640"/>
              </p14:xfrm>
            </p:contentPart>
          </mc:Choice>
          <mc:Fallback>
            <p:pic>
              <p:nvPicPr>
                <p:cNvPr id="5173" name="墨迹 5172">
                  <a:extLst>
                    <a:ext uri="{FF2B5EF4-FFF2-40B4-BE49-F238E27FC236}">
                      <a16:creationId xmlns:a16="http://schemas.microsoft.com/office/drawing/2014/main" id="{79426E9B-49A3-265E-F510-2F53A231D6C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01630" y="857696"/>
                  <a:ext cx="65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5174" name="墨迹 5173">
                  <a:extLst>
                    <a:ext uri="{FF2B5EF4-FFF2-40B4-BE49-F238E27FC236}">
                      <a16:creationId xmlns:a16="http://schemas.microsoft.com/office/drawing/2014/main" id="{30BBCE19-F673-8556-9841-921A21181F0F}"/>
                    </a:ext>
                  </a:extLst>
                </p14:cNvPr>
                <p14:cNvContentPartPr/>
                <p14:nvPr/>
              </p14:nvContentPartPr>
              <p14:xfrm>
                <a:off x="8393350" y="844736"/>
                <a:ext cx="75600" cy="128160"/>
              </p14:xfrm>
            </p:contentPart>
          </mc:Choice>
          <mc:Fallback>
            <p:pic>
              <p:nvPicPr>
                <p:cNvPr id="5174" name="墨迹 5173">
                  <a:extLst>
                    <a:ext uri="{FF2B5EF4-FFF2-40B4-BE49-F238E27FC236}">
                      <a16:creationId xmlns:a16="http://schemas.microsoft.com/office/drawing/2014/main" id="{30BBCE19-F673-8556-9841-921A21181F0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384350" y="836096"/>
                  <a:ext cx="93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5175" name="墨迹 5174">
                  <a:extLst>
                    <a:ext uri="{FF2B5EF4-FFF2-40B4-BE49-F238E27FC236}">
                      <a16:creationId xmlns:a16="http://schemas.microsoft.com/office/drawing/2014/main" id="{C6D8D2C8-E14D-F4D0-19D7-33349972C144}"/>
                    </a:ext>
                  </a:extLst>
                </p14:cNvPr>
                <p14:cNvContentPartPr/>
                <p14:nvPr/>
              </p14:nvContentPartPr>
              <p14:xfrm>
                <a:off x="8360590" y="1006736"/>
                <a:ext cx="159480" cy="138240"/>
              </p14:xfrm>
            </p:contentPart>
          </mc:Choice>
          <mc:Fallback>
            <p:pic>
              <p:nvPicPr>
                <p:cNvPr id="5175" name="墨迹 5174">
                  <a:extLst>
                    <a:ext uri="{FF2B5EF4-FFF2-40B4-BE49-F238E27FC236}">
                      <a16:creationId xmlns:a16="http://schemas.microsoft.com/office/drawing/2014/main" id="{C6D8D2C8-E14D-F4D0-19D7-33349972C14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351950" y="997736"/>
                  <a:ext cx="177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5176" name="墨迹 5175">
                  <a:extLst>
                    <a:ext uri="{FF2B5EF4-FFF2-40B4-BE49-F238E27FC236}">
                      <a16:creationId xmlns:a16="http://schemas.microsoft.com/office/drawing/2014/main" id="{6C50C840-43FF-3906-8CEA-9E6F071464F6}"/>
                    </a:ext>
                  </a:extLst>
                </p14:cNvPr>
                <p14:cNvContentPartPr/>
                <p14:nvPr/>
              </p14:nvContentPartPr>
              <p14:xfrm>
                <a:off x="8401630" y="1049576"/>
                <a:ext cx="214200" cy="88560"/>
              </p14:xfrm>
            </p:contentPart>
          </mc:Choice>
          <mc:Fallback>
            <p:pic>
              <p:nvPicPr>
                <p:cNvPr id="5176" name="墨迹 5175">
                  <a:extLst>
                    <a:ext uri="{FF2B5EF4-FFF2-40B4-BE49-F238E27FC236}">
                      <a16:creationId xmlns:a16="http://schemas.microsoft.com/office/drawing/2014/main" id="{6C50C840-43FF-3906-8CEA-9E6F071464F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92990" y="1040936"/>
                  <a:ext cx="23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5177" name="墨迹 5176">
                  <a:extLst>
                    <a:ext uri="{FF2B5EF4-FFF2-40B4-BE49-F238E27FC236}">
                      <a16:creationId xmlns:a16="http://schemas.microsoft.com/office/drawing/2014/main" id="{468E6470-D33C-ADC2-5370-55F9D2148D89}"/>
                    </a:ext>
                  </a:extLst>
                </p14:cNvPr>
                <p14:cNvContentPartPr/>
                <p14:nvPr/>
              </p14:nvContentPartPr>
              <p14:xfrm>
                <a:off x="9396670" y="682016"/>
                <a:ext cx="142560" cy="47520"/>
              </p14:xfrm>
            </p:contentPart>
          </mc:Choice>
          <mc:Fallback>
            <p:pic>
              <p:nvPicPr>
                <p:cNvPr id="5177" name="墨迹 5176">
                  <a:extLst>
                    <a:ext uri="{FF2B5EF4-FFF2-40B4-BE49-F238E27FC236}">
                      <a16:creationId xmlns:a16="http://schemas.microsoft.com/office/drawing/2014/main" id="{468E6470-D33C-ADC2-5370-55F9D2148D8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387670" y="673016"/>
                  <a:ext cx="160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5178" name="墨迹 5177">
                  <a:extLst>
                    <a:ext uri="{FF2B5EF4-FFF2-40B4-BE49-F238E27FC236}">
                      <a16:creationId xmlns:a16="http://schemas.microsoft.com/office/drawing/2014/main" id="{9F9B62C6-E915-84FF-37D1-E4734914BD41}"/>
                    </a:ext>
                  </a:extLst>
                </p14:cNvPr>
                <p14:cNvContentPartPr/>
                <p14:nvPr/>
              </p14:nvContentPartPr>
              <p14:xfrm>
                <a:off x="9359590" y="701096"/>
                <a:ext cx="210600" cy="209520"/>
              </p14:xfrm>
            </p:contentPart>
          </mc:Choice>
          <mc:Fallback>
            <p:pic>
              <p:nvPicPr>
                <p:cNvPr id="5178" name="墨迹 5177">
                  <a:extLst>
                    <a:ext uri="{FF2B5EF4-FFF2-40B4-BE49-F238E27FC236}">
                      <a16:creationId xmlns:a16="http://schemas.microsoft.com/office/drawing/2014/main" id="{9F9B62C6-E915-84FF-37D1-E4734914BD4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350590" y="692096"/>
                  <a:ext cx="2282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5179" name="墨迹 5178">
                  <a:extLst>
                    <a:ext uri="{FF2B5EF4-FFF2-40B4-BE49-F238E27FC236}">
                      <a16:creationId xmlns:a16="http://schemas.microsoft.com/office/drawing/2014/main" id="{584CF5FE-D4DA-95A2-431B-3B8F7412EACA}"/>
                    </a:ext>
                  </a:extLst>
                </p14:cNvPr>
                <p14:cNvContentPartPr/>
                <p14:nvPr/>
              </p14:nvContentPartPr>
              <p14:xfrm>
                <a:off x="9659830" y="549896"/>
                <a:ext cx="165240" cy="284040"/>
              </p14:xfrm>
            </p:contentPart>
          </mc:Choice>
          <mc:Fallback>
            <p:pic>
              <p:nvPicPr>
                <p:cNvPr id="5179" name="墨迹 5178">
                  <a:extLst>
                    <a:ext uri="{FF2B5EF4-FFF2-40B4-BE49-F238E27FC236}">
                      <a16:creationId xmlns:a16="http://schemas.microsoft.com/office/drawing/2014/main" id="{584CF5FE-D4DA-95A2-431B-3B8F7412EAC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651190" y="540896"/>
                  <a:ext cx="182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5180" name="墨迹 5179">
                  <a:extLst>
                    <a:ext uri="{FF2B5EF4-FFF2-40B4-BE49-F238E27FC236}">
                      <a16:creationId xmlns:a16="http://schemas.microsoft.com/office/drawing/2014/main" id="{AE552266-CA00-96DD-DA07-1EA2C58BA19C}"/>
                    </a:ext>
                  </a:extLst>
                </p14:cNvPr>
                <p14:cNvContentPartPr/>
                <p14:nvPr/>
              </p14:nvContentPartPr>
              <p14:xfrm>
                <a:off x="9795910" y="540176"/>
                <a:ext cx="82080" cy="151560"/>
              </p14:xfrm>
            </p:contentPart>
          </mc:Choice>
          <mc:Fallback>
            <p:pic>
              <p:nvPicPr>
                <p:cNvPr id="5180" name="墨迹 5179">
                  <a:extLst>
                    <a:ext uri="{FF2B5EF4-FFF2-40B4-BE49-F238E27FC236}">
                      <a16:creationId xmlns:a16="http://schemas.microsoft.com/office/drawing/2014/main" id="{AE552266-CA00-96DD-DA07-1EA2C58BA19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786910" y="531536"/>
                  <a:ext cx="9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5181" name="墨迹 5180">
                  <a:extLst>
                    <a:ext uri="{FF2B5EF4-FFF2-40B4-BE49-F238E27FC236}">
                      <a16:creationId xmlns:a16="http://schemas.microsoft.com/office/drawing/2014/main" id="{6B809191-F8A6-7CD8-450F-C90302CF61DA}"/>
                    </a:ext>
                  </a:extLst>
                </p14:cNvPr>
                <p14:cNvContentPartPr/>
                <p14:nvPr/>
              </p14:nvContentPartPr>
              <p14:xfrm>
                <a:off x="9768550" y="497696"/>
                <a:ext cx="97200" cy="452880"/>
              </p14:xfrm>
            </p:contentPart>
          </mc:Choice>
          <mc:Fallback>
            <p:pic>
              <p:nvPicPr>
                <p:cNvPr id="5181" name="墨迹 5180">
                  <a:extLst>
                    <a:ext uri="{FF2B5EF4-FFF2-40B4-BE49-F238E27FC236}">
                      <a16:creationId xmlns:a16="http://schemas.microsoft.com/office/drawing/2014/main" id="{6B809191-F8A6-7CD8-450F-C90302CF61D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759550" y="489056"/>
                  <a:ext cx="1148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5182" name="墨迹 5181">
                  <a:extLst>
                    <a:ext uri="{FF2B5EF4-FFF2-40B4-BE49-F238E27FC236}">
                      <a16:creationId xmlns:a16="http://schemas.microsoft.com/office/drawing/2014/main" id="{55D6337D-60B9-7B21-3A85-C27DEA52D6CA}"/>
                    </a:ext>
                  </a:extLst>
                </p14:cNvPr>
                <p14:cNvContentPartPr/>
                <p14:nvPr/>
              </p14:nvContentPartPr>
              <p14:xfrm>
                <a:off x="8740390" y="1228856"/>
                <a:ext cx="73440" cy="88920"/>
              </p14:xfrm>
            </p:contentPart>
          </mc:Choice>
          <mc:Fallback>
            <p:pic>
              <p:nvPicPr>
                <p:cNvPr id="5182" name="墨迹 5181">
                  <a:extLst>
                    <a:ext uri="{FF2B5EF4-FFF2-40B4-BE49-F238E27FC236}">
                      <a16:creationId xmlns:a16="http://schemas.microsoft.com/office/drawing/2014/main" id="{55D6337D-60B9-7B21-3A85-C27DEA52D6C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731390" y="1220216"/>
                  <a:ext cx="91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5183" name="墨迹 5182">
                  <a:extLst>
                    <a:ext uri="{FF2B5EF4-FFF2-40B4-BE49-F238E27FC236}">
                      <a16:creationId xmlns:a16="http://schemas.microsoft.com/office/drawing/2014/main" id="{30CD2757-AEDE-C28C-2D28-9A2CCBE0FA90}"/>
                    </a:ext>
                  </a:extLst>
                </p14:cNvPr>
                <p14:cNvContentPartPr/>
                <p14:nvPr/>
              </p14:nvContentPartPr>
              <p14:xfrm>
                <a:off x="8707270" y="1226696"/>
                <a:ext cx="141840" cy="260640"/>
              </p14:xfrm>
            </p:contentPart>
          </mc:Choice>
          <mc:Fallback>
            <p:pic>
              <p:nvPicPr>
                <p:cNvPr id="5183" name="墨迹 5182">
                  <a:extLst>
                    <a:ext uri="{FF2B5EF4-FFF2-40B4-BE49-F238E27FC236}">
                      <a16:creationId xmlns:a16="http://schemas.microsoft.com/office/drawing/2014/main" id="{30CD2757-AEDE-C28C-2D28-9A2CCBE0FA9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98630" y="1218056"/>
                  <a:ext cx="159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5186" name="墨迹 5185">
                  <a:extLst>
                    <a:ext uri="{FF2B5EF4-FFF2-40B4-BE49-F238E27FC236}">
                      <a16:creationId xmlns:a16="http://schemas.microsoft.com/office/drawing/2014/main" id="{7209370B-19DC-A2EC-E914-50672DE6DF43}"/>
                    </a:ext>
                  </a:extLst>
                </p14:cNvPr>
                <p14:cNvContentPartPr/>
                <p14:nvPr/>
              </p14:nvContentPartPr>
              <p14:xfrm>
                <a:off x="8971150" y="1141736"/>
                <a:ext cx="246600" cy="237600"/>
              </p14:xfrm>
            </p:contentPart>
          </mc:Choice>
          <mc:Fallback>
            <p:pic>
              <p:nvPicPr>
                <p:cNvPr id="5186" name="墨迹 5185">
                  <a:extLst>
                    <a:ext uri="{FF2B5EF4-FFF2-40B4-BE49-F238E27FC236}">
                      <a16:creationId xmlns:a16="http://schemas.microsoft.com/office/drawing/2014/main" id="{7209370B-19DC-A2EC-E914-50672DE6DF4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962150" y="1133096"/>
                  <a:ext cx="264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5187" name="墨迹 5186">
                  <a:extLst>
                    <a:ext uri="{FF2B5EF4-FFF2-40B4-BE49-F238E27FC236}">
                      <a16:creationId xmlns:a16="http://schemas.microsoft.com/office/drawing/2014/main" id="{5C7F9CB2-ACB2-EB22-2B96-380DFED78653}"/>
                    </a:ext>
                  </a:extLst>
                </p14:cNvPr>
                <p14:cNvContentPartPr/>
                <p14:nvPr/>
              </p14:nvContentPartPr>
              <p14:xfrm>
                <a:off x="9259510" y="1043096"/>
                <a:ext cx="195120" cy="205920"/>
              </p14:xfrm>
            </p:contentPart>
          </mc:Choice>
          <mc:Fallback>
            <p:pic>
              <p:nvPicPr>
                <p:cNvPr id="5187" name="墨迹 5186">
                  <a:extLst>
                    <a:ext uri="{FF2B5EF4-FFF2-40B4-BE49-F238E27FC236}">
                      <a16:creationId xmlns:a16="http://schemas.microsoft.com/office/drawing/2014/main" id="{5C7F9CB2-ACB2-EB22-2B96-380DFED7865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50510" y="1034456"/>
                  <a:ext cx="212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5188" name="墨迹 5187">
                  <a:extLst>
                    <a:ext uri="{FF2B5EF4-FFF2-40B4-BE49-F238E27FC236}">
                      <a16:creationId xmlns:a16="http://schemas.microsoft.com/office/drawing/2014/main" id="{A50A16EB-D31F-DC37-781C-F9A7E7FD0E62}"/>
                    </a:ext>
                  </a:extLst>
                </p14:cNvPr>
                <p14:cNvContentPartPr/>
                <p14:nvPr/>
              </p14:nvContentPartPr>
              <p14:xfrm>
                <a:off x="9346630" y="1015736"/>
                <a:ext cx="159480" cy="278640"/>
              </p14:xfrm>
            </p:contentPart>
          </mc:Choice>
          <mc:Fallback>
            <p:pic>
              <p:nvPicPr>
                <p:cNvPr id="5188" name="墨迹 5187">
                  <a:extLst>
                    <a:ext uri="{FF2B5EF4-FFF2-40B4-BE49-F238E27FC236}">
                      <a16:creationId xmlns:a16="http://schemas.microsoft.com/office/drawing/2014/main" id="{A50A16EB-D31F-DC37-781C-F9A7E7FD0E6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337990" y="1006736"/>
                  <a:ext cx="177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5189" name="墨迹 5188">
                  <a:extLst>
                    <a:ext uri="{FF2B5EF4-FFF2-40B4-BE49-F238E27FC236}">
                      <a16:creationId xmlns:a16="http://schemas.microsoft.com/office/drawing/2014/main" id="{285892D3-3AC9-7A80-6BDA-A2FC837F68C6}"/>
                    </a:ext>
                  </a:extLst>
                </p14:cNvPr>
                <p14:cNvContentPartPr/>
                <p14:nvPr/>
              </p14:nvContentPartPr>
              <p14:xfrm>
                <a:off x="9595390" y="998816"/>
                <a:ext cx="28440" cy="29520"/>
              </p14:xfrm>
            </p:contentPart>
          </mc:Choice>
          <mc:Fallback>
            <p:pic>
              <p:nvPicPr>
                <p:cNvPr id="5189" name="墨迹 5188">
                  <a:extLst>
                    <a:ext uri="{FF2B5EF4-FFF2-40B4-BE49-F238E27FC236}">
                      <a16:creationId xmlns:a16="http://schemas.microsoft.com/office/drawing/2014/main" id="{285892D3-3AC9-7A80-6BDA-A2FC837F68C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86390" y="990176"/>
                  <a:ext cx="46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5190" name="墨迹 5189">
                  <a:extLst>
                    <a:ext uri="{FF2B5EF4-FFF2-40B4-BE49-F238E27FC236}">
                      <a16:creationId xmlns:a16="http://schemas.microsoft.com/office/drawing/2014/main" id="{DF570E38-D155-79A9-CD03-401B66F59519}"/>
                    </a:ext>
                  </a:extLst>
                </p14:cNvPr>
                <p14:cNvContentPartPr/>
                <p14:nvPr/>
              </p14:nvContentPartPr>
              <p14:xfrm>
                <a:off x="9528070" y="1010696"/>
                <a:ext cx="250560" cy="195480"/>
              </p14:xfrm>
            </p:contentPart>
          </mc:Choice>
          <mc:Fallback>
            <p:pic>
              <p:nvPicPr>
                <p:cNvPr id="5190" name="墨迹 5189">
                  <a:extLst>
                    <a:ext uri="{FF2B5EF4-FFF2-40B4-BE49-F238E27FC236}">
                      <a16:creationId xmlns:a16="http://schemas.microsoft.com/office/drawing/2014/main" id="{DF570E38-D155-79A9-CD03-401B66F5951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519430" y="1001696"/>
                  <a:ext cx="268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5191" name="墨迹 5190">
                  <a:extLst>
                    <a:ext uri="{FF2B5EF4-FFF2-40B4-BE49-F238E27FC236}">
                      <a16:creationId xmlns:a16="http://schemas.microsoft.com/office/drawing/2014/main" id="{3699955D-6D31-038F-9FFF-C1944E6E689B}"/>
                    </a:ext>
                  </a:extLst>
                </p14:cNvPr>
                <p14:cNvContentPartPr/>
                <p14:nvPr/>
              </p14:nvContentPartPr>
              <p14:xfrm>
                <a:off x="9834790" y="1004936"/>
                <a:ext cx="189000" cy="348480"/>
              </p14:xfrm>
            </p:contentPart>
          </mc:Choice>
          <mc:Fallback>
            <p:pic>
              <p:nvPicPr>
                <p:cNvPr id="5191" name="墨迹 5190">
                  <a:extLst>
                    <a:ext uri="{FF2B5EF4-FFF2-40B4-BE49-F238E27FC236}">
                      <a16:creationId xmlns:a16="http://schemas.microsoft.com/office/drawing/2014/main" id="{3699955D-6D31-038F-9FFF-C1944E6E68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825790" y="996296"/>
                  <a:ext cx="206640" cy="36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5193" name="墨迹 5192">
                <a:extLst>
                  <a:ext uri="{FF2B5EF4-FFF2-40B4-BE49-F238E27FC236}">
                    <a16:creationId xmlns:a16="http://schemas.microsoft.com/office/drawing/2014/main" id="{041307CA-7C9E-0590-2445-21BEB7EB3F0D}"/>
                  </a:ext>
                </a:extLst>
              </p14:cNvPr>
              <p14:cNvContentPartPr/>
              <p14:nvPr/>
            </p14:nvContentPartPr>
            <p14:xfrm>
              <a:off x="9150790" y="856314"/>
              <a:ext cx="960840" cy="128880"/>
            </p14:xfrm>
          </p:contentPart>
        </mc:Choice>
        <mc:Fallback>
          <p:pic>
            <p:nvPicPr>
              <p:cNvPr id="5193" name="墨迹 5192">
                <a:extLst>
                  <a:ext uri="{FF2B5EF4-FFF2-40B4-BE49-F238E27FC236}">
                    <a16:creationId xmlns:a16="http://schemas.microsoft.com/office/drawing/2014/main" id="{041307CA-7C9E-0590-2445-21BEB7EB3F0D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9142150" y="847674"/>
                <a:ext cx="978480" cy="14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97" name="组合 5196">
            <a:extLst>
              <a:ext uri="{FF2B5EF4-FFF2-40B4-BE49-F238E27FC236}">
                <a16:creationId xmlns:a16="http://schemas.microsoft.com/office/drawing/2014/main" id="{8C8B9DF5-6BE2-2ACB-97EB-79504EE66167}"/>
              </a:ext>
            </a:extLst>
          </p:cNvPr>
          <p:cNvGrpSpPr/>
          <p:nvPr/>
        </p:nvGrpSpPr>
        <p:grpSpPr>
          <a:xfrm>
            <a:off x="7156390" y="1418274"/>
            <a:ext cx="2039760" cy="1847880"/>
            <a:chOff x="7156390" y="1418274"/>
            <a:chExt cx="2039760" cy="184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5194" name="墨迹 5193">
                  <a:extLst>
                    <a:ext uri="{FF2B5EF4-FFF2-40B4-BE49-F238E27FC236}">
                      <a16:creationId xmlns:a16="http://schemas.microsoft.com/office/drawing/2014/main" id="{FCB823C7-4AC5-C381-7EF1-6321B75B3D2C}"/>
                    </a:ext>
                  </a:extLst>
                </p14:cNvPr>
                <p14:cNvContentPartPr/>
                <p14:nvPr/>
              </p14:nvContentPartPr>
              <p14:xfrm>
                <a:off x="8769550" y="1418274"/>
                <a:ext cx="426600" cy="117360"/>
              </p14:xfrm>
            </p:contentPart>
          </mc:Choice>
          <mc:Fallback>
            <p:pic>
              <p:nvPicPr>
                <p:cNvPr id="5194" name="墨迹 5193">
                  <a:extLst>
                    <a:ext uri="{FF2B5EF4-FFF2-40B4-BE49-F238E27FC236}">
                      <a16:creationId xmlns:a16="http://schemas.microsoft.com/office/drawing/2014/main" id="{FCB823C7-4AC5-C381-7EF1-6321B75B3D2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760550" y="1409634"/>
                  <a:ext cx="444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5195" name="墨迹 5194">
                  <a:extLst>
                    <a:ext uri="{FF2B5EF4-FFF2-40B4-BE49-F238E27FC236}">
                      <a16:creationId xmlns:a16="http://schemas.microsoft.com/office/drawing/2014/main" id="{17135A9A-D682-C291-6E85-1FEB0ED31159}"/>
                    </a:ext>
                  </a:extLst>
                </p14:cNvPr>
                <p14:cNvContentPartPr/>
                <p14:nvPr/>
              </p14:nvContentPartPr>
              <p14:xfrm>
                <a:off x="7222630" y="1543554"/>
                <a:ext cx="1710360" cy="1722600"/>
              </p14:xfrm>
            </p:contentPart>
          </mc:Choice>
          <mc:Fallback>
            <p:pic>
              <p:nvPicPr>
                <p:cNvPr id="5195" name="墨迹 5194">
                  <a:extLst>
                    <a:ext uri="{FF2B5EF4-FFF2-40B4-BE49-F238E27FC236}">
                      <a16:creationId xmlns:a16="http://schemas.microsoft.com/office/drawing/2014/main" id="{17135A9A-D682-C291-6E85-1FEB0ED3115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13630" y="1534914"/>
                  <a:ext cx="1728000" cy="17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5196" name="墨迹 5195">
                  <a:extLst>
                    <a:ext uri="{FF2B5EF4-FFF2-40B4-BE49-F238E27FC236}">
                      <a16:creationId xmlns:a16="http://schemas.microsoft.com/office/drawing/2014/main" id="{A4221DEA-A9F3-CB88-A614-CEF354D1C674}"/>
                    </a:ext>
                  </a:extLst>
                </p14:cNvPr>
                <p14:cNvContentPartPr/>
                <p14:nvPr/>
              </p14:nvContentPartPr>
              <p14:xfrm>
                <a:off x="7156390" y="3094074"/>
                <a:ext cx="227160" cy="171720"/>
              </p14:xfrm>
            </p:contentPart>
          </mc:Choice>
          <mc:Fallback>
            <p:pic>
              <p:nvPicPr>
                <p:cNvPr id="5196" name="墨迹 5195">
                  <a:extLst>
                    <a:ext uri="{FF2B5EF4-FFF2-40B4-BE49-F238E27FC236}">
                      <a16:creationId xmlns:a16="http://schemas.microsoft.com/office/drawing/2014/main" id="{A4221DEA-A9F3-CB88-A614-CEF354D1C67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7390" y="3085074"/>
                  <a:ext cx="2448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5198" name="墨迹 5197">
                <a:extLst>
                  <a:ext uri="{FF2B5EF4-FFF2-40B4-BE49-F238E27FC236}">
                    <a16:creationId xmlns:a16="http://schemas.microsoft.com/office/drawing/2014/main" id="{EA570BCD-C43F-B051-8074-844CFC0D65E0}"/>
                  </a:ext>
                </a:extLst>
              </p14:cNvPr>
              <p14:cNvContentPartPr/>
              <p14:nvPr/>
            </p14:nvContentPartPr>
            <p14:xfrm>
              <a:off x="5552950" y="5544234"/>
              <a:ext cx="1084680" cy="227160"/>
            </p14:xfrm>
          </p:contentPart>
        </mc:Choice>
        <mc:Fallback>
          <p:pic>
            <p:nvPicPr>
              <p:cNvPr id="5198" name="墨迹 5197">
                <a:extLst>
                  <a:ext uri="{FF2B5EF4-FFF2-40B4-BE49-F238E27FC236}">
                    <a16:creationId xmlns:a16="http://schemas.microsoft.com/office/drawing/2014/main" id="{EA570BCD-C43F-B051-8074-844CFC0D65E0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543950" y="5535594"/>
                <a:ext cx="110232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23" name="组合 5222">
            <a:extLst>
              <a:ext uri="{FF2B5EF4-FFF2-40B4-BE49-F238E27FC236}">
                <a16:creationId xmlns:a16="http://schemas.microsoft.com/office/drawing/2014/main" id="{59E7DF17-A64A-DD29-E43E-F026DB7B39E2}"/>
              </a:ext>
            </a:extLst>
          </p:cNvPr>
          <p:cNvGrpSpPr/>
          <p:nvPr/>
        </p:nvGrpSpPr>
        <p:grpSpPr>
          <a:xfrm>
            <a:off x="5493550" y="5643234"/>
            <a:ext cx="1362600" cy="828360"/>
            <a:chOff x="5493550" y="5643234"/>
            <a:chExt cx="136260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5199" name="墨迹 5198">
                  <a:extLst>
                    <a:ext uri="{FF2B5EF4-FFF2-40B4-BE49-F238E27FC236}">
                      <a16:creationId xmlns:a16="http://schemas.microsoft.com/office/drawing/2014/main" id="{FD8A4FCC-7B42-3B23-B20B-DFF9FEAFDED3}"/>
                    </a:ext>
                  </a:extLst>
                </p14:cNvPr>
                <p14:cNvContentPartPr/>
                <p14:nvPr/>
              </p14:nvContentPartPr>
              <p14:xfrm>
                <a:off x="5493550" y="6025194"/>
                <a:ext cx="103680" cy="241200"/>
              </p14:xfrm>
            </p:contentPart>
          </mc:Choice>
          <mc:Fallback>
            <p:pic>
              <p:nvPicPr>
                <p:cNvPr id="5199" name="墨迹 5198">
                  <a:extLst>
                    <a:ext uri="{FF2B5EF4-FFF2-40B4-BE49-F238E27FC236}">
                      <a16:creationId xmlns:a16="http://schemas.microsoft.com/office/drawing/2014/main" id="{FD8A4FCC-7B42-3B23-B20B-DFF9FEAFDED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84550" y="6016194"/>
                  <a:ext cx="121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5200" name="墨迹 5199">
                  <a:extLst>
                    <a:ext uri="{FF2B5EF4-FFF2-40B4-BE49-F238E27FC236}">
                      <a16:creationId xmlns:a16="http://schemas.microsoft.com/office/drawing/2014/main" id="{CF690EF0-E46F-C9E0-4350-8676310D9BFA}"/>
                    </a:ext>
                  </a:extLst>
                </p14:cNvPr>
                <p14:cNvContentPartPr/>
                <p14:nvPr/>
              </p14:nvContentPartPr>
              <p14:xfrm>
                <a:off x="5576350" y="6038514"/>
                <a:ext cx="172080" cy="158760"/>
              </p14:xfrm>
            </p:contentPart>
          </mc:Choice>
          <mc:Fallback>
            <p:pic>
              <p:nvPicPr>
                <p:cNvPr id="5200" name="墨迹 5199">
                  <a:extLst>
                    <a:ext uri="{FF2B5EF4-FFF2-40B4-BE49-F238E27FC236}">
                      <a16:creationId xmlns:a16="http://schemas.microsoft.com/office/drawing/2014/main" id="{CF690EF0-E46F-C9E0-4350-8676310D9BF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67350" y="6029514"/>
                  <a:ext cx="189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5201" name="墨迹 5200">
                  <a:extLst>
                    <a:ext uri="{FF2B5EF4-FFF2-40B4-BE49-F238E27FC236}">
                      <a16:creationId xmlns:a16="http://schemas.microsoft.com/office/drawing/2014/main" id="{81FC1693-08C0-1603-584B-401CCFCBF9D1}"/>
                    </a:ext>
                  </a:extLst>
                </p14:cNvPr>
                <p14:cNvContentPartPr/>
                <p14:nvPr/>
              </p14:nvContentPartPr>
              <p14:xfrm>
                <a:off x="5685070" y="5850954"/>
                <a:ext cx="137520" cy="307080"/>
              </p14:xfrm>
            </p:contentPart>
          </mc:Choice>
          <mc:Fallback>
            <p:pic>
              <p:nvPicPr>
                <p:cNvPr id="5201" name="墨迹 5200">
                  <a:extLst>
                    <a:ext uri="{FF2B5EF4-FFF2-40B4-BE49-F238E27FC236}">
                      <a16:creationId xmlns:a16="http://schemas.microsoft.com/office/drawing/2014/main" id="{81FC1693-08C0-1603-584B-401CCFCBF9D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676070" y="5842314"/>
                  <a:ext cx="155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5202" name="墨迹 5201">
                  <a:extLst>
                    <a:ext uri="{FF2B5EF4-FFF2-40B4-BE49-F238E27FC236}">
                      <a16:creationId xmlns:a16="http://schemas.microsoft.com/office/drawing/2014/main" id="{94557F05-7F65-2A0E-498E-AC9EE7D754C7}"/>
                    </a:ext>
                  </a:extLst>
                </p14:cNvPr>
                <p14:cNvContentPartPr/>
                <p14:nvPr/>
              </p14:nvContentPartPr>
              <p14:xfrm>
                <a:off x="5843110" y="5966874"/>
                <a:ext cx="71280" cy="131400"/>
              </p14:xfrm>
            </p:contentPart>
          </mc:Choice>
          <mc:Fallback>
            <p:pic>
              <p:nvPicPr>
                <p:cNvPr id="5202" name="墨迹 5201">
                  <a:extLst>
                    <a:ext uri="{FF2B5EF4-FFF2-40B4-BE49-F238E27FC236}">
                      <a16:creationId xmlns:a16="http://schemas.microsoft.com/office/drawing/2014/main" id="{94557F05-7F65-2A0E-498E-AC9EE7D754C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834110" y="5958234"/>
                  <a:ext cx="88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5203" name="墨迹 5202">
                  <a:extLst>
                    <a:ext uri="{FF2B5EF4-FFF2-40B4-BE49-F238E27FC236}">
                      <a16:creationId xmlns:a16="http://schemas.microsoft.com/office/drawing/2014/main" id="{965C9584-B2C7-EF6E-E150-45CFB2EA4A75}"/>
                    </a:ext>
                  </a:extLst>
                </p14:cNvPr>
                <p14:cNvContentPartPr/>
                <p14:nvPr/>
              </p14:nvContentPartPr>
              <p14:xfrm>
                <a:off x="5945350" y="5937714"/>
                <a:ext cx="70920" cy="363240"/>
              </p14:xfrm>
            </p:contentPart>
          </mc:Choice>
          <mc:Fallback>
            <p:pic>
              <p:nvPicPr>
                <p:cNvPr id="5203" name="墨迹 5202">
                  <a:extLst>
                    <a:ext uri="{FF2B5EF4-FFF2-40B4-BE49-F238E27FC236}">
                      <a16:creationId xmlns:a16="http://schemas.microsoft.com/office/drawing/2014/main" id="{965C9584-B2C7-EF6E-E150-45CFB2EA4A7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36350" y="5929074"/>
                  <a:ext cx="885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5204" name="墨迹 5203">
                  <a:extLst>
                    <a:ext uri="{FF2B5EF4-FFF2-40B4-BE49-F238E27FC236}">
                      <a16:creationId xmlns:a16="http://schemas.microsoft.com/office/drawing/2014/main" id="{34A947E0-29DB-331E-0CE0-52BA49BF2CC1}"/>
                    </a:ext>
                  </a:extLst>
                </p14:cNvPr>
                <p14:cNvContentPartPr/>
                <p14:nvPr/>
              </p14:nvContentPartPr>
              <p14:xfrm>
                <a:off x="5927350" y="5926554"/>
                <a:ext cx="100800" cy="181080"/>
              </p14:xfrm>
            </p:contentPart>
          </mc:Choice>
          <mc:Fallback>
            <p:pic>
              <p:nvPicPr>
                <p:cNvPr id="5204" name="墨迹 5203">
                  <a:extLst>
                    <a:ext uri="{FF2B5EF4-FFF2-40B4-BE49-F238E27FC236}">
                      <a16:creationId xmlns:a16="http://schemas.microsoft.com/office/drawing/2014/main" id="{34A947E0-29DB-331E-0CE0-52BA49BF2CC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918710" y="5917914"/>
                  <a:ext cx="118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5205" name="墨迹 5204">
                  <a:extLst>
                    <a:ext uri="{FF2B5EF4-FFF2-40B4-BE49-F238E27FC236}">
                      <a16:creationId xmlns:a16="http://schemas.microsoft.com/office/drawing/2014/main" id="{EF5BC7F0-2CE1-E95F-9385-D32895914928}"/>
                    </a:ext>
                  </a:extLst>
                </p14:cNvPr>
                <p14:cNvContentPartPr/>
                <p14:nvPr/>
              </p14:nvContentPartPr>
              <p14:xfrm>
                <a:off x="6037150" y="5914314"/>
                <a:ext cx="118080" cy="158760"/>
              </p14:xfrm>
            </p:contentPart>
          </mc:Choice>
          <mc:Fallback>
            <p:pic>
              <p:nvPicPr>
                <p:cNvPr id="5205" name="墨迹 5204">
                  <a:extLst>
                    <a:ext uri="{FF2B5EF4-FFF2-40B4-BE49-F238E27FC236}">
                      <a16:creationId xmlns:a16="http://schemas.microsoft.com/office/drawing/2014/main" id="{EF5BC7F0-2CE1-E95F-9385-D3289591492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28150" y="5905314"/>
                  <a:ext cx="135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5206" name="墨迹 5205">
                  <a:extLst>
                    <a:ext uri="{FF2B5EF4-FFF2-40B4-BE49-F238E27FC236}">
                      <a16:creationId xmlns:a16="http://schemas.microsoft.com/office/drawing/2014/main" id="{2D0CF6D1-99CD-CB1D-BDF5-4AA84F68C93D}"/>
                    </a:ext>
                  </a:extLst>
                </p14:cNvPr>
                <p14:cNvContentPartPr/>
                <p14:nvPr/>
              </p14:nvContentPartPr>
              <p14:xfrm>
                <a:off x="6162430" y="5880834"/>
                <a:ext cx="60480" cy="124200"/>
              </p14:xfrm>
            </p:contentPart>
          </mc:Choice>
          <mc:Fallback>
            <p:pic>
              <p:nvPicPr>
                <p:cNvPr id="5206" name="墨迹 5205">
                  <a:extLst>
                    <a:ext uri="{FF2B5EF4-FFF2-40B4-BE49-F238E27FC236}">
                      <a16:creationId xmlns:a16="http://schemas.microsoft.com/office/drawing/2014/main" id="{2D0CF6D1-99CD-CB1D-BDF5-4AA84F68C93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53790" y="5871834"/>
                  <a:ext cx="78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5207" name="墨迹 5206">
                  <a:extLst>
                    <a:ext uri="{FF2B5EF4-FFF2-40B4-BE49-F238E27FC236}">
                      <a16:creationId xmlns:a16="http://schemas.microsoft.com/office/drawing/2014/main" id="{EACB2C17-B677-DF3D-13E9-A6F54848DB03}"/>
                    </a:ext>
                  </a:extLst>
                </p14:cNvPr>
                <p14:cNvContentPartPr/>
                <p14:nvPr/>
              </p14:nvContentPartPr>
              <p14:xfrm>
                <a:off x="6213910" y="5847354"/>
                <a:ext cx="127800" cy="148320"/>
              </p14:xfrm>
            </p:contentPart>
          </mc:Choice>
          <mc:Fallback>
            <p:pic>
              <p:nvPicPr>
                <p:cNvPr id="5207" name="墨迹 5206">
                  <a:extLst>
                    <a:ext uri="{FF2B5EF4-FFF2-40B4-BE49-F238E27FC236}">
                      <a16:creationId xmlns:a16="http://schemas.microsoft.com/office/drawing/2014/main" id="{EACB2C17-B677-DF3D-13E9-A6F54848DB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204910" y="5838354"/>
                  <a:ext cx="1454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5208" name="墨迹 5207">
                  <a:extLst>
                    <a:ext uri="{FF2B5EF4-FFF2-40B4-BE49-F238E27FC236}">
                      <a16:creationId xmlns:a16="http://schemas.microsoft.com/office/drawing/2014/main" id="{D31759A7-4826-64C9-2329-25C5A871E5FE}"/>
                    </a:ext>
                  </a:extLst>
                </p14:cNvPr>
                <p14:cNvContentPartPr/>
                <p14:nvPr/>
              </p14:nvContentPartPr>
              <p14:xfrm>
                <a:off x="6469870" y="5643234"/>
                <a:ext cx="141840" cy="232200"/>
              </p14:xfrm>
            </p:contentPart>
          </mc:Choice>
          <mc:Fallback>
            <p:pic>
              <p:nvPicPr>
                <p:cNvPr id="5208" name="墨迹 5207">
                  <a:extLst>
                    <a:ext uri="{FF2B5EF4-FFF2-40B4-BE49-F238E27FC236}">
                      <a16:creationId xmlns:a16="http://schemas.microsoft.com/office/drawing/2014/main" id="{D31759A7-4826-64C9-2329-25C5A871E5F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61230" y="5634234"/>
                  <a:ext cx="159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5209" name="墨迹 5208">
                  <a:extLst>
                    <a:ext uri="{FF2B5EF4-FFF2-40B4-BE49-F238E27FC236}">
                      <a16:creationId xmlns:a16="http://schemas.microsoft.com/office/drawing/2014/main" id="{1008B956-705E-2F04-728B-A09F54081C07}"/>
                    </a:ext>
                  </a:extLst>
                </p14:cNvPr>
                <p14:cNvContentPartPr/>
                <p14:nvPr/>
              </p14:nvContentPartPr>
              <p14:xfrm>
                <a:off x="6501910" y="5819274"/>
                <a:ext cx="164880" cy="48600"/>
              </p14:xfrm>
            </p:contentPart>
          </mc:Choice>
          <mc:Fallback>
            <p:pic>
              <p:nvPicPr>
                <p:cNvPr id="5209" name="墨迹 5208">
                  <a:extLst>
                    <a:ext uri="{FF2B5EF4-FFF2-40B4-BE49-F238E27FC236}">
                      <a16:creationId xmlns:a16="http://schemas.microsoft.com/office/drawing/2014/main" id="{1008B956-705E-2F04-728B-A09F54081C0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492910" y="5810634"/>
                  <a:ext cx="182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5211" name="墨迹 5210">
                  <a:extLst>
                    <a:ext uri="{FF2B5EF4-FFF2-40B4-BE49-F238E27FC236}">
                      <a16:creationId xmlns:a16="http://schemas.microsoft.com/office/drawing/2014/main" id="{CC1D77FA-249C-4C80-2B85-DF111086AF0B}"/>
                    </a:ext>
                  </a:extLst>
                </p14:cNvPr>
                <p14:cNvContentPartPr/>
                <p14:nvPr/>
              </p14:nvContentPartPr>
              <p14:xfrm>
                <a:off x="5775070" y="6237234"/>
                <a:ext cx="196200" cy="234360"/>
              </p14:xfrm>
            </p:contentPart>
          </mc:Choice>
          <mc:Fallback>
            <p:pic>
              <p:nvPicPr>
                <p:cNvPr id="5211" name="墨迹 5210">
                  <a:extLst>
                    <a:ext uri="{FF2B5EF4-FFF2-40B4-BE49-F238E27FC236}">
                      <a16:creationId xmlns:a16="http://schemas.microsoft.com/office/drawing/2014/main" id="{CC1D77FA-249C-4C80-2B85-DF111086AF0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766430" y="6228594"/>
                  <a:ext cx="213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5215" name="墨迹 5214">
                  <a:extLst>
                    <a:ext uri="{FF2B5EF4-FFF2-40B4-BE49-F238E27FC236}">
                      <a16:creationId xmlns:a16="http://schemas.microsoft.com/office/drawing/2014/main" id="{6C5491DF-9844-B7B6-2E10-ADC632363BFB}"/>
                    </a:ext>
                  </a:extLst>
                </p14:cNvPr>
                <p14:cNvContentPartPr/>
                <p14:nvPr/>
              </p14:nvContentPartPr>
              <p14:xfrm>
                <a:off x="6348910" y="6009354"/>
                <a:ext cx="268560" cy="285480"/>
              </p14:xfrm>
            </p:contentPart>
          </mc:Choice>
          <mc:Fallback>
            <p:pic>
              <p:nvPicPr>
                <p:cNvPr id="5215" name="墨迹 5214">
                  <a:extLst>
                    <a:ext uri="{FF2B5EF4-FFF2-40B4-BE49-F238E27FC236}">
                      <a16:creationId xmlns:a16="http://schemas.microsoft.com/office/drawing/2014/main" id="{6C5491DF-9844-B7B6-2E10-ADC632363BF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340270" y="6000714"/>
                  <a:ext cx="286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5216" name="墨迹 5215">
                  <a:extLst>
                    <a:ext uri="{FF2B5EF4-FFF2-40B4-BE49-F238E27FC236}">
                      <a16:creationId xmlns:a16="http://schemas.microsoft.com/office/drawing/2014/main" id="{2BD9DC47-6396-8129-B46D-79B0641A983E}"/>
                    </a:ext>
                  </a:extLst>
                </p14:cNvPr>
                <p14:cNvContentPartPr/>
                <p14:nvPr/>
              </p14:nvContentPartPr>
              <p14:xfrm>
                <a:off x="6644110" y="5917554"/>
                <a:ext cx="127440" cy="195480"/>
              </p14:xfrm>
            </p:contentPart>
          </mc:Choice>
          <mc:Fallback>
            <p:pic>
              <p:nvPicPr>
                <p:cNvPr id="5216" name="墨迹 5215">
                  <a:extLst>
                    <a:ext uri="{FF2B5EF4-FFF2-40B4-BE49-F238E27FC236}">
                      <a16:creationId xmlns:a16="http://schemas.microsoft.com/office/drawing/2014/main" id="{2BD9DC47-6396-8129-B46D-79B0641A983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635110" y="5908554"/>
                  <a:ext cx="145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5217" name="墨迹 5216">
                  <a:extLst>
                    <a:ext uri="{FF2B5EF4-FFF2-40B4-BE49-F238E27FC236}">
                      <a16:creationId xmlns:a16="http://schemas.microsoft.com/office/drawing/2014/main" id="{BD164F43-ACBF-1264-DDBB-21B9BC9053C3}"/>
                    </a:ext>
                  </a:extLst>
                </p14:cNvPr>
                <p14:cNvContentPartPr/>
                <p14:nvPr/>
              </p14:nvContentPartPr>
              <p14:xfrm>
                <a:off x="6580390" y="5979834"/>
                <a:ext cx="275760" cy="237600"/>
              </p14:xfrm>
            </p:contentPart>
          </mc:Choice>
          <mc:Fallback>
            <p:pic>
              <p:nvPicPr>
                <p:cNvPr id="5217" name="墨迹 5216">
                  <a:extLst>
                    <a:ext uri="{FF2B5EF4-FFF2-40B4-BE49-F238E27FC236}">
                      <a16:creationId xmlns:a16="http://schemas.microsoft.com/office/drawing/2014/main" id="{BD164F43-ACBF-1264-DDBB-21B9BC9053C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571390" y="5970834"/>
                  <a:ext cx="293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5219" name="墨迹 5218">
                  <a:extLst>
                    <a:ext uri="{FF2B5EF4-FFF2-40B4-BE49-F238E27FC236}">
                      <a16:creationId xmlns:a16="http://schemas.microsoft.com/office/drawing/2014/main" id="{DE0A891F-DA17-4F0C-135A-629EF3A6F062}"/>
                    </a:ext>
                  </a:extLst>
                </p14:cNvPr>
                <p14:cNvContentPartPr/>
                <p14:nvPr/>
              </p14:nvContentPartPr>
              <p14:xfrm>
                <a:off x="5989990" y="6232914"/>
                <a:ext cx="69840" cy="217080"/>
              </p14:xfrm>
            </p:contentPart>
          </mc:Choice>
          <mc:Fallback>
            <p:pic>
              <p:nvPicPr>
                <p:cNvPr id="5219" name="墨迹 5218">
                  <a:extLst>
                    <a:ext uri="{FF2B5EF4-FFF2-40B4-BE49-F238E27FC236}">
                      <a16:creationId xmlns:a16="http://schemas.microsoft.com/office/drawing/2014/main" id="{DE0A891F-DA17-4F0C-135A-629EF3A6F06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980990" y="6223914"/>
                  <a:ext cx="87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5220" name="墨迹 5219">
                  <a:extLst>
                    <a:ext uri="{FF2B5EF4-FFF2-40B4-BE49-F238E27FC236}">
                      <a16:creationId xmlns:a16="http://schemas.microsoft.com/office/drawing/2014/main" id="{0A787E05-4B56-C114-4D82-C08E73D280FD}"/>
                    </a:ext>
                  </a:extLst>
                </p14:cNvPr>
                <p14:cNvContentPartPr/>
                <p14:nvPr/>
              </p14:nvContentPartPr>
              <p14:xfrm>
                <a:off x="6074590" y="6230754"/>
                <a:ext cx="49320" cy="134280"/>
              </p14:xfrm>
            </p:contentPart>
          </mc:Choice>
          <mc:Fallback>
            <p:pic>
              <p:nvPicPr>
                <p:cNvPr id="5220" name="墨迹 5219">
                  <a:extLst>
                    <a:ext uri="{FF2B5EF4-FFF2-40B4-BE49-F238E27FC236}">
                      <a16:creationId xmlns:a16="http://schemas.microsoft.com/office/drawing/2014/main" id="{0A787E05-4B56-C114-4D82-C08E73D280F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065590" y="6221754"/>
                  <a:ext cx="66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5221" name="墨迹 5220">
                  <a:extLst>
                    <a:ext uri="{FF2B5EF4-FFF2-40B4-BE49-F238E27FC236}">
                      <a16:creationId xmlns:a16="http://schemas.microsoft.com/office/drawing/2014/main" id="{A200C0E8-BC4E-97DF-E64D-B4B8F856DBF7}"/>
                    </a:ext>
                  </a:extLst>
                </p14:cNvPr>
                <p14:cNvContentPartPr/>
                <p14:nvPr/>
              </p14:nvContentPartPr>
              <p14:xfrm>
                <a:off x="6141910" y="6106194"/>
                <a:ext cx="156960" cy="221400"/>
              </p14:xfrm>
            </p:contentPart>
          </mc:Choice>
          <mc:Fallback>
            <p:pic>
              <p:nvPicPr>
                <p:cNvPr id="5221" name="墨迹 5220">
                  <a:extLst>
                    <a:ext uri="{FF2B5EF4-FFF2-40B4-BE49-F238E27FC236}">
                      <a16:creationId xmlns:a16="http://schemas.microsoft.com/office/drawing/2014/main" id="{A200C0E8-BC4E-97DF-E64D-B4B8F856DBF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132910" y="6097554"/>
                  <a:ext cx="17460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28" name="组合 5227">
            <a:extLst>
              <a:ext uri="{FF2B5EF4-FFF2-40B4-BE49-F238E27FC236}">
                <a16:creationId xmlns:a16="http://schemas.microsoft.com/office/drawing/2014/main" id="{6301D67E-D0DC-D6D9-E92F-6584F02B0DD1}"/>
              </a:ext>
            </a:extLst>
          </p:cNvPr>
          <p:cNvGrpSpPr/>
          <p:nvPr/>
        </p:nvGrpSpPr>
        <p:grpSpPr>
          <a:xfrm>
            <a:off x="7656430" y="5355594"/>
            <a:ext cx="1246680" cy="879840"/>
            <a:chOff x="7656430" y="5355594"/>
            <a:chExt cx="1246680" cy="87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5222" name="墨迹 5221">
                  <a:extLst>
                    <a:ext uri="{FF2B5EF4-FFF2-40B4-BE49-F238E27FC236}">
                      <a16:creationId xmlns:a16="http://schemas.microsoft.com/office/drawing/2014/main" id="{1C9F09A9-87D7-728F-03CB-A3CDF311302D}"/>
                    </a:ext>
                  </a:extLst>
                </p14:cNvPr>
                <p14:cNvContentPartPr/>
                <p14:nvPr/>
              </p14:nvContentPartPr>
              <p14:xfrm>
                <a:off x="7656430" y="5741874"/>
                <a:ext cx="136440" cy="159120"/>
              </p14:xfrm>
            </p:contentPart>
          </mc:Choice>
          <mc:Fallback>
            <p:pic>
              <p:nvPicPr>
                <p:cNvPr id="5222" name="墨迹 5221">
                  <a:extLst>
                    <a:ext uri="{FF2B5EF4-FFF2-40B4-BE49-F238E27FC236}">
                      <a16:creationId xmlns:a16="http://schemas.microsoft.com/office/drawing/2014/main" id="{1C9F09A9-87D7-728F-03CB-A3CDF311302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47430" y="5732874"/>
                  <a:ext cx="154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5224" name="墨迹 5223">
                  <a:extLst>
                    <a:ext uri="{FF2B5EF4-FFF2-40B4-BE49-F238E27FC236}">
                      <a16:creationId xmlns:a16="http://schemas.microsoft.com/office/drawing/2014/main" id="{5A006858-A3B0-8E18-6304-56712A043C01}"/>
                    </a:ext>
                  </a:extLst>
                </p14:cNvPr>
                <p14:cNvContentPartPr/>
                <p14:nvPr/>
              </p14:nvContentPartPr>
              <p14:xfrm>
                <a:off x="7838230" y="5772114"/>
                <a:ext cx="211320" cy="370440"/>
              </p14:xfrm>
            </p:contentPart>
          </mc:Choice>
          <mc:Fallback>
            <p:pic>
              <p:nvPicPr>
                <p:cNvPr id="5224" name="墨迹 5223">
                  <a:extLst>
                    <a:ext uri="{FF2B5EF4-FFF2-40B4-BE49-F238E27FC236}">
                      <a16:creationId xmlns:a16="http://schemas.microsoft.com/office/drawing/2014/main" id="{5A006858-A3B0-8E18-6304-56712A043C0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829590" y="5763114"/>
                  <a:ext cx="2289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5225" name="墨迹 5224">
                  <a:extLst>
                    <a:ext uri="{FF2B5EF4-FFF2-40B4-BE49-F238E27FC236}">
                      <a16:creationId xmlns:a16="http://schemas.microsoft.com/office/drawing/2014/main" id="{1A4F1874-D8D9-76AD-151F-6F1139CB7466}"/>
                    </a:ext>
                  </a:extLst>
                </p14:cNvPr>
                <p14:cNvContentPartPr/>
                <p14:nvPr/>
              </p14:nvContentPartPr>
              <p14:xfrm>
                <a:off x="8053510" y="5800194"/>
                <a:ext cx="61560" cy="196920"/>
              </p14:xfrm>
            </p:contentPart>
          </mc:Choice>
          <mc:Fallback>
            <p:pic>
              <p:nvPicPr>
                <p:cNvPr id="5225" name="墨迹 5224">
                  <a:extLst>
                    <a:ext uri="{FF2B5EF4-FFF2-40B4-BE49-F238E27FC236}">
                      <a16:creationId xmlns:a16="http://schemas.microsoft.com/office/drawing/2014/main" id="{1A4F1874-D8D9-76AD-151F-6F1139CB746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044510" y="5791194"/>
                  <a:ext cx="79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5227" name="墨迹 5226">
                  <a:extLst>
                    <a:ext uri="{FF2B5EF4-FFF2-40B4-BE49-F238E27FC236}">
                      <a16:creationId xmlns:a16="http://schemas.microsoft.com/office/drawing/2014/main" id="{DF4ED5CF-BC77-6B47-3046-A74F558A0503}"/>
                    </a:ext>
                  </a:extLst>
                </p14:cNvPr>
                <p14:cNvContentPartPr/>
                <p14:nvPr/>
              </p14:nvContentPartPr>
              <p14:xfrm>
                <a:off x="8107870" y="5355594"/>
                <a:ext cx="795240" cy="879840"/>
              </p14:xfrm>
            </p:contentPart>
          </mc:Choice>
          <mc:Fallback>
            <p:pic>
              <p:nvPicPr>
                <p:cNvPr id="5227" name="墨迹 5226">
                  <a:extLst>
                    <a:ext uri="{FF2B5EF4-FFF2-40B4-BE49-F238E27FC236}">
                      <a16:creationId xmlns:a16="http://schemas.microsoft.com/office/drawing/2014/main" id="{DF4ED5CF-BC77-6B47-3046-A74F558A050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098870" y="5346594"/>
                  <a:ext cx="812880" cy="897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Data Density</a:t>
            </a:r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2" cstate="print"/>
          <a:srcRect l="3150" t="18900" r="2050" b="49137"/>
          <a:stretch>
            <a:fillRect/>
          </a:stretch>
        </p:blipFill>
        <p:spPr bwMode="auto">
          <a:xfrm>
            <a:off x="395536" y="1268760"/>
            <a:ext cx="835292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2996952"/>
            <a:ext cx="882895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Consider modelling distribution of 100x100x3 RGB Images</a:t>
            </a:r>
          </a:p>
          <a:p>
            <a:endParaRPr lang="en-CA" sz="2000" dirty="0"/>
          </a:p>
          <a:p>
            <a:r>
              <a:rPr lang="en-CA" sz="2000" dirty="0"/>
              <a:t>Gaussian w/ spherical covariance:    1            		covariance matrix parameters</a:t>
            </a:r>
          </a:p>
          <a:p>
            <a:endParaRPr lang="en-CA" sz="2000" dirty="0"/>
          </a:p>
          <a:p>
            <a:r>
              <a:rPr lang="en-CA" sz="2000" dirty="0"/>
              <a:t>Gaussian w/ diagonal covariance: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D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dirty="0"/>
              <a:t> 	         	covariance matrix parameters</a:t>
            </a:r>
          </a:p>
          <a:p>
            <a:endParaRPr lang="en-CA" sz="2000" dirty="0"/>
          </a:p>
          <a:p>
            <a:r>
              <a:rPr lang="en-CA" sz="2000" dirty="0"/>
              <a:t>Full Gaussian:		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~D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		covariance matrix parameters</a:t>
            </a:r>
          </a:p>
          <a:p>
            <a:endParaRPr lang="en-CA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CA" sz="2000" dirty="0">
                <a:cs typeface="Times New Roman" pitchFamily="18" charset="0"/>
              </a:rPr>
              <a:t>PPCA:  			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~</a:t>
            </a:r>
            <a:r>
              <a:rPr lang="en-CA" sz="20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2000" baseline="-250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h 	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covariance matrix parameters</a:t>
            </a:r>
            <a:endParaRPr lang="en-CA" sz="2000" dirty="0">
              <a:cs typeface="Times New Roman" pitchFamily="18" charset="0"/>
            </a:endParaRPr>
          </a:p>
          <a:p>
            <a:endParaRPr lang="en-CA" sz="2000" dirty="0">
              <a:cs typeface="Times New Roman" pitchFamily="18" charset="0"/>
            </a:endParaRPr>
          </a:p>
          <a:p>
            <a:r>
              <a:rPr lang="en-CA" sz="2000" dirty="0">
                <a:cs typeface="Times New Roman" pitchFamily="18" charset="0"/>
              </a:rPr>
              <a:t>Factor Analysis:		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~</a:t>
            </a:r>
            <a:r>
              <a:rPr lang="en-CA" sz="20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2000" baseline="-250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(D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+1)	 covariance matrix parameters</a:t>
            </a:r>
            <a:endParaRPr lang="en-CA" sz="2000" dirty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1150" y="6488668"/>
            <a:ext cx="385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(full covariance in subspace + diagonal)</a:t>
            </a:r>
          </a:p>
        </p:txBody>
      </p:sp>
      <p:cxnSp>
        <p:nvCxnSpPr>
          <p:cNvPr id="10" name="Straight Arrow Connector 9"/>
          <p:cNvCxnSpPr>
            <a:stCxn id="8" idx="1"/>
            <a:endCxn id="7" idx="2"/>
          </p:cNvCxnSpPr>
          <p:nvPr/>
        </p:nvCxnSpPr>
        <p:spPr>
          <a:xfrm rot="10800000">
            <a:off x="4738006" y="6474828"/>
            <a:ext cx="553144" cy="198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48" y="1412776"/>
            <a:ext cx="8884148" cy="397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Compromise between </a:t>
            </a:r>
          </a:p>
          <a:p>
            <a:pPr marL="914400" lvl="1" indent="-514350"/>
            <a:r>
              <a:rPr lang="en-CA" sz="2400" dirty="0"/>
              <a:t>Full covariance matrix (desirable but many parameters)</a:t>
            </a:r>
          </a:p>
          <a:p>
            <a:pPr marL="914400" lvl="1" indent="-514350"/>
            <a:r>
              <a:rPr lang="en-CA" sz="2400" dirty="0"/>
              <a:t>Diagonal covariance  matrix (no modelling of covariance)</a:t>
            </a:r>
          </a:p>
          <a:p>
            <a:pPr marL="914400" lvl="1" indent="-514350"/>
            <a:endParaRPr lang="en-CA" sz="2400" dirty="0"/>
          </a:p>
          <a:p>
            <a:pPr marL="514350" indent="-514350">
              <a:buNone/>
            </a:pPr>
            <a:r>
              <a:rPr lang="en-CA" sz="2800" dirty="0"/>
              <a:t>Models full covariance in a subspace </a:t>
            </a:r>
            <a:r>
              <a:rPr lang="en-CA" sz="2800" b="1" dirty="0">
                <a:latin typeface="Symbol" pitchFamily="18" charset="2"/>
              </a:rPr>
              <a:t>F</a:t>
            </a:r>
          </a:p>
          <a:p>
            <a:pPr marL="514350" indent="-514350">
              <a:buNone/>
            </a:pPr>
            <a:r>
              <a:rPr lang="en-CA" sz="2800" dirty="0"/>
              <a:t>Mops everything else up with diagonal component </a:t>
            </a:r>
            <a:r>
              <a:rPr lang="en-CA" sz="2800" dirty="0">
                <a:latin typeface="Symbol" pitchFamily="18" charset="2"/>
              </a:rPr>
              <a:t>S</a:t>
            </a:r>
          </a:p>
          <a:p>
            <a:pPr marL="514350" indent="-51435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941168"/>
            <a:ext cx="7042597" cy="9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Analysis as a Marginalization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916832"/>
            <a:ext cx="5040560" cy="131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005064"/>
            <a:ext cx="827768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3501008"/>
            <a:ext cx="528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Then it can be shown (not  obvious)  that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628800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Let’s define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C05FBF-AC5C-9BDE-55EC-305051BC323D}"/>
                  </a:ext>
                </a:extLst>
              </p14:cNvPr>
              <p14:cNvContentPartPr/>
              <p14:nvPr/>
            </p14:nvContentPartPr>
            <p14:xfrm>
              <a:off x="4153630" y="5185674"/>
              <a:ext cx="4916520" cy="375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C05FBF-AC5C-9BDE-55EC-305051BC32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4630" y="5176674"/>
                <a:ext cx="4934160" cy="39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8848" y="1268760"/>
            <a:ext cx="633150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5301208"/>
            <a:ext cx="5112568" cy="133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Sampling from factor analyzer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5996EE3-D29C-1630-285C-7AB2E080FA6B}"/>
              </a:ext>
            </a:extLst>
          </p:cNvPr>
          <p:cNvGrpSpPr/>
          <p:nvPr/>
        </p:nvGrpSpPr>
        <p:grpSpPr>
          <a:xfrm>
            <a:off x="4649710" y="-22446"/>
            <a:ext cx="2850840" cy="1350720"/>
            <a:chOff x="4649710" y="-22446"/>
            <a:chExt cx="2850840" cy="13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AF5307D-15CA-E316-524B-4BADBB54AB02}"/>
                    </a:ext>
                  </a:extLst>
                </p14:cNvPr>
                <p14:cNvContentPartPr/>
                <p14:nvPr/>
              </p14:nvContentPartPr>
              <p14:xfrm>
                <a:off x="4649710" y="520074"/>
                <a:ext cx="397800" cy="8082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AF5307D-15CA-E316-524B-4BADBB54AB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40710" y="511434"/>
                  <a:ext cx="41544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8446909-7CB5-8056-2F5E-C127E47C4FE5}"/>
                    </a:ext>
                  </a:extLst>
                </p14:cNvPr>
                <p14:cNvContentPartPr/>
                <p14:nvPr/>
              </p14:nvContentPartPr>
              <p14:xfrm>
                <a:off x="5045710" y="360594"/>
                <a:ext cx="35280" cy="1936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8446909-7CB5-8056-2F5E-C127E47C4F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6710" y="351954"/>
                  <a:ext cx="52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FFF631-9A03-4D9A-6A3C-43E4830B5337}"/>
                    </a:ext>
                  </a:extLst>
                </p14:cNvPr>
                <p14:cNvContentPartPr/>
                <p14:nvPr/>
              </p14:nvContentPartPr>
              <p14:xfrm>
                <a:off x="5006830" y="275634"/>
                <a:ext cx="258480" cy="2444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FFF631-9A03-4D9A-6A3C-43E4830B53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8190" y="266634"/>
                  <a:ext cx="2761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725D0EA-2AB7-A86D-19A5-9A06E9947116}"/>
                    </a:ext>
                  </a:extLst>
                </p14:cNvPr>
                <p14:cNvContentPartPr/>
                <p14:nvPr/>
              </p14:nvContentPartPr>
              <p14:xfrm>
                <a:off x="5070910" y="344754"/>
                <a:ext cx="65880" cy="121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725D0EA-2AB7-A86D-19A5-9A06E99471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61910" y="336114"/>
                  <a:ext cx="83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28EA684-BD41-559B-54A6-BE58175126FA}"/>
                    </a:ext>
                  </a:extLst>
                </p14:cNvPr>
                <p14:cNvContentPartPr/>
                <p14:nvPr/>
              </p14:nvContentPartPr>
              <p14:xfrm>
                <a:off x="5074510" y="345474"/>
                <a:ext cx="69840" cy="188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28EA684-BD41-559B-54A6-BE58175126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65870" y="336834"/>
                  <a:ext cx="87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6A49B34-3AE4-BD4F-959C-A6A42F297E95}"/>
                    </a:ext>
                  </a:extLst>
                </p14:cNvPr>
                <p14:cNvContentPartPr/>
                <p14:nvPr/>
              </p14:nvContentPartPr>
              <p14:xfrm>
                <a:off x="5219590" y="237474"/>
                <a:ext cx="86040" cy="252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6A49B34-3AE4-BD4F-959C-A6A42F297E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0950" y="228474"/>
                  <a:ext cx="103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946E14B-3A1B-B679-52ED-F1BC44DAE901}"/>
                    </a:ext>
                  </a:extLst>
                </p14:cNvPr>
                <p14:cNvContentPartPr/>
                <p14:nvPr/>
              </p14:nvContentPartPr>
              <p14:xfrm>
                <a:off x="5277910" y="248274"/>
                <a:ext cx="61560" cy="2084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946E14B-3A1B-B679-52ED-F1BC44DAE9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8910" y="239274"/>
                  <a:ext cx="79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E13D86E-8BBA-5F9E-4F53-E6944316A555}"/>
                    </a:ext>
                  </a:extLst>
                </p14:cNvPr>
                <p14:cNvContentPartPr/>
                <p14:nvPr/>
              </p14:nvContentPartPr>
              <p14:xfrm>
                <a:off x="5228590" y="239634"/>
                <a:ext cx="230400" cy="212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E13D86E-8BBA-5F9E-4F53-E6944316A5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19950" y="230994"/>
                  <a:ext cx="248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DA23B3A-B042-9A90-4BED-DEE570B9DC1F}"/>
                    </a:ext>
                  </a:extLst>
                </p14:cNvPr>
                <p14:cNvContentPartPr/>
                <p14:nvPr/>
              </p14:nvContentPartPr>
              <p14:xfrm>
                <a:off x="5414350" y="160074"/>
                <a:ext cx="139680" cy="241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DA23B3A-B042-9A90-4BED-DEE570B9DC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05710" y="151434"/>
                  <a:ext cx="157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A8768BE-63BA-DB56-0535-F15665E79758}"/>
                    </a:ext>
                  </a:extLst>
                </p14:cNvPr>
                <p14:cNvContentPartPr/>
                <p14:nvPr/>
              </p14:nvContentPartPr>
              <p14:xfrm>
                <a:off x="5506870" y="173034"/>
                <a:ext cx="65160" cy="152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A8768BE-63BA-DB56-0535-F15665E797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98230" y="164394"/>
                  <a:ext cx="82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2B83729-7954-E60A-C854-E46B7EEC7340}"/>
                    </a:ext>
                  </a:extLst>
                </p14:cNvPr>
                <p14:cNvContentPartPr/>
                <p14:nvPr/>
              </p14:nvContentPartPr>
              <p14:xfrm>
                <a:off x="5512990" y="327114"/>
                <a:ext cx="123120" cy="601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2B83729-7954-E60A-C854-E46B7EEC73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04350" y="318114"/>
                  <a:ext cx="140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90485B2-C986-64C9-B778-CB3C3DAB35E2}"/>
                    </a:ext>
                  </a:extLst>
                </p14:cNvPr>
                <p14:cNvContentPartPr/>
                <p14:nvPr/>
              </p14:nvContentPartPr>
              <p14:xfrm>
                <a:off x="5665990" y="13914"/>
                <a:ext cx="108720" cy="824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90485B2-C986-64C9-B778-CB3C3DAB35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57350" y="5274"/>
                  <a:ext cx="126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958B856-AB7F-E7A6-3C97-34891760EB28}"/>
                    </a:ext>
                  </a:extLst>
                </p14:cNvPr>
                <p14:cNvContentPartPr/>
                <p14:nvPr/>
              </p14:nvContentPartPr>
              <p14:xfrm>
                <a:off x="5725390" y="57114"/>
                <a:ext cx="23400" cy="64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958B856-AB7F-E7A6-3C97-34891760EB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16390" y="48474"/>
                  <a:ext cx="41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DBDE5BF-ED01-A01E-BD26-F12B821964CD}"/>
                    </a:ext>
                  </a:extLst>
                </p14:cNvPr>
                <p14:cNvContentPartPr/>
                <p14:nvPr/>
              </p14:nvContentPartPr>
              <p14:xfrm>
                <a:off x="5737990" y="30474"/>
                <a:ext cx="92160" cy="294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DBDE5BF-ED01-A01E-BD26-F12B821964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29350" y="21474"/>
                  <a:ext cx="1098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1545986-13AA-B171-86E3-DB8AD77119CA}"/>
                    </a:ext>
                  </a:extLst>
                </p14:cNvPr>
                <p14:cNvContentPartPr/>
                <p14:nvPr/>
              </p14:nvContentPartPr>
              <p14:xfrm>
                <a:off x="5687590" y="251514"/>
                <a:ext cx="245160" cy="478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1545986-13AA-B171-86E3-DB8AD77119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78950" y="242514"/>
                  <a:ext cx="262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5ABF5B6-712C-E953-F315-1E2A970C91B5}"/>
                    </a:ext>
                  </a:extLst>
                </p14:cNvPr>
                <p14:cNvContentPartPr/>
                <p14:nvPr/>
              </p14:nvContentPartPr>
              <p14:xfrm>
                <a:off x="5888110" y="59274"/>
                <a:ext cx="216360" cy="187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5ABF5B6-712C-E953-F315-1E2A970C91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79470" y="50634"/>
                  <a:ext cx="234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EDA325F-7441-A1D0-4382-6FD91CE7E762}"/>
                    </a:ext>
                  </a:extLst>
                </p14:cNvPr>
                <p14:cNvContentPartPr/>
                <p14:nvPr/>
              </p14:nvContentPartPr>
              <p14:xfrm>
                <a:off x="5974150" y="78354"/>
                <a:ext cx="84600" cy="1425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EDA325F-7441-A1D0-4382-6FD91CE7E7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65150" y="69714"/>
                  <a:ext cx="102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5218D06-CC6B-83F7-3A51-3D64AFFBAB43}"/>
                    </a:ext>
                  </a:extLst>
                </p14:cNvPr>
                <p14:cNvContentPartPr/>
                <p14:nvPr/>
              </p14:nvContentPartPr>
              <p14:xfrm>
                <a:off x="5559070" y="551394"/>
                <a:ext cx="45000" cy="195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5218D06-CC6B-83F7-3A51-3D64AFFBAB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50070" y="542754"/>
                  <a:ext cx="62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DF7DF31-AA71-AD4D-77D7-1523EA98807F}"/>
                    </a:ext>
                  </a:extLst>
                </p14:cNvPr>
                <p14:cNvContentPartPr/>
                <p14:nvPr/>
              </p14:nvContentPartPr>
              <p14:xfrm>
                <a:off x="5506510" y="560394"/>
                <a:ext cx="39240" cy="135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DF7DF31-AA71-AD4D-77D7-1523EA9880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97510" y="551754"/>
                  <a:ext cx="56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1EA21B3-B01D-3408-82F2-42CCFF87DF46}"/>
                    </a:ext>
                  </a:extLst>
                </p14:cNvPr>
                <p14:cNvContentPartPr/>
                <p14:nvPr/>
              </p14:nvContentPartPr>
              <p14:xfrm>
                <a:off x="5579230" y="466434"/>
                <a:ext cx="13320" cy="135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1EA21B3-B01D-3408-82F2-42CCFF87DF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70230" y="457794"/>
                  <a:ext cx="30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A9C5A92-C9F0-FDC8-601B-67BB0E952A9B}"/>
                    </a:ext>
                  </a:extLst>
                </p14:cNvPr>
                <p14:cNvContentPartPr/>
                <p14:nvPr/>
              </p14:nvContentPartPr>
              <p14:xfrm>
                <a:off x="5542150" y="495594"/>
                <a:ext cx="187920" cy="190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A9C5A92-C9F0-FDC8-601B-67BB0E952A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33510" y="486594"/>
                  <a:ext cx="205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0097B44-AFD2-A5F9-9A1B-B3E6ED7B9009}"/>
                    </a:ext>
                  </a:extLst>
                </p14:cNvPr>
                <p14:cNvContentPartPr/>
                <p14:nvPr/>
              </p14:nvContentPartPr>
              <p14:xfrm>
                <a:off x="5613790" y="541314"/>
                <a:ext cx="131400" cy="243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0097B44-AFD2-A5F9-9A1B-B3E6ED7B90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05150" y="532674"/>
                  <a:ext cx="1490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452FE61-F80D-E92D-A1D7-86D48C0F3ABA}"/>
                    </a:ext>
                  </a:extLst>
                </p14:cNvPr>
                <p14:cNvContentPartPr/>
                <p14:nvPr/>
              </p14:nvContentPartPr>
              <p14:xfrm>
                <a:off x="5800990" y="426834"/>
                <a:ext cx="47520" cy="73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452FE61-F80D-E92D-A1D7-86D48C0F3A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91990" y="417834"/>
                  <a:ext cx="65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0037A49-DF11-688A-F627-58F4990ED882}"/>
                    </a:ext>
                  </a:extLst>
                </p14:cNvPr>
                <p14:cNvContentPartPr/>
                <p14:nvPr/>
              </p14:nvContentPartPr>
              <p14:xfrm>
                <a:off x="5768950" y="446994"/>
                <a:ext cx="158040" cy="123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0037A49-DF11-688A-F627-58F4990ED8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59950" y="437994"/>
                  <a:ext cx="175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B9AEA29-3C14-208C-30C4-9EDF1C653338}"/>
                    </a:ext>
                  </a:extLst>
                </p14:cNvPr>
                <p14:cNvContentPartPr/>
                <p14:nvPr/>
              </p14:nvContentPartPr>
              <p14:xfrm>
                <a:off x="5845270" y="505314"/>
                <a:ext cx="67320" cy="98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B9AEA29-3C14-208C-30C4-9EDF1C6533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36270" y="496674"/>
                  <a:ext cx="84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092C633-067C-ABF9-F715-206D7140F5C1}"/>
                    </a:ext>
                  </a:extLst>
                </p14:cNvPr>
                <p14:cNvContentPartPr/>
                <p14:nvPr/>
              </p14:nvContentPartPr>
              <p14:xfrm>
                <a:off x="5807110" y="501354"/>
                <a:ext cx="168840" cy="230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092C633-067C-ABF9-F715-206D7140F5C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98110" y="492354"/>
                  <a:ext cx="186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0C38467-36CF-0BC4-78EA-CEC3F2D0E2FE}"/>
                    </a:ext>
                  </a:extLst>
                </p14:cNvPr>
                <p14:cNvContentPartPr/>
                <p14:nvPr/>
              </p14:nvContentPartPr>
              <p14:xfrm>
                <a:off x="6002950" y="389034"/>
                <a:ext cx="127440" cy="2858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0C38467-36CF-0BC4-78EA-CEC3F2D0E2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94310" y="380394"/>
                  <a:ext cx="145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E0811B2-7B9E-4B1C-2528-AB6D28332E1A}"/>
                    </a:ext>
                  </a:extLst>
                </p14:cNvPr>
                <p14:cNvContentPartPr/>
                <p14:nvPr/>
              </p14:nvContentPartPr>
              <p14:xfrm>
                <a:off x="6175030" y="360234"/>
                <a:ext cx="72720" cy="190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E0811B2-7B9E-4B1C-2528-AB6D28332E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66030" y="351234"/>
                  <a:ext cx="90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E7BD401-B7F7-EEF2-4199-0343C38E44FE}"/>
                    </a:ext>
                  </a:extLst>
                </p14:cNvPr>
                <p14:cNvContentPartPr/>
                <p14:nvPr/>
              </p14:nvContentPartPr>
              <p14:xfrm>
                <a:off x="6227950" y="278874"/>
                <a:ext cx="113760" cy="968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E7BD401-B7F7-EEF2-4199-0343C38E44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19310" y="270234"/>
                  <a:ext cx="131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7569D67-CDA3-A0EE-451B-AF3D8893D1F3}"/>
                    </a:ext>
                  </a:extLst>
                </p14:cNvPr>
                <p14:cNvContentPartPr/>
                <p14:nvPr/>
              </p14:nvContentPartPr>
              <p14:xfrm>
                <a:off x="6276910" y="230634"/>
                <a:ext cx="98280" cy="2192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7569D67-CDA3-A0EE-451B-AF3D8893D1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67910" y="221994"/>
                  <a:ext cx="115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22603D5-9AE7-51E5-F967-1F33189E95C9}"/>
                    </a:ext>
                  </a:extLst>
                </p14:cNvPr>
                <p14:cNvContentPartPr/>
                <p14:nvPr/>
              </p14:nvContentPartPr>
              <p14:xfrm>
                <a:off x="6343510" y="241434"/>
                <a:ext cx="100440" cy="1306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22603D5-9AE7-51E5-F967-1F33189E95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34510" y="232434"/>
                  <a:ext cx="118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038BCD3-02C3-1E98-2053-0A17C68D7BA7}"/>
                    </a:ext>
                  </a:extLst>
                </p14:cNvPr>
                <p14:cNvContentPartPr/>
                <p14:nvPr/>
              </p14:nvContentPartPr>
              <p14:xfrm>
                <a:off x="6369790" y="257634"/>
                <a:ext cx="39600" cy="109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038BCD3-02C3-1E98-2053-0A17C68D7B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60790" y="248634"/>
                  <a:ext cx="57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843F3E0-1DC9-EF06-EBAA-3314A66793E7}"/>
                    </a:ext>
                  </a:extLst>
                </p14:cNvPr>
                <p14:cNvContentPartPr/>
                <p14:nvPr/>
              </p14:nvContentPartPr>
              <p14:xfrm>
                <a:off x="6305350" y="390834"/>
                <a:ext cx="157680" cy="111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843F3E0-1DC9-EF06-EBAA-3314A66793E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96350" y="381834"/>
                  <a:ext cx="175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5DCCDB7-E414-8BE5-8DB1-AD273BFEC093}"/>
                    </a:ext>
                  </a:extLst>
                </p14:cNvPr>
                <p14:cNvContentPartPr/>
                <p14:nvPr/>
              </p14:nvContentPartPr>
              <p14:xfrm>
                <a:off x="6350350" y="458514"/>
                <a:ext cx="135000" cy="766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5DCCDB7-E414-8BE5-8DB1-AD273BFEC0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41710" y="449514"/>
                  <a:ext cx="152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0239B2B-D37E-3D26-5575-92D1129DC422}"/>
                    </a:ext>
                  </a:extLst>
                </p14:cNvPr>
                <p14:cNvContentPartPr/>
                <p14:nvPr/>
              </p14:nvContentPartPr>
              <p14:xfrm>
                <a:off x="6506950" y="155034"/>
                <a:ext cx="128160" cy="108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0239B2B-D37E-3D26-5575-92D1129DC4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97950" y="146394"/>
                  <a:ext cx="145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5617FDA-3A41-1B47-0620-CD246BB762C0}"/>
                    </a:ext>
                  </a:extLst>
                </p14:cNvPr>
                <p14:cNvContentPartPr/>
                <p14:nvPr/>
              </p14:nvContentPartPr>
              <p14:xfrm>
                <a:off x="6548350" y="192834"/>
                <a:ext cx="194040" cy="227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5617FDA-3A41-1B47-0620-CD246BB762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39350" y="183834"/>
                  <a:ext cx="211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4FC7653-D0D2-3002-C711-E3AA39CF36DB}"/>
                    </a:ext>
                  </a:extLst>
                </p14:cNvPr>
                <p14:cNvContentPartPr/>
                <p14:nvPr/>
              </p14:nvContentPartPr>
              <p14:xfrm>
                <a:off x="6748870" y="91314"/>
                <a:ext cx="71640" cy="169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4FC7653-D0D2-3002-C711-E3AA39CF36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39870" y="82674"/>
                  <a:ext cx="89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CEE685-9A55-38B4-6B55-FEB4BC46918A}"/>
                    </a:ext>
                  </a:extLst>
                </p14:cNvPr>
                <p14:cNvContentPartPr/>
                <p14:nvPr/>
              </p14:nvContentPartPr>
              <p14:xfrm>
                <a:off x="6772270" y="39114"/>
                <a:ext cx="234720" cy="213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CEE685-9A55-38B4-6B55-FEB4BC4691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63630" y="30474"/>
                  <a:ext cx="252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6422511-6F99-510D-E472-4430B46EDC79}"/>
                    </a:ext>
                  </a:extLst>
                </p14:cNvPr>
                <p14:cNvContentPartPr/>
                <p14:nvPr/>
              </p14:nvContentPartPr>
              <p14:xfrm>
                <a:off x="6855790" y="113634"/>
                <a:ext cx="58680" cy="1101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6422511-6F99-510D-E472-4430B46EDC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46790" y="104994"/>
                  <a:ext cx="76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410B563-C845-31AF-AD28-7F91E17F2907}"/>
                    </a:ext>
                  </a:extLst>
                </p14:cNvPr>
                <p14:cNvContentPartPr/>
                <p14:nvPr/>
              </p14:nvContentPartPr>
              <p14:xfrm>
                <a:off x="6877750" y="180954"/>
                <a:ext cx="121680" cy="1058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410B563-C845-31AF-AD28-7F91E17F29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69110" y="171954"/>
                  <a:ext cx="139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26B2A31-52C7-E18F-E45A-43C7724B82E0}"/>
                    </a:ext>
                  </a:extLst>
                </p14:cNvPr>
                <p14:cNvContentPartPr/>
                <p14:nvPr/>
              </p14:nvContentPartPr>
              <p14:xfrm>
                <a:off x="7013470" y="-22446"/>
                <a:ext cx="137520" cy="243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26B2A31-52C7-E18F-E45A-43C7724B82E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04830" y="-31086"/>
                  <a:ext cx="155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90FC2E7-04CC-6337-244C-2BF72096FD08}"/>
                    </a:ext>
                  </a:extLst>
                </p14:cNvPr>
                <p14:cNvContentPartPr/>
                <p14:nvPr/>
              </p14:nvContentPartPr>
              <p14:xfrm>
                <a:off x="7195990" y="-12918"/>
                <a:ext cx="237240" cy="2653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90FC2E7-04CC-6337-244C-2BF72096FD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87350" y="-21918"/>
                  <a:ext cx="254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493B2FF-FB74-4D30-77A5-A743696D936F}"/>
                    </a:ext>
                  </a:extLst>
                </p14:cNvPr>
                <p14:cNvContentPartPr/>
                <p14:nvPr/>
              </p14:nvContentPartPr>
              <p14:xfrm>
                <a:off x="6787390" y="504402"/>
                <a:ext cx="58320" cy="842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493B2FF-FB74-4D30-77A5-A743696D93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78750" y="495762"/>
                  <a:ext cx="75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E302C53-7DF6-D491-ED2A-454D2B95FFD8}"/>
                    </a:ext>
                  </a:extLst>
                </p14:cNvPr>
                <p14:cNvContentPartPr/>
                <p14:nvPr/>
              </p14:nvContentPartPr>
              <p14:xfrm>
                <a:off x="6778030" y="490002"/>
                <a:ext cx="95760" cy="601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E302C53-7DF6-D491-ED2A-454D2B95FF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69030" y="481002"/>
                  <a:ext cx="113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07EAD4B-C565-E679-C930-54E8D3EC6918}"/>
                    </a:ext>
                  </a:extLst>
                </p14:cNvPr>
                <p14:cNvContentPartPr/>
                <p14:nvPr/>
              </p14:nvContentPartPr>
              <p14:xfrm>
                <a:off x="6829870" y="573882"/>
                <a:ext cx="33840" cy="56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07EAD4B-C565-E679-C930-54E8D3EC69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21230" y="565242"/>
                  <a:ext cx="51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BEB7183-9D31-1FE3-5B70-46EF1DBEC7AB}"/>
                    </a:ext>
                  </a:extLst>
                </p14:cNvPr>
                <p14:cNvContentPartPr/>
                <p14:nvPr/>
              </p14:nvContentPartPr>
              <p14:xfrm>
                <a:off x="6860110" y="452922"/>
                <a:ext cx="169560" cy="195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BEB7183-9D31-1FE3-5B70-46EF1DBEC7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51470" y="443922"/>
                  <a:ext cx="187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F2FC788-54F7-F8C8-C7DC-C804EF31EB36}"/>
                    </a:ext>
                  </a:extLst>
                </p14:cNvPr>
                <p14:cNvContentPartPr/>
                <p14:nvPr/>
              </p14:nvContentPartPr>
              <p14:xfrm>
                <a:off x="6912670" y="408282"/>
                <a:ext cx="112320" cy="2678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F2FC788-54F7-F8C8-C7DC-C804EF31EB3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04030" y="399282"/>
                  <a:ext cx="1299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88937C0-962B-A01C-7AE0-5DEED4EE65EB}"/>
                    </a:ext>
                  </a:extLst>
                </p14:cNvPr>
                <p14:cNvContentPartPr/>
                <p14:nvPr/>
              </p14:nvContentPartPr>
              <p14:xfrm>
                <a:off x="7030390" y="355002"/>
                <a:ext cx="157680" cy="2152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88937C0-962B-A01C-7AE0-5DEED4EE65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21750" y="346002"/>
                  <a:ext cx="175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324E844-BDC9-3520-F22A-EB11CFD52656}"/>
                    </a:ext>
                  </a:extLst>
                </p14:cNvPr>
                <p14:cNvContentPartPr/>
                <p14:nvPr/>
              </p14:nvContentPartPr>
              <p14:xfrm>
                <a:off x="7077550" y="376962"/>
                <a:ext cx="84240" cy="146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324E844-BDC9-3520-F22A-EB11CFD5265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68550" y="367962"/>
                  <a:ext cx="101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92F8C57-02CF-43F3-0F6C-8158B07BBD8C}"/>
                    </a:ext>
                  </a:extLst>
                </p14:cNvPr>
                <p14:cNvContentPartPr/>
                <p14:nvPr/>
              </p14:nvContentPartPr>
              <p14:xfrm>
                <a:off x="7105270" y="312522"/>
                <a:ext cx="136440" cy="2797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92F8C57-02CF-43F3-0F6C-8158B07BBD8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96630" y="303522"/>
                  <a:ext cx="154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016C3C0-D8F3-4AFA-57B8-882B0E061194}"/>
                    </a:ext>
                  </a:extLst>
                </p14:cNvPr>
                <p14:cNvContentPartPr/>
                <p14:nvPr/>
              </p14:nvContentPartPr>
              <p14:xfrm>
                <a:off x="7268350" y="155922"/>
                <a:ext cx="232200" cy="362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016C3C0-D8F3-4AFA-57B8-882B0E0611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59350" y="147282"/>
                  <a:ext cx="249840" cy="37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74" name="组合 7173">
            <a:extLst>
              <a:ext uri="{FF2B5EF4-FFF2-40B4-BE49-F238E27FC236}">
                <a16:creationId xmlns:a16="http://schemas.microsoft.com/office/drawing/2014/main" id="{F3E716F0-1152-62D6-C1FE-D7E02DA1AC00}"/>
              </a:ext>
            </a:extLst>
          </p:cNvPr>
          <p:cNvGrpSpPr/>
          <p:nvPr/>
        </p:nvGrpSpPr>
        <p:grpSpPr>
          <a:xfrm>
            <a:off x="7537630" y="-2118"/>
            <a:ext cx="885240" cy="401400"/>
            <a:chOff x="7537630" y="-2118"/>
            <a:chExt cx="88524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2541AD1-113A-7F28-1853-22245282B61A}"/>
                    </a:ext>
                  </a:extLst>
                </p14:cNvPr>
                <p14:cNvContentPartPr/>
                <p14:nvPr/>
              </p14:nvContentPartPr>
              <p14:xfrm>
                <a:off x="7537630" y="170682"/>
                <a:ext cx="186840" cy="1501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2541AD1-113A-7F28-1853-22245282B6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28990" y="162042"/>
                  <a:ext cx="20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EE1F2B0-8E78-A7A9-41B1-71764AEF1FF3}"/>
                    </a:ext>
                  </a:extLst>
                </p14:cNvPr>
                <p14:cNvContentPartPr/>
                <p14:nvPr/>
              </p14:nvContentPartPr>
              <p14:xfrm>
                <a:off x="7616110" y="109842"/>
                <a:ext cx="48960" cy="289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EE1F2B0-8E78-A7A9-41B1-71764AEF1F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07470" y="100842"/>
                  <a:ext cx="66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F24D116-7A25-0180-693C-AE0555ADA549}"/>
                    </a:ext>
                  </a:extLst>
                </p14:cNvPr>
                <p14:cNvContentPartPr/>
                <p14:nvPr/>
              </p14:nvContentPartPr>
              <p14:xfrm>
                <a:off x="7774510" y="221802"/>
                <a:ext cx="123120" cy="828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F24D116-7A25-0180-693C-AE0555ADA5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65870" y="212802"/>
                  <a:ext cx="140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68" name="墨迹 7167">
                  <a:extLst>
                    <a:ext uri="{FF2B5EF4-FFF2-40B4-BE49-F238E27FC236}">
                      <a16:creationId xmlns:a16="http://schemas.microsoft.com/office/drawing/2014/main" id="{AECD0855-D949-CA4C-18A7-9E20C00FF2ED}"/>
                    </a:ext>
                  </a:extLst>
                </p14:cNvPr>
                <p14:cNvContentPartPr/>
                <p14:nvPr/>
              </p14:nvContentPartPr>
              <p14:xfrm>
                <a:off x="7936510" y="76362"/>
                <a:ext cx="110160" cy="238680"/>
              </p14:xfrm>
            </p:contentPart>
          </mc:Choice>
          <mc:Fallback>
            <p:pic>
              <p:nvPicPr>
                <p:cNvPr id="7168" name="墨迹 7167">
                  <a:extLst>
                    <a:ext uri="{FF2B5EF4-FFF2-40B4-BE49-F238E27FC236}">
                      <a16:creationId xmlns:a16="http://schemas.microsoft.com/office/drawing/2014/main" id="{AECD0855-D949-CA4C-18A7-9E20C00FF2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27510" y="67362"/>
                  <a:ext cx="127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69" name="墨迹 7168">
                  <a:extLst>
                    <a:ext uri="{FF2B5EF4-FFF2-40B4-BE49-F238E27FC236}">
                      <a16:creationId xmlns:a16="http://schemas.microsoft.com/office/drawing/2014/main" id="{3BBC0E61-C336-0D24-A12F-1C5DF7DBF67B}"/>
                    </a:ext>
                  </a:extLst>
                </p14:cNvPr>
                <p14:cNvContentPartPr/>
                <p14:nvPr/>
              </p14:nvContentPartPr>
              <p14:xfrm>
                <a:off x="8072590" y="148002"/>
                <a:ext cx="48960" cy="86760"/>
              </p14:xfrm>
            </p:contentPart>
          </mc:Choice>
          <mc:Fallback>
            <p:pic>
              <p:nvPicPr>
                <p:cNvPr id="7169" name="墨迹 7168">
                  <a:extLst>
                    <a:ext uri="{FF2B5EF4-FFF2-40B4-BE49-F238E27FC236}">
                      <a16:creationId xmlns:a16="http://schemas.microsoft.com/office/drawing/2014/main" id="{3BBC0E61-C336-0D24-A12F-1C5DF7DBF67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63590" y="139002"/>
                  <a:ext cx="66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71" name="墨迹 7170">
                  <a:extLst>
                    <a:ext uri="{FF2B5EF4-FFF2-40B4-BE49-F238E27FC236}">
                      <a16:creationId xmlns:a16="http://schemas.microsoft.com/office/drawing/2014/main" id="{4C5D2DC1-8260-CDCB-B317-340F38FB5BC0}"/>
                    </a:ext>
                  </a:extLst>
                </p14:cNvPr>
                <p14:cNvContentPartPr/>
                <p14:nvPr/>
              </p14:nvContentPartPr>
              <p14:xfrm>
                <a:off x="8233150" y="-2118"/>
                <a:ext cx="92160" cy="146160"/>
              </p14:xfrm>
            </p:contentPart>
          </mc:Choice>
          <mc:Fallback>
            <p:pic>
              <p:nvPicPr>
                <p:cNvPr id="7171" name="墨迹 7170">
                  <a:extLst>
                    <a:ext uri="{FF2B5EF4-FFF2-40B4-BE49-F238E27FC236}">
                      <a16:creationId xmlns:a16="http://schemas.microsoft.com/office/drawing/2014/main" id="{4C5D2DC1-8260-CDCB-B317-340F38FB5B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24150" y="-11118"/>
                  <a:ext cx="109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73" name="墨迹 7172">
                  <a:extLst>
                    <a:ext uri="{FF2B5EF4-FFF2-40B4-BE49-F238E27FC236}">
                      <a16:creationId xmlns:a16="http://schemas.microsoft.com/office/drawing/2014/main" id="{A6AF5E7F-1550-D672-A9B9-81AE027A21DE}"/>
                    </a:ext>
                  </a:extLst>
                </p14:cNvPr>
                <p14:cNvContentPartPr/>
                <p14:nvPr/>
              </p14:nvContentPartPr>
              <p14:xfrm>
                <a:off x="8157550" y="187962"/>
                <a:ext cx="265320" cy="52200"/>
              </p14:xfrm>
            </p:contentPart>
          </mc:Choice>
          <mc:Fallback>
            <p:pic>
              <p:nvPicPr>
                <p:cNvPr id="7173" name="墨迹 7172">
                  <a:extLst>
                    <a:ext uri="{FF2B5EF4-FFF2-40B4-BE49-F238E27FC236}">
                      <a16:creationId xmlns:a16="http://schemas.microsoft.com/office/drawing/2014/main" id="{A6AF5E7F-1550-D672-A9B9-81AE027A21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48550" y="178962"/>
                  <a:ext cx="28296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21" name="组合 7220">
            <a:extLst>
              <a:ext uri="{FF2B5EF4-FFF2-40B4-BE49-F238E27FC236}">
                <a16:creationId xmlns:a16="http://schemas.microsoft.com/office/drawing/2014/main" id="{13C94FA4-B752-881D-11B5-107B6B77ED8C}"/>
              </a:ext>
            </a:extLst>
          </p:cNvPr>
          <p:cNvGrpSpPr/>
          <p:nvPr/>
        </p:nvGrpSpPr>
        <p:grpSpPr>
          <a:xfrm>
            <a:off x="6636190" y="2140962"/>
            <a:ext cx="2471040" cy="1147680"/>
            <a:chOff x="6636190" y="2140962"/>
            <a:chExt cx="2471040" cy="11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75" name="墨迹 7174">
                  <a:extLst>
                    <a:ext uri="{FF2B5EF4-FFF2-40B4-BE49-F238E27FC236}">
                      <a16:creationId xmlns:a16="http://schemas.microsoft.com/office/drawing/2014/main" id="{9B14AA74-5809-B83C-4E50-56176378D824}"/>
                    </a:ext>
                  </a:extLst>
                </p14:cNvPr>
                <p14:cNvContentPartPr/>
                <p14:nvPr/>
              </p14:nvContentPartPr>
              <p14:xfrm>
                <a:off x="6636190" y="2404842"/>
                <a:ext cx="850320" cy="322920"/>
              </p14:xfrm>
            </p:contentPart>
          </mc:Choice>
          <mc:Fallback>
            <p:pic>
              <p:nvPicPr>
                <p:cNvPr id="7175" name="墨迹 7174">
                  <a:extLst>
                    <a:ext uri="{FF2B5EF4-FFF2-40B4-BE49-F238E27FC236}">
                      <a16:creationId xmlns:a16="http://schemas.microsoft.com/office/drawing/2014/main" id="{9B14AA74-5809-B83C-4E50-56176378D8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27550" y="2396202"/>
                  <a:ext cx="8679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76" name="墨迹 7175">
                  <a:extLst>
                    <a:ext uri="{FF2B5EF4-FFF2-40B4-BE49-F238E27FC236}">
                      <a16:creationId xmlns:a16="http://schemas.microsoft.com/office/drawing/2014/main" id="{800AFACE-86A2-D88C-F0C3-C43F3BDE402E}"/>
                    </a:ext>
                  </a:extLst>
                </p14:cNvPr>
                <p14:cNvContentPartPr/>
                <p14:nvPr/>
              </p14:nvContentPartPr>
              <p14:xfrm>
                <a:off x="7533670" y="2580522"/>
                <a:ext cx="27720" cy="40320"/>
              </p14:xfrm>
            </p:contentPart>
          </mc:Choice>
          <mc:Fallback>
            <p:pic>
              <p:nvPicPr>
                <p:cNvPr id="7176" name="墨迹 7175">
                  <a:extLst>
                    <a:ext uri="{FF2B5EF4-FFF2-40B4-BE49-F238E27FC236}">
                      <a16:creationId xmlns:a16="http://schemas.microsoft.com/office/drawing/2014/main" id="{800AFACE-86A2-D88C-F0C3-C43F3BDE40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25030" y="2571882"/>
                  <a:ext cx="45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77" name="墨迹 7176">
                  <a:extLst>
                    <a:ext uri="{FF2B5EF4-FFF2-40B4-BE49-F238E27FC236}">
                      <a16:creationId xmlns:a16="http://schemas.microsoft.com/office/drawing/2014/main" id="{4E75EAAB-EEE4-0379-FC97-73CFC04F219B}"/>
                    </a:ext>
                  </a:extLst>
                </p14:cNvPr>
                <p14:cNvContentPartPr/>
                <p14:nvPr/>
              </p14:nvContentPartPr>
              <p14:xfrm>
                <a:off x="7493350" y="2501322"/>
                <a:ext cx="250920" cy="289080"/>
              </p14:xfrm>
            </p:contentPart>
          </mc:Choice>
          <mc:Fallback>
            <p:pic>
              <p:nvPicPr>
                <p:cNvPr id="7177" name="墨迹 7176">
                  <a:extLst>
                    <a:ext uri="{FF2B5EF4-FFF2-40B4-BE49-F238E27FC236}">
                      <a16:creationId xmlns:a16="http://schemas.microsoft.com/office/drawing/2014/main" id="{4E75EAAB-EEE4-0379-FC97-73CFC04F21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484350" y="2492322"/>
                  <a:ext cx="2685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78" name="墨迹 7177">
                  <a:extLst>
                    <a:ext uri="{FF2B5EF4-FFF2-40B4-BE49-F238E27FC236}">
                      <a16:creationId xmlns:a16="http://schemas.microsoft.com/office/drawing/2014/main" id="{DE5C5000-34CA-38FC-610B-782D9EA2AEF3}"/>
                    </a:ext>
                  </a:extLst>
                </p14:cNvPr>
                <p14:cNvContentPartPr/>
                <p14:nvPr/>
              </p14:nvContentPartPr>
              <p14:xfrm>
                <a:off x="7581190" y="2716242"/>
                <a:ext cx="40320" cy="72360"/>
              </p14:xfrm>
            </p:contentPart>
          </mc:Choice>
          <mc:Fallback>
            <p:pic>
              <p:nvPicPr>
                <p:cNvPr id="7178" name="墨迹 7177">
                  <a:extLst>
                    <a:ext uri="{FF2B5EF4-FFF2-40B4-BE49-F238E27FC236}">
                      <a16:creationId xmlns:a16="http://schemas.microsoft.com/office/drawing/2014/main" id="{DE5C5000-34CA-38FC-610B-782D9EA2AE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72190" y="2707242"/>
                  <a:ext cx="57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79" name="墨迹 7178">
                  <a:extLst>
                    <a:ext uri="{FF2B5EF4-FFF2-40B4-BE49-F238E27FC236}">
                      <a16:creationId xmlns:a16="http://schemas.microsoft.com/office/drawing/2014/main" id="{37EB6B4B-4D4B-2B5E-09E9-D0580EC45863}"/>
                    </a:ext>
                  </a:extLst>
                </p14:cNvPr>
                <p14:cNvContentPartPr/>
                <p14:nvPr/>
              </p14:nvContentPartPr>
              <p14:xfrm>
                <a:off x="7716910" y="2500602"/>
                <a:ext cx="147600" cy="230400"/>
              </p14:xfrm>
            </p:contentPart>
          </mc:Choice>
          <mc:Fallback>
            <p:pic>
              <p:nvPicPr>
                <p:cNvPr id="7179" name="墨迹 7178">
                  <a:extLst>
                    <a:ext uri="{FF2B5EF4-FFF2-40B4-BE49-F238E27FC236}">
                      <a16:creationId xmlns:a16="http://schemas.microsoft.com/office/drawing/2014/main" id="{37EB6B4B-4D4B-2B5E-09E9-D0580EC4586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07910" y="2491962"/>
                  <a:ext cx="165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80" name="墨迹 7179">
                  <a:extLst>
                    <a:ext uri="{FF2B5EF4-FFF2-40B4-BE49-F238E27FC236}">
                      <a16:creationId xmlns:a16="http://schemas.microsoft.com/office/drawing/2014/main" id="{0260267B-60AA-956F-420D-B03BD0ADC5B0}"/>
                    </a:ext>
                  </a:extLst>
                </p14:cNvPr>
                <p14:cNvContentPartPr/>
                <p14:nvPr/>
              </p14:nvContentPartPr>
              <p14:xfrm>
                <a:off x="7873510" y="2320242"/>
                <a:ext cx="99000" cy="132840"/>
              </p14:xfrm>
            </p:contentPart>
          </mc:Choice>
          <mc:Fallback>
            <p:pic>
              <p:nvPicPr>
                <p:cNvPr id="7180" name="墨迹 7179">
                  <a:extLst>
                    <a:ext uri="{FF2B5EF4-FFF2-40B4-BE49-F238E27FC236}">
                      <a16:creationId xmlns:a16="http://schemas.microsoft.com/office/drawing/2014/main" id="{0260267B-60AA-956F-420D-B03BD0ADC5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64870" y="2311242"/>
                  <a:ext cx="116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181" name="墨迹 7180">
                  <a:extLst>
                    <a:ext uri="{FF2B5EF4-FFF2-40B4-BE49-F238E27FC236}">
                      <a16:creationId xmlns:a16="http://schemas.microsoft.com/office/drawing/2014/main" id="{1E7169BC-9F1B-302E-989C-3D8AF662CA02}"/>
                    </a:ext>
                  </a:extLst>
                </p14:cNvPr>
                <p14:cNvContentPartPr/>
                <p14:nvPr/>
              </p14:nvContentPartPr>
              <p14:xfrm>
                <a:off x="7957030" y="2375322"/>
                <a:ext cx="22680" cy="109440"/>
              </p14:xfrm>
            </p:contentPart>
          </mc:Choice>
          <mc:Fallback>
            <p:pic>
              <p:nvPicPr>
                <p:cNvPr id="7181" name="墨迹 7180">
                  <a:extLst>
                    <a:ext uri="{FF2B5EF4-FFF2-40B4-BE49-F238E27FC236}">
                      <a16:creationId xmlns:a16="http://schemas.microsoft.com/office/drawing/2014/main" id="{1E7169BC-9F1B-302E-989C-3D8AF662CA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48390" y="2366322"/>
                  <a:ext cx="40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182" name="墨迹 7181">
                  <a:extLst>
                    <a:ext uri="{FF2B5EF4-FFF2-40B4-BE49-F238E27FC236}">
                      <a16:creationId xmlns:a16="http://schemas.microsoft.com/office/drawing/2014/main" id="{EFC23483-A839-F443-A8C8-2226E754D4CF}"/>
                    </a:ext>
                  </a:extLst>
                </p14:cNvPr>
                <p14:cNvContentPartPr/>
                <p14:nvPr/>
              </p14:nvContentPartPr>
              <p14:xfrm>
                <a:off x="7930030" y="2377842"/>
                <a:ext cx="250200" cy="257400"/>
              </p14:xfrm>
            </p:contentPart>
          </mc:Choice>
          <mc:Fallback>
            <p:pic>
              <p:nvPicPr>
                <p:cNvPr id="7182" name="墨迹 7181">
                  <a:extLst>
                    <a:ext uri="{FF2B5EF4-FFF2-40B4-BE49-F238E27FC236}">
                      <a16:creationId xmlns:a16="http://schemas.microsoft.com/office/drawing/2014/main" id="{EFC23483-A839-F443-A8C8-2226E754D4C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21390" y="2369202"/>
                  <a:ext cx="267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183" name="墨迹 7182">
                  <a:extLst>
                    <a:ext uri="{FF2B5EF4-FFF2-40B4-BE49-F238E27FC236}">
                      <a16:creationId xmlns:a16="http://schemas.microsoft.com/office/drawing/2014/main" id="{D7F925DA-3EC3-FBDB-D181-976CF8E95DFA}"/>
                    </a:ext>
                  </a:extLst>
                </p14:cNvPr>
                <p14:cNvContentPartPr/>
                <p14:nvPr/>
              </p14:nvContentPartPr>
              <p14:xfrm>
                <a:off x="8075830" y="2260482"/>
                <a:ext cx="163080" cy="165600"/>
              </p14:xfrm>
            </p:contentPart>
          </mc:Choice>
          <mc:Fallback>
            <p:pic>
              <p:nvPicPr>
                <p:cNvPr id="7183" name="墨迹 7182">
                  <a:extLst>
                    <a:ext uri="{FF2B5EF4-FFF2-40B4-BE49-F238E27FC236}">
                      <a16:creationId xmlns:a16="http://schemas.microsoft.com/office/drawing/2014/main" id="{D7F925DA-3EC3-FBDB-D181-976CF8E95DF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67190" y="2251482"/>
                  <a:ext cx="180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184" name="墨迹 7183">
                  <a:extLst>
                    <a:ext uri="{FF2B5EF4-FFF2-40B4-BE49-F238E27FC236}">
                      <a16:creationId xmlns:a16="http://schemas.microsoft.com/office/drawing/2014/main" id="{33FD237C-B484-AA3F-147A-A5E526F2AFA5}"/>
                    </a:ext>
                  </a:extLst>
                </p14:cNvPr>
                <p14:cNvContentPartPr/>
                <p14:nvPr/>
              </p14:nvContentPartPr>
              <p14:xfrm>
                <a:off x="8158630" y="2400882"/>
                <a:ext cx="173520" cy="146880"/>
              </p14:xfrm>
            </p:contentPart>
          </mc:Choice>
          <mc:Fallback>
            <p:pic>
              <p:nvPicPr>
                <p:cNvPr id="7184" name="墨迹 7183">
                  <a:extLst>
                    <a:ext uri="{FF2B5EF4-FFF2-40B4-BE49-F238E27FC236}">
                      <a16:creationId xmlns:a16="http://schemas.microsoft.com/office/drawing/2014/main" id="{33FD237C-B484-AA3F-147A-A5E526F2AF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49990" y="2392242"/>
                  <a:ext cx="191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185" name="墨迹 7184">
                  <a:extLst>
                    <a:ext uri="{FF2B5EF4-FFF2-40B4-BE49-F238E27FC236}">
                      <a16:creationId xmlns:a16="http://schemas.microsoft.com/office/drawing/2014/main" id="{AE944BBF-9431-3A7C-34A7-578596ED4CCF}"/>
                    </a:ext>
                  </a:extLst>
                </p14:cNvPr>
                <p14:cNvContentPartPr/>
                <p14:nvPr/>
              </p14:nvContentPartPr>
              <p14:xfrm>
                <a:off x="8295430" y="2242122"/>
                <a:ext cx="86760" cy="51120"/>
              </p14:xfrm>
            </p:contentPart>
          </mc:Choice>
          <mc:Fallback>
            <p:pic>
              <p:nvPicPr>
                <p:cNvPr id="7185" name="墨迹 7184">
                  <a:extLst>
                    <a:ext uri="{FF2B5EF4-FFF2-40B4-BE49-F238E27FC236}">
                      <a16:creationId xmlns:a16="http://schemas.microsoft.com/office/drawing/2014/main" id="{AE944BBF-9431-3A7C-34A7-578596ED4C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86430" y="2233122"/>
                  <a:ext cx="104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186" name="墨迹 7185">
                  <a:extLst>
                    <a:ext uri="{FF2B5EF4-FFF2-40B4-BE49-F238E27FC236}">
                      <a16:creationId xmlns:a16="http://schemas.microsoft.com/office/drawing/2014/main" id="{51B93B0A-7A96-640B-3E35-E88D9DE27F5E}"/>
                    </a:ext>
                  </a:extLst>
                </p14:cNvPr>
                <p14:cNvContentPartPr/>
                <p14:nvPr/>
              </p14:nvContentPartPr>
              <p14:xfrm>
                <a:off x="8342950" y="2248602"/>
                <a:ext cx="11160" cy="77040"/>
              </p14:xfrm>
            </p:contentPart>
          </mc:Choice>
          <mc:Fallback>
            <p:pic>
              <p:nvPicPr>
                <p:cNvPr id="7186" name="墨迹 7185">
                  <a:extLst>
                    <a:ext uri="{FF2B5EF4-FFF2-40B4-BE49-F238E27FC236}">
                      <a16:creationId xmlns:a16="http://schemas.microsoft.com/office/drawing/2014/main" id="{51B93B0A-7A96-640B-3E35-E88D9DE27F5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33950" y="2239962"/>
                  <a:ext cx="28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187" name="墨迹 7186">
                  <a:extLst>
                    <a:ext uri="{FF2B5EF4-FFF2-40B4-BE49-F238E27FC236}">
                      <a16:creationId xmlns:a16="http://schemas.microsoft.com/office/drawing/2014/main" id="{86869C4D-6AF4-EFE1-0032-90A02685B8DB}"/>
                    </a:ext>
                  </a:extLst>
                </p14:cNvPr>
                <p14:cNvContentPartPr/>
                <p14:nvPr/>
              </p14:nvContentPartPr>
              <p14:xfrm>
                <a:off x="8322070" y="2214402"/>
                <a:ext cx="59760" cy="206280"/>
              </p14:xfrm>
            </p:contentPart>
          </mc:Choice>
          <mc:Fallback>
            <p:pic>
              <p:nvPicPr>
                <p:cNvPr id="7187" name="墨迹 7186">
                  <a:extLst>
                    <a:ext uri="{FF2B5EF4-FFF2-40B4-BE49-F238E27FC236}">
                      <a16:creationId xmlns:a16="http://schemas.microsoft.com/office/drawing/2014/main" id="{86869C4D-6AF4-EFE1-0032-90A02685B8D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13430" y="2205762"/>
                  <a:ext cx="77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188" name="墨迹 7187">
                  <a:extLst>
                    <a:ext uri="{FF2B5EF4-FFF2-40B4-BE49-F238E27FC236}">
                      <a16:creationId xmlns:a16="http://schemas.microsoft.com/office/drawing/2014/main" id="{F3EDEE5B-B071-1491-1321-1EEF2023A1F7}"/>
                    </a:ext>
                  </a:extLst>
                </p14:cNvPr>
                <p14:cNvContentPartPr/>
                <p14:nvPr/>
              </p14:nvContentPartPr>
              <p14:xfrm>
                <a:off x="8386510" y="2197122"/>
                <a:ext cx="117720" cy="224640"/>
              </p14:xfrm>
            </p:contentPart>
          </mc:Choice>
          <mc:Fallback>
            <p:pic>
              <p:nvPicPr>
                <p:cNvPr id="7188" name="墨迹 7187">
                  <a:extLst>
                    <a:ext uri="{FF2B5EF4-FFF2-40B4-BE49-F238E27FC236}">
                      <a16:creationId xmlns:a16="http://schemas.microsoft.com/office/drawing/2014/main" id="{F3EDEE5B-B071-1491-1321-1EEF2023A1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377870" y="2188122"/>
                  <a:ext cx="135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189" name="墨迹 7188">
                  <a:extLst>
                    <a:ext uri="{FF2B5EF4-FFF2-40B4-BE49-F238E27FC236}">
                      <a16:creationId xmlns:a16="http://schemas.microsoft.com/office/drawing/2014/main" id="{3F2C920E-E8DC-18CC-BB6C-8B08388F11BE}"/>
                    </a:ext>
                  </a:extLst>
                </p14:cNvPr>
                <p14:cNvContentPartPr/>
                <p14:nvPr/>
              </p14:nvContentPartPr>
              <p14:xfrm>
                <a:off x="8517550" y="2140962"/>
                <a:ext cx="111960" cy="64440"/>
              </p14:xfrm>
            </p:contentPart>
          </mc:Choice>
          <mc:Fallback>
            <p:pic>
              <p:nvPicPr>
                <p:cNvPr id="7189" name="墨迹 7188">
                  <a:extLst>
                    <a:ext uri="{FF2B5EF4-FFF2-40B4-BE49-F238E27FC236}">
                      <a16:creationId xmlns:a16="http://schemas.microsoft.com/office/drawing/2014/main" id="{3F2C920E-E8DC-18CC-BB6C-8B08388F11B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08550" y="2131962"/>
                  <a:ext cx="129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190" name="墨迹 7189">
                  <a:extLst>
                    <a:ext uri="{FF2B5EF4-FFF2-40B4-BE49-F238E27FC236}">
                      <a16:creationId xmlns:a16="http://schemas.microsoft.com/office/drawing/2014/main" id="{951ED8A9-49C4-9E22-B437-1460BEE4569C}"/>
                    </a:ext>
                  </a:extLst>
                </p14:cNvPr>
                <p14:cNvContentPartPr/>
                <p14:nvPr/>
              </p14:nvContentPartPr>
              <p14:xfrm>
                <a:off x="8561110" y="2156802"/>
                <a:ext cx="153360" cy="204480"/>
              </p14:xfrm>
            </p:contentPart>
          </mc:Choice>
          <mc:Fallback>
            <p:pic>
              <p:nvPicPr>
                <p:cNvPr id="7190" name="墨迹 7189">
                  <a:extLst>
                    <a:ext uri="{FF2B5EF4-FFF2-40B4-BE49-F238E27FC236}">
                      <a16:creationId xmlns:a16="http://schemas.microsoft.com/office/drawing/2014/main" id="{951ED8A9-49C4-9E22-B437-1460BEE456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52470" y="2148162"/>
                  <a:ext cx="171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191" name="墨迹 7190">
                  <a:extLst>
                    <a:ext uri="{FF2B5EF4-FFF2-40B4-BE49-F238E27FC236}">
                      <a16:creationId xmlns:a16="http://schemas.microsoft.com/office/drawing/2014/main" id="{30E489F3-347E-C4D5-F924-96DAEE4577FB}"/>
                    </a:ext>
                  </a:extLst>
                </p14:cNvPr>
                <p14:cNvContentPartPr/>
                <p14:nvPr/>
              </p14:nvContentPartPr>
              <p14:xfrm>
                <a:off x="8628790" y="2271642"/>
                <a:ext cx="65160" cy="70200"/>
              </p14:xfrm>
            </p:contentPart>
          </mc:Choice>
          <mc:Fallback>
            <p:pic>
              <p:nvPicPr>
                <p:cNvPr id="7191" name="墨迹 7190">
                  <a:extLst>
                    <a:ext uri="{FF2B5EF4-FFF2-40B4-BE49-F238E27FC236}">
                      <a16:creationId xmlns:a16="http://schemas.microsoft.com/office/drawing/2014/main" id="{30E489F3-347E-C4D5-F924-96DAEE4577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20150" y="2262642"/>
                  <a:ext cx="82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197" name="墨迹 7196">
                  <a:extLst>
                    <a:ext uri="{FF2B5EF4-FFF2-40B4-BE49-F238E27FC236}">
                      <a16:creationId xmlns:a16="http://schemas.microsoft.com/office/drawing/2014/main" id="{54BDF2DD-97FB-CDFC-0A20-CEF5D654D101}"/>
                    </a:ext>
                  </a:extLst>
                </p14:cNvPr>
                <p14:cNvContentPartPr/>
                <p14:nvPr/>
              </p14:nvContentPartPr>
              <p14:xfrm>
                <a:off x="7768750" y="2839362"/>
                <a:ext cx="215640" cy="242280"/>
              </p14:xfrm>
            </p:contentPart>
          </mc:Choice>
          <mc:Fallback>
            <p:pic>
              <p:nvPicPr>
                <p:cNvPr id="7197" name="墨迹 7196">
                  <a:extLst>
                    <a:ext uri="{FF2B5EF4-FFF2-40B4-BE49-F238E27FC236}">
                      <a16:creationId xmlns:a16="http://schemas.microsoft.com/office/drawing/2014/main" id="{54BDF2DD-97FB-CDFC-0A20-CEF5D654D1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59750" y="2830362"/>
                  <a:ext cx="233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198" name="墨迹 7197">
                  <a:extLst>
                    <a:ext uri="{FF2B5EF4-FFF2-40B4-BE49-F238E27FC236}">
                      <a16:creationId xmlns:a16="http://schemas.microsoft.com/office/drawing/2014/main" id="{666ABE65-8439-F390-C04C-627D1461580D}"/>
                    </a:ext>
                  </a:extLst>
                </p14:cNvPr>
                <p14:cNvContentPartPr/>
                <p14:nvPr/>
              </p14:nvContentPartPr>
              <p14:xfrm>
                <a:off x="7841830" y="2922162"/>
                <a:ext cx="81360" cy="78120"/>
              </p14:xfrm>
            </p:contentPart>
          </mc:Choice>
          <mc:Fallback>
            <p:pic>
              <p:nvPicPr>
                <p:cNvPr id="7198" name="墨迹 7197">
                  <a:extLst>
                    <a:ext uri="{FF2B5EF4-FFF2-40B4-BE49-F238E27FC236}">
                      <a16:creationId xmlns:a16="http://schemas.microsoft.com/office/drawing/2014/main" id="{666ABE65-8439-F390-C04C-627D1461580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32830" y="2913162"/>
                  <a:ext cx="99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199" name="墨迹 7198">
                  <a:extLst>
                    <a:ext uri="{FF2B5EF4-FFF2-40B4-BE49-F238E27FC236}">
                      <a16:creationId xmlns:a16="http://schemas.microsoft.com/office/drawing/2014/main" id="{EFFADCC6-2A5F-649A-EF0B-1609F6A1E9F6}"/>
                    </a:ext>
                  </a:extLst>
                </p14:cNvPr>
                <p14:cNvContentPartPr/>
                <p14:nvPr/>
              </p14:nvContentPartPr>
              <p14:xfrm>
                <a:off x="7898710" y="2973282"/>
                <a:ext cx="78120" cy="95400"/>
              </p14:xfrm>
            </p:contentPart>
          </mc:Choice>
          <mc:Fallback>
            <p:pic>
              <p:nvPicPr>
                <p:cNvPr id="7199" name="墨迹 7198">
                  <a:extLst>
                    <a:ext uri="{FF2B5EF4-FFF2-40B4-BE49-F238E27FC236}">
                      <a16:creationId xmlns:a16="http://schemas.microsoft.com/office/drawing/2014/main" id="{EFFADCC6-2A5F-649A-EF0B-1609F6A1E9F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90070" y="2964282"/>
                  <a:ext cx="95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200" name="墨迹 7199">
                  <a:extLst>
                    <a:ext uri="{FF2B5EF4-FFF2-40B4-BE49-F238E27FC236}">
                      <a16:creationId xmlns:a16="http://schemas.microsoft.com/office/drawing/2014/main" id="{0B76AFD8-5A87-FFFA-E556-66ED4DD3BEAA}"/>
                    </a:ext>
                  </a:extLst>
                </p14:cNvPr>
                <p14:cNvContentPartPr/>
                <p14:nvPr/>
              </p14:nvContentPartPr>
              <p14:xfrm>
                <a:off x="8022190" y="2731362"/>
                <a:ext cx="36000" cy="81000"/>
              </p14:xfrm>
            </p:contentPart>
          </mc:Choice>
          <mc:Fallback>
            <p:pic>
              <p:nvPicPr>
                <p:cNvPr id="7200" name="墨迹 7199">
                  <a:extLst>
                    <a:ext uri="{FF2B5EF4-FFF2-40B4-BE49-F238E27FC236}">
                      <a16:creationId xmlns:a16="http://schemas.microsoft.com/office/drawing/2014/main" id="{0B76AFD8-5A87-FFFA-E556-66ED4DD3BEA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13190" y="2722362"/>
                  <a:ext cx="53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201" name="墨迹 7200">
                  <a:extLst>
                    <a:ext uri="{FF2B5EF4-FFF2-40B4-BE49-F238E27FC236}">
                      <a16:creationId xmlns:a16="http://schemas.microsoft.com/office/drawing/2014/main" id="{150E8434-1701-EBB5-54F6-5EC69436A083}"/>
                    </a:ext>
                  </a:extLst>
                </p14:cNvPr>
                <p14:cNvContentPartPr/>
                <p14:nvPr/>
              </p14:nvContentPartPr>
              <p14:xfrm>
                <a:off x="8008150" y="2838282"/>
                <a:ext cx="188640" cy="134280"/>
              </p14:xfrm>
            </p:contentPart>
          </mc:Choice>
          <mc:Fallback>
            <p:pic>
              <p:nvPicPr>
                <p:cNvPr id="7201" name="墨迹 7200">
                  <a:extLst>
                    <a:ext uri="{FF2B5EF4-FFF2-40B4-BE49-F238E27FC236}">
                      <a16:creationId xmlns:a16="http://schemas.microsoft.com/office/drawing/2014/main" id="{150E8434-1701-EBB5-54F6-5EC69436A0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99150" y="2829642"/>
                  <a:ext cx="206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7202" name="墨迹 7201">
                  <a:extLst>
                    <a:ext uri="{FF2B5EF4-FFF2-40B4-BE49-F238E27FC236}">
                      <a16:creationId xmlns:a16="http://schemas.microsoft.com/office/drawing/2014/main" id="{BD117F3A-917A-11AA-BAC8-394454588CB1}"/>
                    </a:ext>
                  </a:extLst>
                </p14:cNvPr>
                <p14:cNvContentPartPr/>
                <p14:nvPr/>
              </p14:nvContentPartPr>
              <p14:xfrm>
                <a:off x="8217670" y="2658642"/>
                <a:ext cx="210240" cy="156960"/>
              </p14:xfrm>
            </p:contentPart>
          </mc:Choice>
          <mc:Fallback>
            <p:pic>
              <p:nvPicPr>
                <p:cNvPr id="7202" name="墨迹 7201">
                  <a:extLst>
                    <a:ext uri="{FF2B5EF4-FFF2-40B4-BE49-F238E27FC236}">
                      <a16:creationId xmlns:a16="http://schemas.microsoft.com/office/drawing/2014/main" id="{BD117F3A-917A-11AA-BAC8-394454588CB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08670" y="2649642"/>
                  <a:ext cx="227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7204" name="墨迹 7203">
                  <a:extLst>
                    <a:ext uri="{FF2B5EF4-FFF2-40B4-BE49-F238E27FC236}">
                      <a16:creationId xmlns:a16="http://schemas.microsoft.com/office/drawing/2014/main" id="{74F0D056-607D-68BE-1F02-A23F47F61C5C}"/>
                    </a:ext>
                  </a:extLst>
                </p14:cNvPr>
                <p14:cNvContentPartPr/>
                <p14:nvPr/>
              </p14:nvContentPartPr>
              <p14:xfrm>
                <a:off x="8405590" y="2518962"/>
                <a:ext cx="165960" cy="221040"/>
              </p14:xfrm>
            </p:contentPart>
          </mc:Choice>
          <mc:Fallback>
            <p:pic>
              <p:nvPicPr>
                <p:cNvPr id="7204" name="墨迹 7203">
                  <a:extLst>
                    <a:ext uri="{FF2B5EF4-FFF2-40B4-BE49-F238E27FC236}">
                      <a16:creationId xmlns:a16="http://schemas.microsoft.com/office/drawing/2014/main" id="{74F0D056-607D-68BE-1F02-A23F47F61C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96950" y="2510322"/>
                  <a:ext cx="183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7205" name="墨迹 7204">
                  <a:extLst>
                    <a:ext uri="{FF2B5EF4-FFF2-40B4-BE49-F238E27FC236}">
                      <a16:creationId xmlns:a16="http://schemas.microsoft.com/office/drawing/2014/main" id="{02026ACC-1FCE-A9C0-8158-57F7738FE104}"/>
                    </a:ext>
                  </a:extLst>
                </p14:cNvPr>
                <p14:cNvContentPartPr/>
                <p14:nvPr/>
              </p14:nvContentPartPr>
              <p14:xfrm>
                <a:off x="8508550" y="2533002"/>
                <a:ext cx="106200" cy="172080"/>
              </p14:xfrm>
            </p:contentPart>
          </mc:Choice>
          <mc:Fallback>
            <p:pic>
              <p:nvPicPr>
                <p:cNvPr id="7205" name="墨迹 7204">
                  <a:extLst>
                    <a:ext uri="{FF2B5EF4-FFF2-40B4-BE49-F238E27FC236}">
                      <a16:creationId xmlns:a16="http://schemas.microsoft.com/office/drawing/2014/main" id="{02026ACC-1FCE-A9C0-8158-57F7738FE1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99550" y="2524362"/>
                  <a:ext cx="123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7206" name="墨迹 7205">
                  <a:extLst>
                    <a:ext uri="{FF2B5EF4-FFF2-40B4-BE49-F238E27FC236}">
                      <a16:creationId xmlns:a16="http://schemas.microsoft.com/office/drawing/2014/main" id="{5B7A0E80-D190-DA33-5506-7E6AF7DF7409}"/>
                    </a:ext>
                  </a:extLst>
                </p14:cNvPr>
                <p14:cNvContentPartPr/>
                <p14:nvPr/>
              </p14:nvContentPartPr>
              <p14:xfrm>
                <a:off x="8554630" y="2509602"/>
                <a:ext cx="77760" cy="195120"/>
              </p14:xfrm>
            </p:contentPart>
          </mc:Choice>
          <mc:Fallback>
            <p:pic>
              <p:nvPicPr>
                <p:cNvPr id="7206" name="墨迹 7205">
                  <a:extLst>
                    <a:ext uri="{FF2B5EF4-FFF2-40B4-BE49-F238E27FC236}">
                      <a16:creationId xmlns:a16="http://schemas.microsoft.com/office/drawing/2014/main" id="{5B7A0E80-D190-DA33-5506-7E6AF7DF740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45630" y="2500602"/>
                  <a:ext cx="95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7207" name="墨迹 7206">
                  <a:extLst>
                    <a:ext uri="{FF2B5EF4-FFF2-40B4-BE49-F238E27FC236}">
                      <a16:creationId xmlns:a16="http://schemas.microsoft.com/office/drawing/2014/main" id="{410217D7-4F62-7C83-6EC2-289EA8A85DE2}"/>
                    </a:ext>
                  </a:extLst>
                </p14:cNvPr>
                <p14:cNvContentPartPr/>
                <p14:nvPr/>
              </p14:nvContentPartPr>
              <p14:xfrm>
                <a:off x="8656510" y="2435802"/>
                <a:ext cx="71640" cy="132480"/>
              </p14:xfrm>
            </p:contentPart>
          </mc:Choice>
          <mc:Fallback>
            <p:pic>
              <p:nvPicPr>
                <p:cNvPr id="7207" name="墨迹 7206">
                  <a:extLst>
                    <a:ext uri="{FF2B5EF4-FFF2-40B4-BE49-F238E27FC236}">
                      <a16:creationId xmlns:a16="http://schemas.microsoft.com/office/drawing/2014/main" id="{410217D7-4F62-7C83-6EC2-289EA8A85DE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47510" y="2426802"/>
                  <a:ext cx="89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7208" name="墨迹 7207">
                  <a:extLst>
                    <a:ext uri="{FF2B5EF4-FFF2-40B4-BE49-F238E27FC236}">
                      <a16:creationId xmlns:a16="http://schemas.microsoft.com/office/drawing/2014/main" id="{64A556E6-F932-4348-18DC-A41B24C8FE61}"/>
                    </a:ext>
                  </a:extLst>
                </p14:cNvPr>
                <p14:cNvContentPartPr/>
                <p14:nvPr/>
              </p14:nvContentPartPr>
              <p14:xfrm>
                <a:off x="8704390" y="2463522"/>
                <a:ext cx="140400" cy="167400"/>
              </p14:xfrm>
            </p:contentPart>
          </mc:Choice>
          <mc:Fallback>
            <p:pic>
              <p:nvPicPr>
                <p:cNvPr id="7208" name="墨迹 7207">
                  <a:extLst>
                    <a:ext uri="{FF2B5EF4-FFF2-40B4-BE49-F238E27FC236}">
                      <a16:creationId xmlns:a16="http://schemas.microsoft.com/office/drawing/2014/main" id="{64A556E6-F932-4348-18DC-A41B24C8FE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95750" y="2454882"/>
                  <a:ext cx="158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7209" name="墨迹 7208">
                  <a:extLst>
                    <a:ext uri="{FF2B5EF4-FFF2-40B4-BE49-F238E27FC236}">
                      <a16:creationId xmlns:a16="http://schemas.microsoft.com/office/drawing/2014/main" id="{D165F719-6CA1-C8BD-73FD-EB2A176E00E0}"/>
                    </a:ext>
                  </a:extLst>
                </p14:cNvPr>
                <p14:cNvContentPartPr/>
                <p14:nvPr/>
              </p14:nvContentPartPr>
              <p14:xfrm>
                <a:off x="8167630" y="3097842"/>
                <a:ext cx="36720" cy="59040"/>
              </p14:xfrm>
            </p:contentPart>
          </mc:Choice>
          <mc:Fallback>
            <p:pic>
              <p:nvPicPr>
                <p:cNvPr id="7209" name="墨迹 7208">
                  <a:extLst>
                    <a:ext uri="{FF2B5EF4-FFF2-40B4-BE49-F238E27FC236}">
                      <a16:creationId xmlns:a16="http://schemas.microsoft.com/office/drawing/2014/main" id="{D165F719-6CA1-C8BD-73FD-EB2A176E00E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58630" y="3088842"/>
                  <a:ext cx="54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7210" name="墨迹 7209">
                  <a:extLst>
                    <a:ext uri="{FF2B5EF4-FFF2-40B4-BE49-F238E27FC236}">
                      <a16:creationId xmlns:a16="http://schemas.microsoft.com/office/drawing/2014/main" id="{CCD52FEC-B6AC-1AA2-5B68-66B3EB6957DD}"/>
                    </a:ext>
                  </a:extLst>
                </p14:cNvPr>
                <p14:cNvContentPartPr/>
                <p14:nvPr/>
              </p14:nvContentPartPr>
              <p14:xfrm>
                <a:off x="8170870" y="3050322"/>
                <a:ext cx="93240" cy="238320"/>
              </p14:xfrm>
            </p:contentPart>
          </mc:Choice>
          <mc:Fallback>
            <p:pic>
              <p:nvPicPr>
                <p:cNvPr id="7210" name="墨迹 7209">
                  <a:extLst>
                    <a:ext uri="{FF2B5EF4-FFF2-40B4-BE49-F238E27FC236}">
                      <a16:creationId xmlns:a16="http://schemas.microsoft.com/office/drawing/2014/main" id="{CCD52FEC-B6AC-1AA2-5B68-66B3EB6957D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62230" y="3041682"/>
                  <a:ext cx="110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7211" name="墨迹 7210">
                  <a:extLst>
                    <a:ext uri="{FF2B5EF4-FFF2-40B4-BE49-F238E27FC236}">
                      <a16:creationId xmlns:a16="http://schemas.microsoft.com/office/drawing/2014/main" id="{D39989C0-48F3-183D-43F7-ABFEC3B9FCB8}"/>
                    </a:ext>
                  </a:extLst>
                </p14:cNvPr>
                <p14:cNvContentPartPr/>
                <p14:nvPr/>
              </p14:nvContentPartPr>
              <p14:xfrm>
                <a:off x="8246110" y="3031242"/>
                <a:ext cx="121680" cy="168840"/>
              </p14:xfrm>
            </p:contentPart>
          </mc:Choice>
          <mc:Fallback>
            <p:pic>
              <p:nvPicPr>
                <p:cNvPr id="7211" name="墨迹 7210">
                  <a:extLst>
                    <a:ext uri="{FF2B5EF4-FFF2-40B4-BE49-F238E27FC236}">
                      <a16:creationId xmlns:a16="http://schemas.microsoft.com/office/drawing/2014/main" id="{D39989C0-48F3-183D-43F7-ABFEC3B9FCB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37110" y="3022602"/>
                  <a:ext cx="139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7212" name="墨迹 7211">
                  <a:extLst>
                    <a:ext uri="{FF2B5EF4-FFF2-40B4-BE49-F238E27FC236}">
                      <a16:creationId xmlns:a16="http://schemas.microsoft.com/office/drawing/2014/main" id="{A85118FA-77A3-30A4-BE63-5BFDA09548BF}"/>
                    </a:ext>
                  </a:extLst>
                </p14:cNvPr>
                <p14:cNvContentPartPr/>
                <p14:nvPr/>
              </p14:nvContentPartPr>
              <p14:xfrm>
                <a:off x="8294710" y="3130962"/>
                <a:ext cx="155880" cy="112680"/>
              </p14:xfrm>
            </p:contentPart>
          </mc:Choice>
          <mc:Fallback>
            <p:pic>
              <p:nvPicPr>
                <p:cNvPr id="7212" name="墨迹 7211">
                  <a:extLst>
                    <a:ext uri="{FF2B5EF4-FFF2-40B4-BE49-F238E27FC236}">
                      <a16:creationId xmlns:a16="http://schemas.microsoft.com/office/drawing/2014/main" id="{A85118FA-77A3-30A4-BE63-5BFDA09548B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85710" y="3122322"/>
                  <a:ext cx="173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7213" name="墨迹 7212">
                  <a:extLst>
                    <a:ext uri="{FF2B5EF4-FFF2-40B4-BE49-F238E27FC236}">
                      <a16:creationId xmlns:a16="http://schemas.microsoft.com/office/drawing/2014/main" id="{1802688E-E7E1-F0EE-0E36-266EA5C590B3}"/>
                    </a:ext>
                  </a:extLst>
                </p14:cNvPr>
                <p14:cNvContentPartPr/>
                <p14:nvPr/>
              </p14:nvContentPartPr>
              <p14:xfrm>
                <a:off x="8417470" y="2897682"/>
                <a:ext cx="139320" cy="195840"/>
              </p14:xfrm>
            </p:contentPart>
          </mc:Choice>
          <mc:Fallback>
            <p:pic>
              <p:nvPicPr>
                <p:cNvPr id="7213" name="墨迹 7212">
                  <a:extLst>
                    <a:ext uri="{FF2B5EF4-FFF2-40B4-BE49-F238E27FC236}">
                      <a16:creationId xmlns:a16="http://schemas.microsoft.com/office/drawing/2014/main" id="{1802688E-E7E1-F0EE-0E36-266EA5C590B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08830" y="2889042"/>
                  <a:ext cx="156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7214" name="墨迹 7213">
                  <a:extLst>
                    <a:ext uri="{FF2B5EF4-FFF2-40B4-BE49-F238E27FC236}">
                      <a16:creationId xmlns:a16="http://schemas.microsoft.com/office/drawing/2014/main" id="{31F4B91D-F4D1-38A8-BA4C-355ACAE21F4F}"/>
                    </a:ext>
                  </a:extLst>
                </p14:cNvPr>
                <p14:cNvContentPartPr/>
                <p14:nvPr/>
              </p14:nvContentPartPr>
              <p14:xfrm>
                <a:off x="8501350" y="2997042"/>
                <a:ext cx="43920" cy="115200"/>
              </p14:xfrm>
            </p:contentPart>
          </mc:Choice>
          <mc:Fallback>
            <p:pic>
              <p:nvPicPr>
                <p:cNvPr id="7214" name="墨迹 7213">
                  <a:extLst>
                    <a:ext uri="{FF2B5EF4-FFF2-40B4-BE49-F238E27FC236}">
                      <a16:creationId xmlns:a16="http://schemas.microsoft.com/office/drawing/2014/main" id="{31F4B91D-F4D1-38A8-BA4C-355ACAE21F4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92350" y="2988402"/>
                  <a:ext cx="61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7215" name="墨迹 7214">
                  <a:extLst>
                    <a:ext uri="{FF2B5EF4-FFF2-40B4-BE49-F238E27FC236}">
                      <a16:creationId xmlns:a16="http://schemas.microsoft.com/office/drawing/2014/main" id="{2EC31544-A07A-EDAD-2D7C-5192B308EE4A}"/>
                    </a:ext>
                  </a:extLst>
                </p14:cNvPr>
                <p14:cNvContentPartPr/>
                <p14:nvPr/>
              </p14:nvContentPartPr>
              <p14:xfrm>
                <a:off x="8545630" y="3074082"/>
                <a:ext cx="106200" cy="42840"/>
              </p14:xfrm>
            </p:contentPart>
          </mc:Choice>
          <mc:Fallback>
            <p:pic>
              <p:nvPicPr>
                <p:cNvPr id="7215" name="墨迹 7214">
                  <a:extLst>
                    <a:ext uri="{FF2B5EF4-FFF2-40B4-BE49-F238E27FC236}">
                      <a16:creationId xmlns:a16="http://schemas.microsoft.com/office/drawing/2014/main" id="{2EC31544-A07A-EDAD-2D7C-5192B308EE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36630" y="3065082"/>
                  <a:ext cx="12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216" name="墨迹 7215">
                  <a:extLst>
                    <a:ext uri="{FF2B5EF4-FFF2-40B4-BE49-F238E27FC236}">
                      <a16:creationId xmlns:a16="http://schemas.microsoft.com/office/drawing/2014/main" id="{ED15B703-619F-68E0-B772-D722DAEC36BB}"/>
                    </a:ext>
                  </a:extLst>
                </p14:cNvPr>
                <p14:cNvContentPartPr/>
                <p14:nvPr/>
              </p14:nvContentPartPr>
              <p14:xfrm>
                <a:off x="8611510" y="2895162"/>
                <a:ext cx="83880" cy="162000"/>
              </p14:xfrm>
            </p:contentPart>
          </mc:Choice>
          <mc:Fallback>
            <p:pic>
              <p:nvPicPr>
                <p:cNvPr id="7216" name="墨迹 7215">
                  <a:extLst>
                    <a:ext uri="{FF2B5EF4-FFF2-40B4-BE49-F238E27FC236}">
                      <a16:creationId xmlns:a16="http://schemas.microsoft.com/office/drawing/2014/main" id="{ED15B703-619F-68E0-B772-D722DAEC36B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02870" y="2886522"/>
                  <a:ext cx="101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217" name="墨迹 7216">
                  <a:extLst>
                    <a:ext uri="{FF2B5EF4-FFF2-40B4-BE49-F238E27FC236}">
                      <a16:creationId xmlns:a16="http://schemas.microsoft.com/office/drawing/2014/main" id="{63E04370-C0EB-F0AD-BB76-D81DEB512BC2}"/>
                    </a:ext>
                  </a:extLst>
                </p14:cNvPr>
                <p14:cNvContentPartPr/>
                <p14:nvPr/>
              </p14:nvContentPartPr>
              <p14:xfrm>
                <a:off x="8646430" y="2808402"/>
                <a:ext cx="120240" cy="253440"/>
              </p14:xfrm>
            </p:contentPart>
          </mc:Choice>
          <mc:Fallback>
            <p:pic>
              <p:nvPicPr>
                <p:cNvPr id="7217" name="墨迹 7216">
                  <a:extLst>
                    <a:ext uri="{FF2B5EF4-FFF2-40B4-BE49-F238E27FC236}">
                      <a16:creationId xmlns:a16="http://schemas.microsoft.com/office/drawing/2014/main" id="{63E04370-C0EB-F0AD-BB76-D81DEB512BC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37430" y="2799762"/>
                  <a:ext cx="137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7218" name="墨迹 7217">
                  <a:extLst>
                    <a:ext uri="{FF2B5EF4-FFF2-40B4-BE49-F238E27FC236}">
                      <a16:creationId xmlns:a16="http://schemas.microsoft.com/office/drawing/2014/main" id="{50C1F09E-AED5-4C00-348F-914D21E25F2F}"/>
                    </a:ext>
                  </a:extLst>
                </p14:cNvPr>
                <p14:cNvContentPartPr/>
                <p14:nvPr/>
              </p14:nvContentPartPr>
              <p14:xfrm>
                <a:off x="8776750" y="2994522"/>
                <a:ext cx="118800" cy="7560"/>
              </p14:xfrm>
            </p:contentPart>
          </mc:Choice>
          <mc:Fallback>
            <p:pic>
              <p:nvPicPr>
                <p:cNvPr id="7218" name="墨迹 7217">
                  <a:extLst>
                    <a:ext uri="{FF2B5EF4-FFF2-40B4-BE49-F238E27FC236}">
                      <a16:creationId xmlns:a16="http://schemas.microsoft.com/office/drawing/2014/main" id="{50C1F09E-AED5-4C00-348F-914D21E25F2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68110" y="2985522"/>
                  <a:ext cx="136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7220" name="墨迹 7219">
                  <a:extLst>
                    <a:ext uri="{FF2B5EF4-FFF2-40B4-BE49-F238E27FC236}">
                      <a16:creationId xmlns:a16="http://schemas.microsoft.com/office/drawing/2014/main" id="{5E3576C4-920C-98AC-40FD-E653F0E43ECB}"/>
                    </a:ext>
                  </a:extLst>
                </p14:cNvPr>
                <p14:cNvContentPartPr/>
                <p14:nvPr/>
              </p14:nvContentPartPr>
              <p14:xfrm>
                <a:off x="8931550" y="2700042"/>
                <a:ext cx="175680" cy="253440"/>
              </p14:xfrm>
            </p:contentPart>
          </mc:Choice>
          <mc:Fallback>
            <p:pic>
              <p:nvPicPr>
                <p:cNvPr id="7220" name="墨迹 7219">
                  <a:extLst>
                    <a:ext uri="{FF2B5EF4-FFF2-40B4-BE49-F238E27FC236}">
                      <a16:creationId xmlns:a16="http://schemas.microsoft.com/office/drawing/2014/main" id="{5E3576C4-920C-98AC-40FD-E653F0E43EC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22910" y="2691042"/>
                  <a:ext cx="193320" cy="271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analysis vs. </a:t>
            </a:r>
            <a:r>
              <a:rPr lang="en-CA" dirty="0" err="1"/>
              <a:t>MoG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38519" cy="4372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FB1883B-2369-80C7-7A57-70BEAF9AFC9D}"/>
                  </a:ext>
                </a:extLst>
              </p14:cNvPr>
              <p14:cNvContentPartPr/>
              <p14:nvPr/>
            </p14:nvContentPartPr>
            <p14:xfrm>
              <a:off x="4630" y="1085634"/>
              <a:ext cx="6475680" cy="2821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FB1883B-2369-80C7-7A57-70BEAF9AFC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010" y="1076994"/>
                <a:ext cx="6493320" cy="2839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449343"/>
            <a:ext cx="575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Compute posterior over hidden variables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8082263" y="2063715"/>
            <a:ext cx="665034" cy="5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132856"/>
            <a:ext cx="604669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941168"/>
            <a:ext cx="6048672" cy="117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899592" y="4293096"/>
            <a:ext cx="587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Compute expectations needed for M-Step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E-Step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77825"/>
            <a:ext cx="6984776" cy="530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412776"/>
            <a:ext cx="558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parameters </a:t>
            </a:r>
            <a:r>
              <a:rPr lang="en-CA" sz="2400" dirty="0" err="1"/>
              <a:t>w.r.t</a:t>
            </a:r>
            <a:r>
              <a:rPr lang="en-CA" sz="2400" dirty="0"/>
              <a:t>. EM bound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8082263" y="2063715"/>
            <a:ext cx="665034" cy="5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613479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301208"/>
            <a:ext cx="7776864" cy="87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55576" y="4869160"/>
            <a:ext cx="558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where....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47423"/>
          <a:stretch>
            <a:fillRect/>
          </a:stretch>
        </p:blipFill>
        <p:spPr bwMode="auto">
          <a:xfrm>
            <a:off x="4932040" y="3140968"/>
            <a:ext cx="3672408" cy="331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8640"/>
            <a:ext cx="3657434" cy="362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r="62887"/>
          <a:stretch>
            <a:fillRect/>
          </a:stretch>
        </p:blipFill>
        <p:spPr bwMode="auto">
          <a:xfrm>
            <a:off x="5292080" y="476672"/>
            <a:ext cx="191732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44371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CA" dirty="0">
                <a:solidFill>
                  <a:srgbClr val="FF0000"/>
                </a:solidFill>
              </a:rPr>
              <a:t>Inference algorithm</a:t>
            </a:r>
            <a:r>
              <a:rPr lang="en-CA" dirty="0"/>
              <a:t>:  Define prior Pr(</a:t>
            </a:r>
            <a:r>
              <a:rPr lang="en-CA" b="1" dirty="0"/>
              <a:t>w</a:t>
            </a:r>
            <a:r>
              <a:rPr lang="en-CA" dirty="0"/>
              <a:t>) and then compute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using </a:t>
            </a:r>
            <a:r>
              <a:rPr lang="en-CA" dirty="0" err="1"/>
              <a:t>Bayes</a:t>
            </a:r>
            <a:r>
              <a:rPr lang="en-CA" dirty="0"/>
              <a:t>’ rule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5301208"/>
            <a:ext cx="4032448" cy="7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CDF90E3-5157-9EAC-4062-694FF026C347}"/>
              </a:ext>
            </a:extLst>
          </p:cNvPr>
          <p:cNvGrpSpPr/>
          <p:nvPr/>
        </p:nvGrpSpPr>
        <p:grpSpPr>
          <a:xfrm>
            <a:off x="7443670" y="313074"/>
            <a:ext cx="1387440" cy="705240"/>
            <a:chOff x="7443670" y="313074"/>
            <a:chExt cx="1387440" cy="70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53F90DF-E474-180A-B5ED-1CB93CEF9D0C}"/>
                    </a:ext>
                  </a:extLst>
                </p14:cNvPr>
                <p14:cNvContentPartPr/>
                <p14:nvPr/>
              </p14:nvContentPartPr>
              <p14:xfrm>
                <a:off x="7443670" y="524754"/>
                <a:ext cx="79920" cy="4935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53F90DF-E474-180A-B5ED-1CB93CEF9D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34670" y="515754"/>
                  <a:ext cx="975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E7514E6-3664-74C0-BF84-7847F6BCFC74}"/>
                    </a:ext>
                  </a:extLst>
                </p14:cNvPr>
                <p14:cNvContentPartPr/>
                <p14:nvPr/>
              </p14:nvContentPartPr>
              <p14:xfrm>
                <a:off x="7547350" y="313074"/>
                <a:ext cx="342360" cy="6631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E7514E6-3664-74C0-BF84-7847F6BCFC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38350" y="304074"/>
                  <a:ext cx="36000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6956EB3-FC0B-C480-A9A7-8F9246621443}"/>
                    </a:ext>
                  </a:extLst>
                </p14:cNvPr>
                <p14:cNvContentPartPr/>
                <p14:nvPr/>
              </p14:nvContentPartPr>
              <p14:xfrm>
                <a:off x="7877110" y="597114"/>
                <a:ext cx="136800" cy="230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6956EB3-FC0B-C480-A9A7-8F92466214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110" y="588114"/>
                  <a:ext cx="154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091709E-23F0-6A42-59F3-FA3429E8211A}"/>
                    </a:ext>
                  </a:extLst>
                </p14:cNvPr>
                <p14:cNvContentPartPr/>
                <p14:nvPr/>
              </p14:nvContentPartPr>
              <p14:xfrm>
                <a:off x="7979350" y="542754"/>
                <a:ext cx="219240" cy="2372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091709E-23F0-6A42-59F3-FA3429E821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70710" y="533754"/>
                  <a:ext cx="236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4B4FEDB-B506-73B4-5C70-61AE3676B597}"/>
                    </a:ext>
                  </a:extLst>
                </p14:cNvPr>
                <p14:cNvContentPartPr/>
                <p14:nvPr/>
              </p14:nvContentPartPr>
              <p14:xfrm>
                <a:off x="8180950" y="515754"/>
                <a:ext cx="221400" cy="192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4B4FEDB-B506-73B4-5C70-61AE3676B5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72310" y="507114"/>
                  <a:ext cx="239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0BF0F11-D515-B62C-5E45-C766DBE46844}"/>
                    </a:ext>
                  </a:extLst>
                </p14:cNvPr>
                <p14:cNvContentPartPr/>
                <p14:nvPr/>
              </p14:nvContentPartPr>
              <p14:xfrm>
                <a:off x="8371030" y="412794"/>
                <a:ext cx="460080" cy="184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0BF0F11-D515-B62C-5E45-C766DBE468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62030" y="404154"/>
                  <a:ext cx="47772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E0B5E3B6-09D9-DC43-4CF1-157DBB7614CD}"/>
                  </a:ext>
                </a:extLst>
              </p14:cNvPr>
              <p14:cNvContentPartPr/>
              <p14:nvPr/>
            </p14:nvContentPartPr>
            <p14:xfrm>
              <a:off x="9658381" y="3481074"/>
              <a:ext cx="9360" cy="136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E0B5E3B6-09D9-DC43-4CF1-157DBB7614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49741" y="3472074"/>
                <a:ext cx="2700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组合 60">
            <a:extLst>
              <a:ext uri="{FF2B5EF4-FFF2-40B4-BE49-F238E27FC236}">
                <a16:creationId xmlns:a16="http://schemas.microsoft.com/office/drawing/2014/main" id="{CBA841AD-D170-7577-C8D5-17236D315601}"/>
              </a:ext>
            </a:extLst>
          </p:cNvPr>
          <p:cNvGrpSpPr/>
          <p:nvPr/>
        </p:nvGrpSpPr>
        <p:grpSpPr>
          <a:xfrm>
            <a:off x="9390190" y="2473794"/>
            <a:ext cx="958320" cy="980280"/>
            <a:chOff x="9390190" y="2473794"/>
            <a:chExt cx="958320" cy="9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E5BC426-E2AF-442D-F0C4-D3E3EB7206ED}"/>
                    </a:ext>
                  </a:extLst>
                </p14:cNvPr>
                <p14:cNvContentPartPr/>
                <p14:nvPr/>
              </p14:nvContentPartPr>
              <p14:xfrm>
                <a:off x="9453190" y="2534274"/>
                <a:ext cx="108000" cy="437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E5BC426-E2AF-442D-F0C4-D3E3EB7206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44190" y="2525274"/>
                  <a:ext cx="1256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7B422B8-417F-AC43-E77B-13D0E62E5B5A}"/>
                    </a:ext>
                  </a:extLst>
                </p14:cNvPr>
                <p14:cNvContentPartPr/>
                <p14:nvPr/>
              </p14:nvContentPartPr>
              <p14:xfrm>
                <a:off x="9555790" y="2473794"/>
                <a:ext cx="199080" cy="382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7B422B8-417F-AC43-E77B-13D0E62E5B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46790" y="2464794"/>
                  <a:ext cx="2167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D0DA746-B595-1CBE-6CF2-EB30E718AAE8}"/>
                    </a:ext>
                  </a:extLst>
                </p14:cNvPr>
                <p14:cNvContentPartPr/>
                <p14:nvPr/>
              </p14:nvContentPartPr>
              <p14:xfrm>
                <a:off x="9796270" y="2627154"/>
                <a:ext cx="21600" cy="153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D0DA746-B595-1CBE-6CF2-EB30E718AAE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87630" y="2618154"/>
                  <a:ext cx="39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E9D98FF-144E-B8D5-A680-F808A73570C5}"/>
                    </a:ext>
                  </a:extLst>
                </p14:cNvPr>
                <p14:cNvContentPartPr/>
                <p14:nvPr/>
              </p14:nvContentPartPr>
              <p14:xfrm>
                <a:off x="9830470" y="2552634"/>
                <a:ext cx="111600" cy="237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E9D98FF-144E-B8D5-A680-F808A73570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21830" y="2543994"/>
                  <a:ext cx="129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0977921-C0BA-9F18-3B40-22E4389E4E51}"/>
                    </a:ext>
                  </a:extLst>
                </p14:cNvPr>
                <p14:cNvContentPartPr/>
                <p14:nvPr/>
              </p14:nvContentPartPr>
              <p14:xfrm>
                <a:off x="9855670" y="2583954"/>
                <a:ext cx="88200" cy="136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0977921-C0BA-9F18-3B40-22E4389E4E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47030" y="2575314"/>
                  <a:ext cx="105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007F83E-B08B-8183-718A-AB1F5E66DC65}"/>
                    </a:ext>
                  </a:extLst>
                </p14:cNvPr>
                <p14:cNvContentPartPr/>
                <p14:nvPr/>
              </p14:nvContentPartPr>
              <p14:xfrm>
                <a:off x="9390190" y="3041514"/>
                <a:ext cx="148680" cy="412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007F83E-B08B-8183-718A-AB1F5E66DC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81550" y="3032514"/>
                  <a:ext cx="1663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FE7A06A-C51D-72C3-D666-CC91688DC8F7}"/>
                    </a:ext>
                  </a:extLst>
                </p14:cNvPr>
                <p14:cNvContentPartPr/>
                <p14:nvPr/>
              </p14:nvContentPartPr>
              <p14:xfrm>
                <a:off x="9617350" y="3243114"/>
                <a:ext cx="105840" cy="163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FE7A06A-C51D-72C3-D666-CC91688DC8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08350" y="3234474"/>
                  <a:ext cx="12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30E8925-8022-3040-5A77-D6980A580539}"/>
                    </a:ext>
                  </a:extLst>
                </p14:cNvPr>
                <p14:cNvContentPartPr/>
                <p14:nvPr/>
              </p14:nvContentPartPr>
              <p14:xfrm>
                <a:off x="9730390" y="3203874"/>
                <a:ext cx="114840" cy="127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30E8925-8022-3040-5A77-D6980A5805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21390" y="3194874"/>
                  <a:ext cx="132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FCA228C-4949-0AD9-2132-133DF601E3B0}"/>
                    </a:ext>
                  </a:extLst>
                </p14:cNvPr>
                <p14:cNvContentPartPr/>
                <p14:nvPr/>
              </p14:nvContentPartPr>
              <p14:xfrm>
                <a:off x="9871150" y="3177594"/>
                <a:ext cx="48240" cy="125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FCA228C-4949-0AD9-2132-133DF601E3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62150" y="3168594"/>
                  <a:ext cx="65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1D18046-EA33-2CF8-2FCD-07EF166534F4}"/>
                    </a:ext>
                  </a:extLst>
                </p14:cNvPr>
                <p14:cNvContentPartPr/>
                <p14:nvPr/>
              </p14:nvContentPartPr>
              <p14:xfrm>
                <a:off x="9926950" y="3178674"/>
                <a:ext cx="63720" cy="143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1D18046-EA33-2CF8-2FCD-07EF166534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17950" y="3169674"/>
                  <a:ext cx="81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C090B9C-837F-20EC-17FB-F69521878E45}"/>
                    </a:ext>
                  </a:extLst>
                </p14:cNvPr>
                <p14:cNvContentPartPr/>
                <p14:nvPr/>
              </p14:nvContentPartPr>
              <p14:xfrm>
                <a:off x="10026670" y="3118194"/>
                <a:ext cx="12600" cy="169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C090B9C-837F-20EC-17FB-F69521878E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7670" y="3109194"/>
                  <a:ext cx="30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5E7F0F2-AC27-37D9-6B7A-2A199E09128E}"/>
                    </a:ext>
                  </a:extLst>
                </p14:cNvPr>
                <p14:cNvContentPartPr/>
                <p14:nvPr/>
              </p14:nvContentPartPr>
              <p14:xfrm>
                <a:off x="10086070" y="3153114"/>
                <a:ext cx="56520" cy="1036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5E7F0F2-AC27-37D9-6B7A-2A199E09128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77430" y="3144114"/>
                  <a:ext cx="74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BC6B82A-4C5C-C5CB-29C8-FF529AC7508E}"/>
                    </a:ext>
                  </a:extLst>
                </p14:cNvPr>
                <p14:cNvContentPartPr/>
                <p14:nvPr/>
              </p14:nvContentPartPr>
              <p14:xfrm>
                <a:off x="10171030" y="3094434"/>
                <a:ext cx="177480" cy="145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BC6B82A-4C5C-C5CB-29C8-FF529AC750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62030" y="3085434"/>
                  <a:ext cx="19512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CF6C310-2320-5E5B-A3EF-03439C129B74}"/>
              </a:ext>
            </a:extLst>
          </p:cNvPr>
          <p:cNvGrpSpPr/>
          <p:nvPr/>
        </p:nvGrpSpPr>
        <p:grpSpPr>
          <a:xfrm>
            <a:off x="9434110" y="3562794"/>
            <a:ext cx="1102872" cy="996840"/>
            <a:chOff x="9434110" y="3562794"/>
            <a:chExt cx="1102872" cy="99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D0A240C-3148-3610-B042-B1F64D1E73FD}"/>
                    </a:ext>
                  </a:extLst>
                </p14:cNvPr>
                <p14:cNvContentPartPr/>
                <p14:nvPr/>
              </p14:nvContentPartPr>
              <p14:xfrm>
                <a:off x="9434110" y="3774834"/>
                <a:ext cx="159840" cy="89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D0A240C-3148-3610-B042-B1F64D1E73F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25470" y="3766194"/>
                  <a:ext cx="177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05C0358-9C9D-CEDF-8376-4FC2EF192064}"/>
                    </a:ext>
                  </a:extLst>
                </p14:cNvPr>
                <p14:cNvContentPartPr/>
                <p14:nvPr/>
              </p14:nvContentPartPr>
              <p14:xfrm>
                <a:off x="9462550" y="3810474"/>
                <a:ext cx="199080" cy="261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05C0358-9C9D-CEDF-8376-4FC2EF1920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53910" y="3801834"/>
                  <a:ext cx="216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E42AAED-D56F-CF7B-E9DF-1ADCDC69EA03}"/>
                    </a:ext>
                  </a:extLst>
                </p14:cNvPr>
                <p14:cNvContentPartPr/>
                <p14:nvPr/>
              </p14:nvContentPartPr>
              <p14:xfrm>
                <a:off x="9584230" y="3771954"/>
                <a:ext cx="171720" cy="257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E42AAED-D56F-CF7B-E9DF-1ADCDC69EA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5230" y="3763314"/>
                  <a:ext cx="189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0249F26-491B-22EB-AE3A-23A955209D31}"/>
                    </a:ext>
                  </a:extLst>
                </p14:cNvPr>
                <p14:cNvContentPartPr/>
                <p14:nvPr/>
              </p14:nvContentPartPr>
              <p14:xfrm>
                <a:off x="9758830" y="3689874"/>
                <a:ext cx="9720" cy="43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0249F26-491B-22EB-AE3A-23A955209D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50190" y="3680874"/>
                  <a:ext cx="27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14DDDBC-7070-4687-E4E3-0A67D293CC5C}"/>
                    </a:ext>
                  </a:extLst>
                </p14:cNvPr>
                <p14:cNvContentPartPr/>
                <p14:nvPr/>
              </p14:nvContentPartPr>
              <p14:xfrm>
                <a:off x="9865750" y="3701034"/>
                <a:ext cx="110520" cy="210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14DDDBC-7070-4687-E4E3-0A67D293CC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857110" y="3692394"/>
                  <a:ext cx="128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F735EC2-80D1-3F37-B3A4-4813A233193F}"/>
                    </a:ext>
                  </a:extLst>
                </p14:cNvPr>
                <p14:cNvContentPartPr/>
                <p14:nvPr/>
              </p14:nvContentPartPr>
              <p14:xfrm>
                <a:off x="9885550" y="3793554"/>
                <a:ext cx="104760" cy="79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F735EC2-80D1-3F37-B3A4-4813A23319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76550" y="3784554"/>
                  <a:ext cx="122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5DD4410-7F14-A2EE-B3C0-86770B0A4BFE}"/>
                    </a:ext>
                  </a:extLst>
                </p14:cNvPr>
                <p14:cNvContentPartPr/>
                <p14:nvPr/>
              </p14:nvContentPartPr>
              <p14:xfrm>
                <a:off x="9807430" y="3717234"/>
                <a:ext cx="294480" cy="255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5DD4410-7F14-A2EE-B3C0-86770B0A4B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98430" y="3708594"/>
                  <a:ext cx="312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8C58C86-0B56-6E5B-2292-E5D26C77EA30}"/>
                    </a:ext>
                  </a:extLst>
                </p14:cNvPr>
                <p14:cNvContentPartPr/>
                <p14:nvPr/>
              </p14:nvContentPartPr>
              <p14:xfrm>
                <a:off x="10099390" y="3562794"/>
                <a:ext cx="367560" cy="261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8C58C86-0B56-6E5B-2292-E5D26C77EA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90390" y="3553794"/>
                  <a:ext cx="385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23AEFFE-F3B2-BFF1-1885-D74E6F92D445}"/>
                    </a:ext>
                  </a:extLst>
                </p14:cNvPr>
                <p14:cNvContentPartPr/>
                <p14:nvPr/>
              </p14:nvContentPartPr>
              <p14:xfrm>
                <a:off x="9471022" y="4240314"/>
                <a:ext cx="101160" cy="169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23AEFFE-F3B2-BFF1-1885-D74E6F92D4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62382" y="4231674"/>
                  <a:ext cx="118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ED1B3CC-ED1F-F7AA-37BB-0F4B1672D958}"/>
                    </a:ext>
                  </a:extLst>
                </p14:cNvPr>
                <p14:cNvContentPartPr/>
                <p14:nvPr/>
              </p14:nvContentPartPr>
              <p14:xfrm>
                <a:off x="9546262" y="4327434"/>
                <a:ext cx="109440" cy="155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ED1B3CC-ED1F-F7AA-37BB-0F4B1672D9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37262" y="4318794"/>
                  <a:ext cx="127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660B7E7-2761-1BA8-009B-6E8F77FAAFFA}"/>
                    </a:ext>
                  </a:extLst>
                </p14:cNvPr>
                <p14:cNvContentPartPr/>
                <p14:nvPr/>
              </p14:nvContentPartPr>
              <p14:xfrm>
                <a:off x="9541222" y="4477194"/>
                <a:ext cx="167040" cy="82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660B7E7-2761-1BA8-009B-6E8F77FAAF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32222" y="4468194"/>
                  <a:ext cx="184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5134FCC-8A4A-A9EE-FABB-A917DBB18A20}"/>
                    </a:ext>
                  </a:extLst>
                </p14:cNvPr>
                <p14:cNvContentPartPr/>
                <p14:nvPr/>
              </p14:nvContentPartPr>
              <p14:xfrm>
                <a:off x="9809782" y="4221234"/>
                <a:ext cx="21240" cy="112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5134FCC-8A4A-A9EE-FABB-A917DBB18A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01142" y="4212234"/>
                  <a:ext cx="38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78E1B9F-B1ED-86C8-3D19-4318F9D0F4DB}"/>
                    </a:ext>
                  </a:extLst>
                </p14:cNvPr>
                <p14:cNvContentPartPr/>
                <p14:nvPr/>
              </p14:nvContentPartPr>
              <p14:xfrm>
                <a:off x="9837862" y="4175154"/>
                <a:ext cx="108720" cy="2199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78E1B9F-B1ED-86C8-3D19-4318F9D0F4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29222" y="4166514"/>
                  <a:ext cx="126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0F8C08E-C40F-8F1A-BF41-EAFFBCC84AB2}"/>
                    </a:ext>
                  </a:extLst>
                </p14:cNvPr>
                <p14:cNvContentPartPr/>
                <p14:nvPr/>
              </p14:nvContentPartPr>
              <p14:xfrm>
                <a:off x="10000582" y="4163994"/>
                <a:ext cx="36360" cy="164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0F8C08E-C40F-8F1A-BF41-EAFFBCC84AB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91942" y="4155354"/>
                  <a:ext cx="54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AA45BB4-9BD9-2A70-D3AF-08CFE98B92C4}"/>
                    </a:ext>
                  </a:extLst>
                </p14:cNvPr>
                <p14:cNvContentPartPr/>
                <p14:nvPr/>
              </p14:nvContentPartPr>
              <p14:xfrm>
                <a:off x="10058902" y="4125834"/>
                <a:ext cx="43560" cy="169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AA45BB4-9BD9-2A70-D3AF-08CFE98B92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050262" y="4116834"/>
                  <a:ext cx="61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8580F23-1E59-C76C-3D25-EAA5A8239985}"/>
                    </a:ext>
                  </a:extLst>
                </p14:cNvPr>
                <p14:cNvContentPartPr/>
                <p14:nvPr/>
              </p14:nvContentPartPr>
              <p14:xfrm>
                <a:off x="10072222" y="4079754"/>
                <a:ext cx="217800" cy="1994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8580F23-1E59-C76C-3D25-EAA5A82399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63222" y="4071114"/>
                  <a:ext cx="235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9C220EE-2645-8A3B-6089-793502A5BDCF}"/>
                    </a:ext>
                  </a:extLst>
                </p14:cNvPr>
                <p14:cNvContentPartPr/>
                <p14:nvPr/>
              </p14:nvContentPartPr>
              <p14:xfrm>
                <a:off x="10319902" y="4043754"/>
                <a:ext cx="217080" cy="1555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9C220EE-2645-8A3B-6089-793502A5BD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10902" y="4034754"/>
                  <a:ext cx="234720" cy="173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979712" y="1637184"/>
            <a:ext cx="4752527" cy="1143744"/>
            <a:chOff x="1187624" y="1844824"/>
            <a:chExt cx="3948377" cy="872480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r="81220" b="70732"/>
            <a:stretch>
              <a:fillRect/>
            </a:stretch>
          </p:blipFill>
          <p:spPr bwMode="auto">
            <a:xfrm>
              <a:off x="1187624" y="1844824"/>
              <a:ext cx="1152128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7470" t="75326" r="35776"/>
            <a:stretch>
              <a:fillRect/>
            </a:stretch>
          </p:blipFill>
          <p:spPr bwMode="auto">
            <a:xfrm>
              <a:off x="2267744" y="1988840"/>
              <a:ext cx="2868257" cy="728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412776"/>
            <a:ext cx="558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parameters </a:t>
            </a:r>
            <a:r>
              <a:rPr lang="en-CA" sz="2400" dirty="0" err="1"/>
              <a:t>w.r.t</a:t>
            </a:r>
            <a:r>
              <a:rPr lang="en-CA" sz="2400" dirty="0"/>
              <a:t>. EM bound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8082263" y="2063715"/>
            <a:ext cx="665034" cy="5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221088"/>
            <a:ext cx="4557177" cy="201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852936"/>
            <a:ext cx="7272808" cy="81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83568" y="2636912"/>
            <a:ext cx="5589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where...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giving expressions: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640960" cy="3396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Picture 2"/>
          <p:cNvSpPr>
            <a:spLocks noChangeAspect="1" noChangeArrowheads="1"/>
          </p:cNvSpPr>
          <p:nvPr/>
        </p:nvSpPr>
        <p:spPr bwMode="auto">
          <a:xfrm>
            <a:off x="277813" y="3357563"/>
            <a:ext cx="85471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14313" y="269775"/>
            <a:ext cx="8715375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GB" sz="4400" dirty="0">
                <a:latin typeface="+mj-lt"/>
                <a:ea typeface="+mj-ea"/>
                <a:cs typeface="+mj-cs"/>
              </a:rPr>
              <a:t>Sampling from 10 parameter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13" y="1428750"/>
            <a:ext cx="7269939" cy="18466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dirty="0">
                <a:latin typeface="+mn-lt"/>
              </a:rPr>
              <a:t>To generate:</a:t>
            </a:r>
          </a:p>
          <a:p>
            <a:pPr>
              <a:defRPr/>
            </a:pPr>
            <a:endParaRPr lang="en-GB" sz="10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Choose factor loadings, </a:t>
            </a:r>
            <a:r>
              <a:rPr lang="en-GB" sz="2000" b="1" dirty="0">
                <a:latin typeface="+mn-lt"/>
              </a:rPr>
              <a:t>h</a:t>
            </a:r>
            <a:r>
              <a:rPr lang="en-GB" sz="2000" baseline="-25000" dirty="0">
                <a:latin typeface="+mn-lt"/>
              </a:rPr>
              <a:t>i</a:t>
            </a:r>
            <a:r>
              <a:rPr lang="en-GB" sz="2000" dirty="0">
                <a:latin typeface="+mn-lt"/>
              </a:rPr>
              <a:t> from standard normal distribution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Multiply by factors, </a:t>
            </a:r>
            <a:r>
              <a:rPr lang="en-GB" sz="2000" b="1" dirty="0">
                <a:latin typeface="Symbol" pitchFamily="18" charset="2"/>
              </a:rPr>
              <a:t>F</a:t>
            </a:r>
            <a:r>
              <a:rPr lang="en-GB" sz="2000" dirty="0">
                <a:latin typeface="+mn-lt"/>
              </a:rPr>
              <a:t> 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Add mean, </a:t>
            </a:r>
            <a:r>
              <a:rPr lang="en-GB" sz="2000" b="1" dirty="0">
                <a:latin typeface="Symbol" pitchFamily="18" charset="2"/>
              </a:rPr>
              <a:t>m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(should add random noise component </a:t>
            </a:r>
            <a:r>
              <a:rPr lang="en-GB" sz="2000" dirty="0" err="1">
                <a:latin typeface="Symbol" pitchFamily="18" charset="2"/>
              </a:rPr>
              <a:t>e</a:t>
            </a:r>
            <a:r>
              <a:rPr lang="en-GB" sz="2000" baseline="-25000" dirty="0" err="1">
                <a:latin typeface="+mn-lt"/>
              </a:rPr>
              <a:t>i</a:t>
            </a:r>
            <a:r>
              <a:rPr lang="en-GB" sz="2000" dirty="0">
                <a:latin typeface="+mn-lt"/>
              </a:rPr>
              <a:t> w/ diagonal </a:t>
            </a:r>
            <a:r>
              <a:rPr lang="en-GB" sz="2000" dirty="0" err="1">
                <a:latin typeface="+mn-lt"/>
              </a:rPr>
              <a:t>cov</a:t>
            </a:r>
            <a:r>
              <a:rPr lang="en-GB" sz="2000" dirty="0">
                <a:latin typeface="+mn-lt"/>
              </a:rPr>
              <a:t> </a:t>
            </a:r>
            <a:r>
              <a:rPr lang="en-GB" sz="2000" b="1" dirty="0">
                <a:latin typeface="Symbol" pitchFamily="18" charset="2"/>
              </a:rPr>
              <a:t>S)</a:t>
            </a:r>
            <a:endParaRPr lang="en-GB" sz="2400" b="1" dirty="0">
              <a:latin typeface="Symbol" pitchFamily="18" charset="2"/>
            </a:endParaRPr>
          </a:p>
        </p:txBody>
      </p:sp>
      <p:pic>
        <p:nvPicPr>
          <p:cNvPr id="98309" name="Picture 2"/>
          <p:cNvPicPr>
            <a:picLocks noChangeAspect="1" noChangeArrowheads="1"/>
          </p:cNvPicPr>
          <p:nvPr/>
        </p:nvPicPr>
        <p:blipFill>
          <a:blip r:embed="rId2" cstate="print"/>
          <a:srcRect l="23047" t="48134" r="20117" b="16833"/>
          <a:stretch>
            <a:fillRect/>
          </a:stretch>
        </p:blipFill>
        <p:spPr bwMode="auto">
          <a:xfrm>
            <a:off x="0" y="3356992"/>
            <a:ext cx="9048750" cy="304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Picture 2"/>
          <p:cNvSpPr>
            <a:spLocks noChangeAspect="1" noChangeArrowheads="1"/>
          </p:cNvSpPr>
          <p:nvPr/>
        </p:nvSpPr>
        <p:spPr bwMode="auto">
          <a:xfrm>
            <a:off x="277813" y="3357563"/>
            <a:ext cx="85471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14313" y="269775"/>
            <a:ext cx="8715375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GB" sz="4400" dirty="0">
                <a:latin typeface="+mj-lt"/>
                <a:ea typeface="+mj-ea"/>
                <a:cs typeface="+mj-cs"/>
              </a:rPr>
              <a:t>Combining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428750"/>
            <a:ext cx="6570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dirty="0">
                <a:latin typeface="+mn-lt"/>
              </a:rPr>
              <a:t>Can combine three models in various combinations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2204864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Mixture of t-distributions = mixture of Gaussians + t-distributions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Robust subspace models = t-distributions + factor analysis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Mixture of factor </a:t>
            </a:r>
            <a:r>
              <a:rPr lang="en-CA" dirty="0" err="1"/>
              <a:t>analyizers</a:t>
            </a:r>
            <a:r>
              <a:rPr lang="en-CA" dirty="0"/>
              <a:t> = mixture of Gaussians + factor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1" y="3501008"/>
            <a:ext cx="8064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dirty="0"/>
              <a:t>Or combine all models to </a:t>
            </a:r>
            <a:r>
              <a:rPr lang="en-GB" sz="2400" dirty="0">
                <a:solidFill>
                  <a:srgbClr val="FF0000"/>
                </a:solidFill>
              </a:rPr>
              <a:t>create mixture of robust subspace models </a:t>
            </a:r>
            <a:endParaRPr lang="en-GB" sz="24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509120"/>
            <a:ext cx="6264696" cy="108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3640CB-CB49-4609-C61A-3FB6A5A211ED}"/>
                  </a:ext>
                </a:extLst>
              </p14:cNvPr>
              <p14:cNvContentPartPr/>
              <p14:nvPr/>
            </p14:nvContentPartPr>
            <p14:xfrm>
              <a:off x="630670" y="3717234"/>
              <a:ext cx="8452800" cy="3168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3640CB-CB49-4609-C61A-3FB6A5A211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670" y="3708594"/>
                <a:ext cx="84704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1AA3697-AF38-B06C-D236-6DC41BD9F3E9}"/>
                  </a:ext>
                </a:extLst>
              </p14:cNvPr>
              <p14:cNvContentPartPr/>
              <p14:nvPr/>
            </p14:nvContentPartPr>
            <p14:xfrm>
              <a:off x="527710" y="4391874"/>
              <a:ext cx="1441440" cy="148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1AA3697-AF38-B06C-D236-6DC41BD9F3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710" y="4383234"/>
                <a:ext cx="1459080" cy="16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>
                <a:solidFill>
                  <a:srgbClr val="FF0000"/>
                </a:solidFill>
              </a:rPr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 Maximization</a:t>
            </a:r>
          </a:p>
        </p:txBody>
      </p:sp>
      <p:sp>
        <p:nvSpPr>
          <p:cNvPr id="81923" name="TextBox 3"/>
          <p:cNvSpPr txBox="1">
            <a:spLocks noChangeArrowheads="1"/>
          </p:cNvSpPr>
          <p:nvPr/>
        </p:nvSpPr>
        <p:spPr bwMode="auto">
          <a:xfrm>
            <a:off x="571500" y="1416050"/>
            <a:ext cx="77152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Problem:  </a:t>
            </a:r>
            <a:r>
              <a:rPr lang="en-GB" sz="2400" dirty="0"/>
              <a:t>Optimize cost functions of the form</a:t>
            </a:r>
          </a:p>
          <a:p>
            <a:endParaRPr lang="en-GB" sz="2400" baseline="-25000" dirty="0">
              <a:solidFill>
                <a:srgbClr val="FF0000"/>
              </a:solidFill>
            </a:endParaRPr>
          </a:p>
        </p:txBody>
      </p:sp>
      <p:sp>
        <p:nvSpPr>
          <p:cNvPr id="81924" name="TextBox 4"/>
          <p:cNvSpPr txBox="1">
            <a:spLocks noChangeArrowheads="1"/>
          </p:cNvSpPr>
          <p:nvPr/>
        </p:nvSpPr>
        <p:spPr bwMode="auto">
          <a:xfrm>
            <a:off x="571472" y="4500570"/>
            <a:ext cx="81438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Solution: </a:t>
            </a:r>
            <a:r>
              <a:rPr lang="en-GB" sz="2400" dirty="0"/>
              <a:t> Expectation Maximization (EM) algorithm 					</a:t>
            </a:r>
            <a:r>
              <a:rPr lang="en-GB" dirty="0"/>
              <a:t>(</a:t>
            </a:r>
            <a:r>
              <a:rPr lang="en-GB" dirty="0" err="1"/>
              <a:t>Dempster</a:t>
            </a:r>
            <a:r>
              <a:rPr lang="en-GB" dirty="0"/>
              <a:t>, Laird and Rubin 1977)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071678"/>
            <a:ext cx="4714908" cy="205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71472" y="5429264"/>
            <a:ext cx="81438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Key idea: </a:t>
            </a:r>
            <a:r>
              <a:rPr lang="en-GB" sz="2400" dirty="0"/>
              <a:t> Define lower bound on log-likelihood and 					increase at each iteration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6215074" y="2571744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65730" y="3357562"/>
            <a:ext cx="172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Continuous case</a:t>
            </a:r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2330" y="2428868"/>
            <a:ext cx="141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Discrete case</a:t>
            </a:r>
            <a:endParaRPr lang="en-US" dirty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6215074" y="357187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C6BEF78C-7A80-48B5-9532-825889D6147E}"/>
                  </a:ext>
                </a:extLst>
              </p14:cNvPr>
              <p14:cNvContentPartPr/>
              <p14:nvPr/>
            </p14:nvContentPartPr>
            <p14:xfrm>
              <a:off x="8015710" y="556736"/>
              <a:ext cx="96120" cy="1778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C6BEF78C-7A80-48B5-9532-825889D614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7070" y="547736"/>
                <a:ext cx="11376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656AC261-4B5D-535F-2AE9-F1773C36A01D}"/>
              </a:ext>
            </a:extLst>
          </p:cNvPr>
          <p:cNvGrpSpPr/>
          <p:nvPr/>
        </p:nvGrpSpPr>
        <p:grpSpPr>
          <a:xfrm>
            <a:off x="7141630" y="18536"/>
            <a:ext cx="1168920" cy="380160"/>
            <a:chOff x="7141630" y="18536"/>
            <a:chExt cx="116892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133F48-BD27-32FC-CC8F-51C6C80F74D8}"/>
                    </a:ext>
                  </a:extLst>
                </p14:cNvPr>
                <p14:cNvContentPartPr/>
                <p14:nvPr/>
              </p14:nvContentPartPr>
              <p14:xfrm>
                <a:off x="7141630" y="115376"/>
                <a:ext cx="124200" cy="283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133F48-BD27-32FC-CC8F-51C6C80F74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32630" y="106376"/>
                  <a:ext cx="141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8B184CE-2B70-CADF-DB2C-C775CE1EDAAD}"/>
                    </a:ext>
                  </a:extLst>
                </p14:cNvPr>
                <p14:cNvContentPartPr/>
                <p14:nvPr/>
              </p14:nvContentPartPr>
              <p14:xfrm>
                <a:off x="7270510" y="151016"/>
                <a:ext cx="73080" cy="197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8B184CE-2B70-CADF-DB2C-C775CE1EDA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61870" y="142376"/>
                  <a:ext cx="90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CC6817F-BA84-BA0F-500C-EA552AC4F981}"/>
                    </a:ext>
                  </a:extLst>
                </p14:cNvPr>
                <p14:cNvContentPartPr/>
                <p14:nvPr/>
              </p14:nvContentPartPr>
              <p14:xfrm>
                <a:off x="7343590" y="113576"/>
                <a:ext cx="21960" cy="192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CC6817F-BA84-BA0F-500C-EA552AC4F9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34590" y="104936"/>
                  <a:ext cx="39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85CCE68-E334-E679-E520-5FDCC12D2E7D}"/>
                    </a:ext>
                  </a:extLst>
                </p14:cNvPr>
                <p14:cNvContentPartPr/>
                <p14:nvPr/>
              </p14:nvContentPartPr>
              <p14:xfrm>
                <a:off x="7352950" y="223376"/>
                <a:ext cx="46440" cy="83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85CCE68-E334-E679-E520-5FDCC12D2E7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43950" y="214736"/>
                  <a:ext cx="64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2FC27EE-CA74-E5BA-3C14-27BA02E651C0}"/>
                    </a:ext>
                  </a:extLst>
                </p14:cNvPr>
                <p14:cNvContentPartPr/>
                <p14:nvPr/>
              </p14:nvContentPartPr>
              <p14:xfrm>
                <a:off x="7420270" y="198536"/>
                <a:ext cx="104040" cy="98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2FC27EE-CA74-E5BA-3C14-27BA02E651C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11270" y="189536"/>
                  <a:ext cx="121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0F891DE-D7E5-E6D7-71EA-84F8AB6953DE}"/>
                    </a:ext>
                  </a:extLst>
                </p14:cNvPr>
                <p14:cNvContentPartPr/>
                <p14:nvPr/>
              </p14:nvContentPartPr>
              <p14:xfrm>
                <a:off x="7560670" y="64976"/>
                <a:ext cx="119160" cy="2095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0F891DE-D7E5-E6D7-71EA-84F8AB6953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51670" y="56336"/>
                  <a:ext cx="136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0FADFB-F8C0-9E08-B6D9-D4EF359CD814}"/>
                    </a:ext>
                  </a:extLst>
                </p14:cNvPr>
                <p14:cNvContentPartPr/>
                <p14:nvPr/>
              </p14:nvContentPartPr>
              <p14:xfrm>
                <a:off x="7728070" y="89096"/>
                <a:ext cx="4680" cy="11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0FADFB-F8C0-9E08-B6D9-D4EF359CD8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19070" y="80096"/>
                  <a:ext cx="22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B5B7E78-59BA-8887-BDD4-0642CACB9413}"/>
                    </a:ext>
                  </a:extLst>
                </p14:cNvPr>
                <p14:cNvContentPartPr/>
                <p14:nvPr/>
              </p14:nvContentPartPr>
              <p14:xfrm>
                <a:off x="7729870" y="58856"/>
                <a:ext cx="106920" cy="185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B5B7E78-59BA-8887-BDD4-0642CACB94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21230" y="49856"/>
                  <a:ext cx="124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FA23159-F9B9-0A0D-CD95-E8D04719FDD9}"/>
                    </a:ext>
                  </a:extLst>
                </p14:cNvPr>
                <p14:cNvContentPartPr/>
                <p14:nvPr/>
              </p14:nvContentPartPr>
              <p14:xfrm>
                <a:off x="7861630" y="149576"/>
                <a:ext cx="171000" cy="882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FA23159-F9B9-0A0D-CD95-E8D04719FDD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52990" y="140576"/>
                  <a:ext cx="188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43EFB89-5FBC-D55B-394B-4D6FF604ADCF}"/>
                    </a:ext>
                  </a:extLst>
                </p14:cNvPr>
                <p14:cNvContentPartPr/>
                <p14:nvPr/>
              </p14:nvContentPartPr>
              <p14:xfrm>
                <a:off x="8045230" y="18536"/>
                <a:ext cx="265320" cy="2689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43EFB89-5FBC-D55B-394B-4D6FF604AD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36590" y="9536"/>
                  <a:ext cx="28296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07" name="组合 8206">
            <a:extLst>
              <a:ext uri="{FF2B5EF4-FFF2-40B4-BE49-F238E27FC236}">
                <a16:creationId xmlns:a16="http://schemas.microsoft.com/office/drawing/2014/main" id="{754E6B09-31CA-CC25-CBF7-8F15E202CF05}"/>
              </a:ext>
            </a:extLst>
          </p:cNvPr>
          <p:cNvGrpSpPr/>
          <p:nvPr/>
        </p:nvGrpSpPr>
        <p:grpSpPr>
          <a:xfrm>
            <a:off x="5414350" y="857336"/>
            <a:ext cx="3648240" cy="1393560"/>
            <a:chOff x="5414350" y="857336"/>
            <a:chExt cx="3648240" cy="13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471081C-ACA4-284C-E5B6-D2A68847BD18}"/>
                    </a:ext>
                  </a:extLst>
                </p14:cNvPr>
                <p14:cNvContentPartPr/>
                <p14:nvPr/>
              </p14:nvContentPartPr>
              <p14:xfrm>
                <a:off x="6513790" y="1102136"/>
                <a:ext cx="183240" cy="3780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471081C-ACA4-284C-E5B6-D2A68847BD1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04790" y="1093496"/>
                  <a:ext cx="2008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0BE7ECC-661D-60D3-D35D-2582DB9C637B}"/>
                    </a:ext>
                  </a:extLst>
                </p14:cNvPr>
                <p14:cNvContentPartPr/>
                <p14:nvPr/>
              </p14:nvContentPartPr>
              <p14:xfrm>
                <a:off x="6756070" y="1205456"/>
                <a:ext cx="162720" cy="124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0BE7ECC-661D-60D3-D35D-2582DB9C63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47070" y="1196816"/>
                  <a:ext cx="180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142E464-370E-6324-716F-8D0EEAA4AAEF}"/>
                    </a:ext>
                  </a:extLst>
                </p14:cNvPr>
                <p14:cNvContentPartPr/>
                <p14:nvPr/>
              </p14:nvContentPartPr>
              <p14:xfrm>
                <a:off x="6751030" y="1191416"/>
                <a:ext cx="140400" cy="144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142E464-370E-6324-716F-8D0EEAA4AA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42030" y="1182776"/>
                  <a:ext cx="158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106B475-7D92-2CC8-2A48-F1C6706298C4}"/>
                    </a:ext>
                  </a:extLst>
                </p14:cNvPr>
                <p14:cNvContentPartPr/>
                <p14:nvPr/>
              </p14:nvContentPartPr>
              <p14:xfrm>
                <a:off x="7003750" y="1111496"/>
                <a:ext cx="204120" cy="241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106B475-7D92-2CC8-2A48-F1C6706298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94750" y="1102496"/>
                  <a:ext cx="221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DF84BE6-7492-F3FF-60D5-4CDF53AB83AB}"/>
                    </a:ext>
                  </a:extLst>
                </p14:cNvPr>
                <p14:cNvContentPartPr/>
                <p14:nvPr/>
              </p14:nvContentPartPr>
              <p14:xfrm>
                <a:off x="7200670" y="1126616"/>
                <a:ext cx="97200" cy="174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DF84BE6-7492-F3FF-60D5-4CDF53AB83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91670" y="1117616"/>
                  <a:ext cx="114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78D6819-E7B5-BE9A-A1B7-44F0BF06DB05}"/>
                    </a:ext>
                  </a:extLst>
                </p14:cNvPr>
                <p14:cNvContentPartPr/>
                <p14:nvPr/>
              </p14:nvContentPartPr>
              <p14:xfrm>
                <a:off x="7228030" y="1063256"/>
                <a:ext cx="217080" cy="669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78D6819-E7B5-BE9A-A1B7-44F0BF06DB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19390" y="1054256"/>
                  <a:ext cx="23472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AE55E1C-0E54-8CE4-2E9E-485F702B4AE6}"/>
                    </a:ext>
                  </a:extLst>
                </p14:cNvPr>
                <p14:cNvContentPartPr/>
                <p14:nvPr/>
              </p14:nvContentPartPr>
              <p14:xfrm>
                <a:off x="7456630" y="1106456"/>
                <a:ext cx="397440" cy="185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AE55E1C-0E54-8CE4-2E9E-485F702B4AE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47630" y="1097456"/>
                  <a:ext cx="415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F5056B1-85BC-C988-DFB0-7CDA15FFEF70}"/>
                    </a:ext>
                  </a:extLst>
                </p14:cNvPr>
                <p14:cNvContentPartPr/>
                <p14:nvPr/>
              </p14:nvContentPartPr>
              <p14:xfrm>
                <a:off x="7770550" y="1065416"/>
                <a:ext cx="159480" cy="219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F5056B1-85BC-C988-DFB0-7CDA15FFEF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61550" y="1056776"/>
                  <a:ext cx="177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C37C0F0-BA37-B8C1-832F-C056E97919A4}"/>
                    </a:ext>
                  </a:extLst>
                </p14:cNvPr>
                <p14:cNvContentPartPr/>
                <p14:nvPr/>
              </p14:nvContentPartPr>
              <p14:xfrm>
                <a:off x="8098870" y="857336"/>
                <a:ext cx="190080" cy="384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C37C0F0-BA37-B8C1-832F-C056E97919A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89870" y="848336"/>
                  <a:ext cx="2077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1BE9F88-A78E-A598-B596-48229FFDD067}"/>
                    </a:ext>
                  </a:extLst>
                </p14:cNvPr>
                <p14:cNvContentPartPr/>
                <p14:nvPr/>
              </p14:nvContentPartPr>
              <p14:xfrm>
                <a:off x="8396950" y="913136"/>
                <a:ext cx="62280" cy="300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1BE9F88-A78E-A598-B596-48229FFDD06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87950" y="904496"/>
                  <a:ext cx="799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3D73DD2-D54D-FFA9-4C93-5EF3B349EAD0}"/>
                    </a:ext>
                  </a:extLst>
                </p14:cNvPr>
                <p14:cNvContentPartPr/>
                <p14:nvPr/>
              </p14:nvContentPartPr>
              <p14:xfrm>
                <a:off x="8551750" y="966056"/>
                <a:ext cx="151920" cy="254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3D73DD2-D54D-FFA9-4C93-5EF3B349EA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42750" y="957056"/>
                  <a:ext cx="169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922D8A4-182B-3EB3-7FA9-8A90D35DD76F}"/>
                    </a:ext>
                  </a:extLst>
                </p14:cNvPr>
                <p14:cNvContentPartPr/>
                <p14:nvPr/>
              </p14:nvContentPartPr>
              <p14:xfrm>
                <a:off x="8758750" y="928976"/>
                <a:ext cx="106920" cy="297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922D8A4-182B-3EB3-7FA9-8A90D35DD7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50110" y="919976"/>
                  <a:ext cx="124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8BCA4F1-535F-F6B5-5C55-9F4C46CDDEE3}"/>
                    </a:ext>
                  </a:extLst>
                </p14:cNvPr>
                <p14:cNvContentPartPr/>
                <p14:nvPr/>
              </p14:nvContentPartPr>
              <p14:xfrm>
                <a:off x="6692710" y="1837256"/>
                <a:ext cx="100440" cy="46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8BCA4F1-535F-F6B5-5C55-9F4C46CDDEE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84070" y="1828256"/>
                  <a:ext cx="118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6ACCFB7-7849-9137-0043-8FD0568F666F}"/>
                    </a:ext>
                  </a:extLst>
                </p14:cNvPr>
                <p14:cNvContentPartPr/>
                <p14:nvPr/>
              </p14:nvContentPartPr>
              <p14:xfrm>
                <a:off x="6735910" y="1894856"/>
                <a:ext cx="94320" cy="10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6ACCFB7-7849-9137-0043-8FD0568F666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26910" y="1885856"/>
                  <a:ext cx="111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C41FC7D-068F-7A08-D0C3-6C665F87F39D}"/>
                    </a:ext>
                  </a:extLst>
                </p14:cNvPr>
                <p14:cNvContentPartPr/>
                <p14:nvPr/>
              </p14:nvContentPartPr>
              <p14:xfrm>
                <a:off x="6873790" y="1716656"/>
                <a:ext cx="215280" cy="1929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C41FC7D-068F-7A08-D0C3-6C665F87F39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64790" y="1708016"/>
                  <a:ext cx="232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39E1D7D-0F9B-E9F1-58C0-22135C412EE6}"/>
                    </a:ext>
                  </a:extLst>
                </p14:cNvPr>
                <p14:cNvContentPartPr/>
                <p14:nvPr/>
              </p14:nvContentPartPr>
              <p14:xfrm>
                <a:off x="6971350" y="1713776"/>
                <a:ext cx="199800" cy="4896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39E1D7D-0F9B-E9F1-58C0-22135C412EE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962710" y="1705136"/>
                  <a:ext cx="217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2AFB729-EA72-DB7E-82F3-00AD1AB4DABF}"/>
                    </a:ext>
                  </a:extLst>
                </p14:cNvPr>
                <p14:cNvContentPartPr/>
                <p14:nvPr/>
              </p14:nvContentPartPr>
              <p14:xfrm>
                <a:off x="7213990" y="1687496"/>
                <a:ext cx="269280" cy="158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2AFB729-EA72-DB7E-82F3-00AD1AB4DAB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05350" y="1678856"/>
                  <a:ext cx="286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EDE06F3-B679-CA91-F477-3401D048D064}"/>
                    </a:ext>
                  </a:extLst>
                </p14:cNvPr>
                <p14:cNvContentPartPr/>
                <p14:nvPr/>
              </p14:nvContentPartPr>
              <p14:xfrm>
                <a:off x="7484710" y="1687136"/>
                <a:ext cx="111960" cy="1378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EDE06F3-B679-CA91-F477-3401D048D06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76070" y="1678136"/>
                  <a:ext cx="129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B07A932-042E-2BC9-0A36-14B017F29990}"/>
                    </a:ext>
                  </a:extLst>
                </p14:cNvPr>
                <p14:cNvContentPartPr/>
                <p14:nvPr/>
              </p14:nvContentPartPr>
              <p14:xfrm>
                <a:off x="7697110" y="1557536"/>
                <a:ext cx="210240" cy="4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B07A932-042E-2BC9-0A36-14B017F2999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88470" y="1548896"/>
                  <a:ext cx="227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D8DBC6C-8E56-3BC4-3E5B-5C6E586CEC6C}"/>
                    </a:ext>
                  </a:extLst>
                </p14:cNvPr>
                <p14:cNvContentPartPr/>
                <p14:nvPr/>
              </p14:nvContentPartPr>
              <p14:xfrm>
                <a:off x="7667590" y="1604696"/>
                <a:ext cx="264240" cy="178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D8DBC6C-8E56-3BC4-3E5B-5C6E586CEC6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58950" y="1595696"/>
                  <a:ext cx="281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D47AE69-079E-8D8E-9021-74712CD17F80}"/>
                    </a:ext>
                  </a:extLst>
                </p14:cNvPr>
                <p14:cNvContentPartPr/>
                <p14:nvPr/>
              </p14:nvContentPartPr>
              <p14:xfrm>
                <a:off x="7717270" y="1897016"/>
                <a:ext cx="3600" cy="716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D47AE69-079E-8D8E-9021-74712CD17F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08630" y="1888016"/>
                  <a:ext cx="21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3ADD5CB-3487-28FB-DD5A-83B16AF2348B}"/>
                    </a:ext>
                  </a:extLst>
                </p14:cNvPr>
                <p14:cNvContentPartPr/>
                <p14:nvPr/>
              </p14:nvContentPartPr>
              <p14:xfrm>
                <a:off x="7756150" y="1850936"/>
                <a:ext cx="94680" cy="21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3ADD5CB-3487-28FB-DD5A-83B16AF2348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47150" y="1842296"/>
                  <a:ext cx="112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9FBC6FE-49D9-20AF-5C32-B9B83EBF83C9}"/>
                    </a:ext>
                  </a:extLst>
                </p14:cNvPr>
                <p14:cNvContentPartPr/>
                <p14:nvPr/>
              </p14:nvContentPartPr>
              <p14:xfrm>
                <a:off x="7760470" y="1909256"/>
                <a:ext cx="100080" cy="122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9FBC6FE-49D9-20AF-5C32-B9B83EBF83C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51830" y="1900616"/>
                  <a:ext cx="117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AACF465-281C-3A23-7FD7-10D580827DAB}"/>
                    </a:ext>
                  </a:extLst>
                </p14:cNvPr>
                <p14:cNvContentPartPr/>
                <p14:nvPr/>
              </p14:nvContentPartPr>
              <p14:xfrm>
                <a:off x="7889350" y="1850936"/>
                <a:ext cx="11160" cy="141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AACF465-281C-3A23-7FD7-10D580827DA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80350" y="1842296"/>
                  <a:ext cx="28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3D48D9B-C79E-FEF4-11E2-A114A6B3E48F}"/>
                    </a:ext>
                  </a:extLst>
                </p14:cNvPr>
                <p14:cNvContentPartPr/>
                <p14:nvPr/>
              </p14:nvContentPartPr>
              <p14:xfrm>
                <a:off x="7696030" y="1810256"/>
                <a:ext cx="77400" cy="29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3D48D9B-C79E-FEF4-11E2-A114A6B3E48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87390" y="1801256"/>
                  <a:ext cx="95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1458AF3-DE46-2219-120E-BABB9BC77886}"/>
                    </a:ext>
                  </a:extLst>
                </p14:cNvPr>
                <p14:cNvContentPartPr/>
                <p14:nvPr/>
              </p14:nvContentPartPr>
              <p14:xfrm>
                <a:off x="7738150" y="1405256"/>
                <a:ext cx="151920" cy="1299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1458AF3-DE46-2219-120E-BABB9BC7788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29150" y="1396256"/>
                  <a:ext cx="169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B77BD3C-AE28-109A-A053-1FDF0DF30553}"/>
                    </a:ext>
                  </a:extLst>
                </p14:cNvPr>
                <p14:cNvContentPartPr/>
                <p14:nvPr/>
              </p14:nvContentPartPr>
              <p14:xfrm>
                <a:off x="8015350" y="1466456"/>
                <a:ext cx="121320" cy="3150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B77BD3C-AE28-109A-A053-1FDF0DF3055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06350" y="1457456"/>
                  <a:ext cx="138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24BF72A-2F13-9591-ECEC-AF4D29B7B7A9}"/>
                    </a:ext>
                  </a:extLst>
                </p14:cNvPr>
                <p14:cNvContentPartPr/>
                <p14:nvPr/>
              </p14:nvContentPartPr>
              <p14:xfrm>
                <a:off x="8105710" y="1622696"/>
                <a:ext cx="76680" cy="1234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24BF72A-2F13-9591-ECEC-AF4D29B7B7A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96710" y="1613696"/>
                  <a:ext cx="94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A010612-99B4-EF56-CBB0-EF91341CC5B5}"/>
                    </a:ext>
                  </a:extLst>
                </p14:cNvPr>
                <p14:cNvContentPartPr/>
                <p14:nvPr/>
              </p14:nvContentPartPr>
              <p14:xfrm>
                <a:off x="8108590" y="1613696"/>
                <a:ext cx="211680" cy="3931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A010612-99B4-EF56-CBB0-EF91341CC5B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99950" y="1604696"/>
                  <a:ext cx="2293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B7194F7-B536-9631-02B2-B602A86D5A04}"/>
                    </a:ext>
                  </a:extLst>
                </p14:cNvPr>
                <p14:cNvContentPartPr/>
                <p14:nvPr/>
              </p14:nvContentPartPr>
              <p14:xfrm>
                <a:off x="8327470" y="1581296"/>
                <a:ext cx="84960" cy="3924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B7194F7-B536-9631-02B2-B602A86D5A0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18830" y="1572296"/>
                  <a:ext cx="102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7A9569A-3BB9-121E-FE1A-BAED13608799}"/>
                    </a:ext>
                  </a:extLst>
                </p14:cNvPr>
                <p14:cNvContentPartPr/>
                <p14:nvPr/>
              </p14:nvContentPartPr>
              <p14:xfrm>
                <a:off x="8379310" y="1616576"/>
                <a:ext cx="88920" cy="145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7A9569A-3BB9-121E-FE1A-BAED1360879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70670" y="1607576"/>
                  <a:ext cx="106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32BBE96-FD29-57AA-59AB-700BB909E999}"/>
                    </a:ext>
                  </a:extLst>
                </p14:cNvPr>
                <p14:cNvContentPartPr/>
                <p14:nvPr/>
              </p14:nvContentPartPr>
              <p14:xfrm>
                <a:off x="8508910" y="1497776"/>
                <a:ext cx="61560" cy="291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32BBE96-FD29-57AA-59AB-700BB909E99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99910" y="1488776"/>
                  <a:ext cx="79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EEA76E4-5421-3C94-3343-C76E3829A51E}"/>
                    </a:ext>
                  </a:extLst>
                </p14:cNvPr>
                <p14:cNvContentPartPr/>
                <p14:nvPr/>
              </p14:nvContentPartPr>
              <p14:xfrm>
                <a:off x="8540590" y="1567256"/>
                <a:ext cx="148320" cy="2242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EEA76E4-5421-3C94-3343-C76E3829A51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531590" y="1558256"/>
                  <a:ext cx="165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C7C7442-A512-683C-5D8C-ACDF8B9515B4}"/>
                    </a:ext>
                  </a:extLst>
                </p14:cNvPr>
                <p14:cNvContentPartPr/>
                <p14:nvPr/>
              </p14:nvContentPartPr>
              <p14:xfrm>
                <a:off x="8729230" y="1628816"/>
                <a:ext cx="67680" cy="144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C7C7442-A512-683C-5D8C-ACDF8B9515B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720230" y="1619816"/>
                  <a:ext cx="85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A5867EF-A6CE-00FD-1BF7-9BD280E065DC}"/>
                    </a:ext>
                  </a:extLst>
                </p14:cNvPr>
                <p14:cNvContentPartPr/>
                <p14:nvPr/>
              </p14:nvContentPartPr>
              <p14:xfrm>
                <a:off x="8833990" y="1490576"/>
                <a:ext cx="23040" cy="3200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A5867EF-A6CE-00FD-1BF7-9BD280E065D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825350" y="1481576"/>
                  <a:ext cx="40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192" name="墨迹 8191">
                  <a:extLst>
                    <a:ext uri="{FF2B5EF4-FFF2-40B4-BE49-F238E27FC236}">
                      <a16:creationId xmlns:a16="http://schemas.microsoft.com/office/drawing/2014/main" id="{6B45E1CC-2EE0-5200-DF73-35F4950ABA81}"/>
                    </a:ext>
                  </a:extLst>
                </p14:cNvPr>
                <p14:cNvContentPartPr/>
                <p14:nvPr/>
              </p14:nvContentPartPr>
              <p14:xfrm>
                <a:off x="8861710" y="1526936"/>
                <a:ext cx="129600" cy="270360"/>
              </p14:xfrm>
            </p:contentPart>
          </mc:Choice>
          <mc:Fallback>
            <p:pic>
              <p:nvPicPr>
                <p:cNvPr id="8192" name="墨迹 8191">
                  <a:extLst>
                    <a:ext uri="{FF2B5EF4-FFF2-40B4-BE49-F238E27FC236}">
                      <a16:creationId xmlns:a16="http://schemas.microsoft.com/office/drawing/2014/main" id="{6B45E1CC-2EE0-5200-DF73-35F4950ABA8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53070" y="1517936"/>
                  <a:ext cx="147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193" name="墨迹 8192">
                  <a:extLst>
                    <a:ext uri="{FF2B5EF4-FFF2-40B4-BE49-F238E27FC236}">
                      <a16:creationId xmlns:a16="http://schemas.microsoft.com/office/drawing/2014/main" id="{466584B3-41B2-DE3A-D557-FC816B30DEB4}"/>
                    </a:ext>
                  </a:extLst>
                </p14:cNvPr>
                <p14:cNvContentPartPr/>
                <p14:nvPr/>
              </p14:nvContentPartPr>
              <p14:xfrm>
                <a:off x="8941270" y="1412096"/>
                <a:ext cx="119160" cy="522360"/>
              </p14:xfrm>
            </p:contentPart>
          </mc:Choice>
          <mc:Fallback>
            <p:pic>
              <p:nvPicPr>
                <p:cNvPr id="8193" name="墨迹 8192">
                  <a:extLst>
                    <a:ext uri="{FF2B5EF4-FFF2-40B4-BE49-F238E27FC236}">
                      <a16:creationId xmlns:a16="http://schemas.microsoft.com/office/drawing/2014/main" id="{466584B3-41B2-DE3A-D557-FC816B30DE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32630" y="1403096"/>
                  <a:ext cx="1368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196" name="墨迹 8195">
                  <a:extLst>
                    <a:ext uri="{FF2B5EF4-FFF2-40B4-BE49-F238E27FC236}">
                      <a16:creationId xmlns:a16="http://schemas.microsoft.com/office/drawing/2014/main" id="{E82630DD-48DF-1897-006D-B2BD50B56837}"/>
                    </a:ext>
                  </a:extLst>
                </p14:cNvPr>
                <p14:cNvContentPartPr/>
                <p14:nvPr/>
              </p14:nvContentPartPr>
              <p14:xfrm>
                <a:off x="6700630" y="2155136"/>
                <a:ext cx="140040" cy="31680"/>
              </p14:xfrm>
            </p:contentPart>
          </mc:Choice>
          <mc:Fallback>
            <p:pic>
              <p:nvPicPr>
                <p:cNvPr id="8196" name="墨迹 8195">
                  <a:extLst>
                    <a:ext uri="{FF2B5EF4-FFF2-40B4-BE49-F238E27FC236}">
                      <a16:creationId xmlns:a16="http://schemas.microsoft.com/office/drawing/2014/main" id="{E82630DD-48DF-1897-006D-B2BD50B5683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91990" y="2146136"/>
                  <a:ext cx="157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197" name="墨迹 8196">
                  <a:extLst>
                    <a:ext uri="{FF2B5EF4-FFF2-40B4-BE49-F238E27FC236}">
                      <a16:creationId xmlns:a16="http://schemas.microsoft.com/office/drawing/2014/main" id="{2F4835C2-19A7-2602-A5B8-6C5E4A554B86}"/>
                    </a:ext>
                  </a:extLst>
                </p14:cNvPr>
                <p14:cNvContentPartPr/>
                <p14:nvPr/>
              </p14:nvContentPartPr>
              <p14:xfrm>
                <a:off x="6736990" y="2199416"/>
                <a:ext cx="152640" cy="34200"/>
              </p14:xfrm>
            </p:contentPart>
          </mc:Choice>
          <mc:Fallback>
            <p:pic>
              <p:nvPicPr>
                <p:cNvPr id="8197" name="墨迹 8196">
                  <a:extLst>
                    <a:ext uri="{FF2B5EF4-FFF2-40B4-BE49-F238E27FC236}">
                      <a16:creationId xmlns:a16="http://schemas.microsoft.com/office/drawing/2014/main" id="{2F4835C2-19A7-2602-A5B8-6C5E4A554B8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28350" y="2190416"/>
                  <a:ext cx="170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199" name="墨迹 8198">
                  <a:extLst>
                    <a:ext uri="{FF2B5EF4-FFF2-40B4-BE49-F238E27FC236}">
                      <a16:creationId xmlns:a16="http://schemas.microsoft.com/office/drawing/2014/main" id="{2FA5C262-8578-5764-F84F-2A581FCAF88A}"/>
                    </a:ext>
                  </a:extLst>
                </p14:cNvPr>
                <p14:cNvContentPartPr/>
                <p14:nvPr/>
              </p14:nvContentPartPr>
              <p14:xfrm>
                <a:off x="5414350" y="1985936"/>
                <a:ext cx="278640" cy="264960"/>
              </p14:xfrm>
            </p:contentPart>
          </mc:Choice>
          <mc:Fallback>
            <p:pic>
              <p:nvPicPr>
                <p:cNvPr id="8199" name="墨迹 8198">
                  <a:extLst>
                    <a:ext uri="{FF2B5EF4-FFF2-40B4-BE49-F238E27FC236}">
                      <a16:creationId xmlns:a16="http://schemas.microsoft.com/office/drawing/2014/main" id="{2FA5C262-8578-5764-F84F-2A581FCAF88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05710" y="1977296"/>
                  <a:ext cx="296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201" name="墨迹 8200">
                  <a:extLst>
                    <a:ext uri="{FF2B5EF4-FFF2-40B4-BE49-F238E27FC236}">
                      <a16:creationId xmlns:a16="http://schemas.microsoft.com/office/drawing/2014/main" id="{2609570F-FB22-B6FA-63AA-3402C06B0ABB}"/>
                    </a:ext>
                  </a:extLst>
                </p14:cNvPr>
                <p14:cNvContentPartPr/>
                <p14:nvPr/>
              </p14:nvContentPartPr>
              <p14:xfrm>
                <a:off x="8245750" y="1911416"/>
                <a:ext cx="690120" cy="26280"/>
              </p14:xfrm>
            </p:contentPart>
          </mc:Choice>
          <mc:Fallback>
            <p:pic>
              <p:nvPicPr>
                <p:cNvPr id="8201" name="墨迹 8200">
                  <a:extLst>
                    <a:ext uri="{FF2B5EF4-FFF2-40B4-BE49-F238E27FC236}">
                      <a16:creationId xmlns:a16="http://schemas.microsoft.com/office/drawing/2014/main" id="{2609570F-FB22-B6FA-63AA-3402C06B0AB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36750" y="1902416"/>
                  <a:ext cx="707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203" name="墨迹 8202">
                  <a:extLst>
                    <a:ext uri="{FF2B5EF4-FFF2-40B4-BE49-F238E27FC236}">
                      <a16:creationId xmlns:a16="http://schemas.microsoft.com/office/drawing/2014/main" id="{D5657C76-9C30-7192-33F9-DFB24CE51EAE}"/>
                    </a:ext>
                  </a:extLst>
                </p14:cNvPr>
                <p14:cNvContentPartPr/>
                <p14:nvPr/>
              </p14:nvContentPartPr>
              <p14:xfrm>
                <a:off x="8587390" y="1977656"/>
                <a:ext cx="7560" cy="133560"/>
              </p14:xfrm>
            </p:contentPart>
          </mc:Choice>
          <mc:Fallback>
            <p:pic>
              <p:nvPicPr>
                <p:cNvPr id="8203" name="墨迹 8202">
                  <a:extLst>
                    <a:ext uri="{FF2B5EF4-FFF2-40B4-BE49-F238E27FC236}">
                      <a16:creationId xmlns:a16="http://schemas.microsoft.com/office/drawing/2014/main" id="{D5657C76-9C30-7192-33F9-DFB24CE51EA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578750" y="1968656"/>
                  <a:ext cx="25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204" name="墨迹 8203">
                  <a:extLst>
                    <a:ext uri="{FF2B5EF4-FFF2-40B4-BE49-F238E27FC236}">
                      <a16:creationId xmlns:a16="http://schemas.microsoft.com/office/drawing/2014/main" id="{ED31B322-2FCA-1FA0-F80C-14E7645E5CB2}"/>
                    </a:ext>
                  </a:extLst>
                </p14:cNvPr>
                <p14:cNvContentPartPr/>
                <p14:nvPr/>
              </p14:nvContentPartPr>
              <p14:xfrm>
                <a:off x="8540950" y="2071616"/>
                <a:ext cx="78120" cy="74520"/>
              </p14:xfrm>
            </p:contentPart>
          </mc:Choice>
          <mc:Fallback>
            <p:pic>
              <p:nvPicPr>
                <p:cNvPr id="8204" name="墨迹 8203">
                  <a:extLst>
                    <a:ext uri="{FF2B5EF4-FFF2-40B4-BE49-F238E27FC236}">
                      <a16:creationId xmlns:a16="http://schemas.microsoft.com/office/drawing/2014/main" id="{ED31B322-2FCA-1FA0-F80C-14E7645E5CB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32310" y="2062976"/>
                  <a:ext cx="95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206" name="墨迹 8205">
                  <a:extLst>
                    <a:ext uri="{FF2B5EF4-FFF2-40B4-BE49-F238E27FC236}">
                      <a16:creationId xmlns:a16="http://schemas.microsoft.com/office/drawing/2014/main" id="{AC907CCE-B587-C717-DF55-ED691529A10A}"/>
                    </a:ext>
                  </a:extLst>
                </p14:cNvPr>
                <p14:cNvContentPartPr/>
                <p14:nvPr/>
              </p14:nvContentPartPr>
              <p14:xfrm>
                <a:off x="8897710" y="1894496"/>
                <a:ext cx="164880" cy="12240"/>
              </p14:xfrm>
            </p:contentPart>
          </mc:Choice>
          <mc:Fallback>
            <p:pic>
              <p:nvPicPr>
                <p:cNvPr id="8206" name="墨迹 8205">
                  <a:extLst>
                    <a:ext uri="{FF2B5EF4-FFF2-40B4-BE49-F238E27FC236}">
                      <a16:creationId xmlns:a16="http://schemas.microsoft.com/office/drawing/2014/main" id="{AC907CCE-B587-C717-DF55-ED691529A10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89070" y="1885856"/>
                  <a:ext cx="182520" cy="2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8216" name="墨迹 8215">
                <a:extLst>
                  <a:ext uri="{FF2B5EF4-FFF2-40B4-BE49-F238E27FC236}">
                    <a16:creationId xmlns:a16="http://schemas.microsoft.com/office/drawing/2014/main" id="{C8E05081-FE54-12C3-6154-8354C84F7A7A}"/>
                  </a:ext>
                </a:extLst>
              </p14:cNvPr>
              <p14:cNvContentPartPr/>
              <p14:nvPr/>
            </p14:nvContentPartPr>
            <p14:xfrm>
              <a:off x="8241430" y="1737536"/>
              <a:ext cx="78120" cy="151560"/>
            </p14:xfrm>
          </p:contentPart>
        </mc:Choice>
        <mc:Fallback>
          <p:pic>
            <p:nvPicPr>
              <p:cNvPr id="8216" name="墨迹 8215">
                <a:extLst>
                  <a:ext uri="{FF2B5EF4-FFF2-40B4-BE49-F238E27FC236}">
                    <a16:creationId xmlns:a16="http://schemas.microsoft.com/office/drawing/2014/main" id="{C8E05081-FE54-12C3-6154-8354C84F7A7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232790" y="1728536"/>
                <a:ext cx="95760" cy="16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8" name="组合 8247">
            <a:extLst>
              <a:ext uri="{FF2B5EF4-FFF2-40B4-BE49-F238E27FC236}">
                <a16:creationId xmlns:a16="http://schemas.microsoft.com/office/drawing/2014/main" id="{90645A99-20FD-1B6B-5033-511DF0A5E973}"/>
              </a:ext>
            </a:extLst>
          </p:cNvPr>
          <p:cNvGrpSpPr/>
          <p:nvPr/>
        </p:nvGrpSpPr>
        <p:grpSpPr>
          <a:xfrm>
            <a:off x="5334338" y="1771016"/>
            <a:ext cx="5195252" cy="1293480"/>
            <a:chOff x="5334338" y="1771016"/>
            <a:chExt cx="5195252" cy="129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211" name="墨迹 8210">
                  <a:extLst>
                    <a:ext uri="{FF2B5EF4-FFF2-40B4-BE49-F238E27FC236}">
                      <a16:creationId xmlns:a16="http://schemas.microsoft.com/office/drawing/2014/main" id="{CE8AD60C-50FA-76A5-19B3-FB072C230031}"/>
                    </a:ext>
                  </a:extLst>
                </p14:cNvPr>
                <p14:cNvContentPartPr/>
                <p14:nvPr/>
              </p14:nvContentPartPr>
              <p14:xfrm>
                <a:off x="8203990" y="1903856"/>
                <a:ext cx="872640" cy="27720"/>
              </p14:xfrm>
            </p:contentPart>
          </mc:Choice>
          <mc:Fallback>
            <p:pic>
              <p:nvPicPr>
                <p:cNvPr id="8211" name="墨迹 8210">
                  <a:extLst>
                    <a:ext uri="{FF2B5EF4-FFF2-40B4-BE49-F238E27FC236}">
                      <a16:creationId xmlns:a16="http://schemas.microsoft.com/office/drawing/2014/main" id="{CE8AD60C-50FA-76A5-19B3-FB072C23003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95350" y="1895216"/>
                  <a:ext cx="890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212" name="墨迹 8211">
                  <a:extLst>
                    <a:ext uri="{FF2B5EF4-FFF2-40B4-BE49-F238E27FC236}">
                      <a16:creationId xmlns:a16="http://schemas.microsoft.com/office/drawing/2014/main" id="{6A2AF31A-05D2-549A-8E6A-301CABB6F7C7}"/>
                    </a:ext>
                  </a:extLst>
                </p14:cNvPr>
                <p14:cNvContentPartPr/>
                <p14:nvPr/>
              </p14:nvContentPartPr>
              <p14:xfrm>
                <a:off x="8490190" y="1937696"/>
                <a:ext cx="151920" cy="205560"/>
              </p14:xfrm>
            </p:contentPart>
          </mc:Choice>
          <mc:Fallback>
            <p:pic>
              <p:nvPicPr>
                <p:cNvPr id="8212" name="墨迹 8211">
                  <a:extLst>
                    <a:ext uri="{FF2B5EF4-FFF2-40B4-BE49-F238E27FC236}">
                      <a16:creationId xmlns:a16="http://schemas.microsoft.com/office/drawing/2014/main" id="{6A2AF31A-05D2-549A-8E6A-301CABB6F7C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81190" y="1929056"/>
                  <a:ext cx="1695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214" name="墨迹 8213">
                  <a:extLst>
                    <a:ext uri="{FF2B5EF4-FFF2-40B4-BE49-F238E27FC236}">
                      <a16:creationId xmlns:a16="http://schemas.microsoft.com/office/drawing/2014/main" id="{432B5A4B-29FD-B1F7-57AD-665193AE85D5}"/>
                    </a:ext>
                  </a:extLst>
                </p14:cNvPr>
                <p14:cNvContentPartPr/>
                <p14:nvPr/>
              </p14:nvContentPartPr>
              <p14:xfrm>
                <a:off x="8201110" y="1771016"/>
                <a:ext cx="65880" cy="125280"/>
              </p14:xfrm>
            </p:contentPart>
          </mc:Choice>
          <mc:Fallback>
            <p:pic>
              <p:nvPicPr>
                <p:cNvPr id="8214" name="墨迹 8213">
                  <a:extLst>
                    <a:ext uri="{FF2B5EF4-FFF2-40B4-BE49-F238E27FC236}">
                      <a16:creationId xmlns:a16="http://schemas.microsoft.com/office/drawing/2014/main" id="{432B5A4B-29FD-B1F7-57AD-665193AE85D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92470" y="1762016"/>
                  <a:ext cx="83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15" name="墨迹 8214">
                  <a:extLst>
                    <a:ext uri="{FF2B5EF4-FFF2-40B4-BE49-F238E27FC236}">
                      <a16:creationId xmlns:a16="http://schemas.microsoft.com/office/drawing/2014/main" id="{C97B79C1-32A4-DE46-22EB-CC1714456E84}"/>
                    </a:ext>
                  </a:extLst>
                </p14:cNvPr>
                <p14:cNvContentPartPr/>
                <p14:nvPr/>
              </p14:nvContentPartPr>
              <p14:xfrm>
                <a:off x="9031990" y="1799456"/>
                <a:ext cx="68040" cy="114480"/>
              </p14:xfrm>
            </p:contentPart>
          </mc:Choice>
          <mc:Fallback>
            <p:pic>
              <p:nvPicPr>
                <p:cNvPr id="8215" name="墨迹 8214">
                  <a:extLst>
                    <a:ext uri="{FF2B5EF4-FFF2-40B4-BE49-F238E27FC236}">
                      <a16:creationId xmlns:a16="http://schemas.microsoft.com/office/drawing/2014/main" id="{C97B79C1-32A4-DE46-22EB-CC1714456E8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023350" y="1790816"/>
                  <a:ext cx="85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218" name="墨迹 8217">
                  <a:extLst>
                    <a:ext uri="{FF2B5EF4-FFF2-40B4-BE49-F238E27FC236}">
                      <a16:creationId xmlns:a16="http://schemas.microsoft.com/office/drawing/2014/main" id="{62FCFED7-324F-4627-4F9F-6AEE922DF674}"/>
                    </a:ext>
                  </a:extLst>
                </p14:cNvPr>
                <p14:cNvContentPartPr/>
                <p14:nvPr/>
              </p14:nvContentPartPr>
              <p14:xfrm>
                <a:off x="7520350" y="2038856"/>
                <a:ext cx="294120" cy="516600"/>
              </p14:xfrm>
            </p:contentPart>
          </mc:Choice>
          <mc:Fallback>
            <p:pic>
              <p:nvPicPr>
                <p:cNvPr id="8218" name="墨迹 8217">
                  <a:extLst>
                    <a:ext uri="{FF2B5EF4-FFF2-40B4-BE49-F238E27FC236}">
                      <a16:creationId xmlns:a16="http://schemas.microsoft.com/office/drawing/2014/main" id="{62FCFED7-324F-4627-4F9F-6AEE922DF67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11710" y="2029856"/>
                  <a:ext cx="31176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219" name="墨迹 8218">
                  <a:extLst>
                    <a:ext uri="{FF2B5EF4-FFF2-40B4-BE49-F238E27FC236}">
                      <a16:creationId xmlns:a16="http://schemas.microsoft.com/office/drawing/2014/main" id="{2E6D0CA8-2B14-2E1B-B243-09548694ABE7}"/>
                    </a:ext>
                  </a:extLst>
                </p14:cNvPr>
                <p14:cNvContentPartPr/>
                <p14:nvPr/>
              </p14:nvContentPartPr>
              <p14:xfrm>
                <a:off x="7756150" y="2214896"/>
                <a:ext cx="63000" cy="316440"/>
              </p14:xfrm>
            </p:contentPart>
          </mc:Choice>
          <mc:Fallback>
            <p:pic>
              <p:nvPicPr>
                <p:cNvPr id="8219" name="墨迹 8218">
                  <a:extLst>
                    <a:ext uri="{FF2B5EF4-FFF2-40B4-BE49-F238E27FC236}">
                      <a16:creationId xmlns:a16="http://schemas.microsoft.com/office/drawing/2014/main" id="{2E6D0CA8-2B14-2E1B-B243-09548694ABE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47150" y="2206256"/>
                  <a:ext cx="806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220" name="墨迹 8219">
                  <a:extLst>
                    <a:ext uri="{FF2B5EF4-FFF2-40B4-BE49-F238E27FC236}">
                      <a16:creationId xmlns:a16="http://schemas.microsoft.com/office/drawing/2014/main" id="{DD1F5BE9-5843-DFED-D6BF-524060E5873E}"/>
                    </a:ext>
                  </a:extLst>
                </p14:cNvPr>
                <p14:cNvContentPartPr/>
                <p14:nvPr/>
              </p14:nvContentPartPr>
              <p14:xfrm>
                <a:off x="7794310" y="2195096"/>
                <a:ext cx="96480" cy="145080"/>
              </p14:xfrm>
            </p:contentPart>
          </mc:Choice>
          <mc:Fallback>
            <p:pic>
              <p:nvPicPr>
                <p:cNvPr id="8220" name="墨迹 8219">
                  <a:extLst>
                    <a:ext uri="{FF2B5EF4-FFF2-40B4-BE49-F238E27FC236}">
                      <a16:creationId xmlns:a16="http://schemas.microsoft.com/office/drawing/2014/main" id="{DD1F5BE9-5843-DFED-D6BF-524060E5873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85310" y="2186096"/>
                  <a:ext cx="114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21" name="墨迹 8220">
                  <a:extLst>
                    <a:ext uri="{FF2B5EF4-FFF2-40B4-BE49-F238E27FC236}">
                      <a16:creationId xmlns:a16="http://schemas.microsoft.com/office/drawing/2014/main" id="{757071A8-C4E6-2D7E-067B-3648D4A7F15D}"/>
                    </a:ext>
                  </a:extLst>
                </p14:cNvPr>
                <p14:cNvContentPartPr/>
                <p14:nvPr/>
              </p14:nvContentPartPr>
              <p14:xfrm>
                <a:off x="7860910" y="2359256"/>
                <a:ext cx="81360" cy="106200"/>
              </p14:xfrm>
            </p:contentPart>
          </mc:Choice>
          <mc:Fallback>
            <p:pic>
              <p:nvPicPr>
                <p:cNvPr id="8221" name="墨迹 8220">
                  <a:extLst>
                    <a:ext uri="{FF2B5EF4-FFF2-40B4-BE49-F238E27FC236}">
                      <a16:creationId xmlns:a16="http://schemas.microsoft.com/office/drawing/2014/main" id="{757071A8-C4E6-2D7E-067B-3648D4A7F15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52270" y="2350616"/>
                  <a:ext cx="99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22" name="墨迹 8221">
                  <a:extLst>
                    <a:ext uri="{FF2B5EF4-FFF2-40B4-BE49-F238E27FC236}">
                      <a16:creationId xmlns:a16="http://schemas.microsoft.com/office/drawing/2014/main" id="{C10AF545-E25F-D2F9-3476-787160981DA4}"/>
                    </a:ext>
                  </a:extLst>
                </p14:cNvPr>
                <p14:cNvContentPartPr/>
                <p14:nvPr/>
              </p14:nvContentPartPr>
              <p14:xfrm>
                <a:off x="7995190" y="2247296"/>
                <a:ext cx="59040" cy="211680"/>
              </p14:xfrm>
            </p:contentPart>
          </mc:Choice>
          <mc:Fallback>
            <p:pic>
              <p:nvPicPr>
                <p:cNvPr id="8222" name="墨迹 8221">
                  <a:extLst>
                    <a:ext uri="{FF2B5EF4-FFF2-40B4-BE49-F238E27FC236}">
                      <a16:creationId xmlns:a16="http://schemas.microsoft.com/office/drawing/2014/main" id="{C10AF545-E25F-D2F9-3476-787160981DA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86190" y="2238656"/>
                  <a:ext cx="76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223" name="墨迹 8222">
                  <a:extLst>
                    <a:ext uri="{FF2B5EF4-FFF2-40B4-BE49-F238E27FC236}">
                      <a16:creationId xmlns:a16="http://schemas.microsoft.com/office/drawing/2014/main" id="{743303E4-62CA-1348-F667-5A1A3509F61B}"/>
                    </a:ext>
                  </a:extLst>
                </p14:cNvPr>
                <p14:cNvContentPartPr/>
                <p14:nvPr/>
              </p14:nvContentPartPr>
              <p14:xfrm>
                <a:off x="8023630" y="2262056"/>
                <a:ext cx="155520" cy="191520"/>
              </p14:xfrm>
            </p:contentPart>
          </mc:Choice>
          <mc:Fallback>
            <p:pic>
              <p:nvPicPr>
                <p:cNvPr id="8223" name="墨迹 8222">
                  <a:extLst>
                    <a:ext uri="{FF2B5EF4-FFF2-40B4-BE49-F238E27FC236}">
                      <a16:creationId xmlns:a16="http://schemas.microsoft.com/office/drawing/2014/main" id="{743303E4-62CA-1348-F667-5A1A3509F61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14990" y="2253056"/>
                  <a:ext cx="173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25" name="墨迹 8224">
                  <a:extLst>
                    <a:ext uri="{FF2B5EF4-FFF2-40B4-BE49-F238E27FC236}">
                      <a16:creationId xmlns:a16="http://schemas.microsoft.com/office/drawing/2014/main" id="{F0AC4B93-2322-3668-CD53-3B8115F96BCB}"/>
                    </a:ext>
                  </a:extLst>
                </p14:cNvPr>
                <p14:cNvContentPartPr/>
                <p14:nvPr/>
              </p14:nvContentPartPr>
              <p14:xfrm>
                <a:off x="8248630" y="2396336"/>
                <a:ext cx="32400" cy="70920"/>
              </p14:xfrm>
            </p:contentPart>
          </mc:Choice>
          <mc:Fallback>
            <p:pic>
              <p:nvPicPr>
                <p:cNvPr id="8225" name="墨迹 8224">
                  <a:extLst>
                    <a:ext uri="{FF2B5EF4-FFF2-40B4-BE49-F238E27FC236}">
                      <a16:creationId xmlns:a16="http://schemas.microsoft.com/office/drawing/2014/main" id="{F0AC4B93-2322-3668-CD53-3B8115F96BC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239990" y="2387696"/>
                  <a:ext cx="50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226" name="墨迹 8225">
                  <a:extLst>
                    <a:ext uri="{FF2B5EF4-FFF2-40B4-BE49-F238E27FC236}">
                      <a16:creationId xmlns:a16="http://schemas.microsoft.com/office/drawing/2014/main" id="{86F430A6-22D8-8EA5-F0E7-C707DEC95666}"/>
                    </a:ext>
                  </a:extLst>
                </p14:cNvPr>
                <p14:cNvContentPartPr/>
                <p14:nvPr/>
              </p14:nvContentPartPr>
              <p14:xfrm>
                <a:off x="8298670" y="2195816"/>
                <a:ext cx="106200" cy="261720"/>
              </p14:xfrm>
            </p:contentPart>
          </mc:Choice>
          <mc:Fallback>
            <p:pic>
              <p:nvPicPr>
                <p:cNvPr id="8226" name="墨迹 8225">
                  <a:extLst>
                    <a:ext uri="{FF2B5EF4-FFF2-40B4-BE49-F238E27FC236}">
                      <a16:creationId xmlns:a16="http://schemas.microsoft.com/office/drawing/2014/main" id="{86F430A6-22D8-8EA5-F0E7-C707DEC9566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289670" y="2187176"/>
                  <a:ext cx="123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27" name="墨迹 8226">
                  <a:extLst>
                    <a:ext uri="{FF2B5EF4-FFF2-40B4-BE49-F238E27FC236}">
                      <a16:creationId xmlns:a16="http://schemas.microsoft.com/office/drawing/2014/main" id="{4CDBC0E9-7522-A687-0DDA-2D7B43FF7B74}"/>
                    </a:ext>
                  </a:extLst>
                </p14:cNvPr>
                <p14:cNvContentPartPr/>
                <p14:nvPr/>
              </p14:nvContentPartPr>
              <p14:xfrm>
                <a:off x="8428270" y="2195456"/>
                <a:ext cx="40320" cy="247680"/>
              </p14:xfrm>
            </p:contentPart>
          </mc:Choice>
          <mc:Fallback>
            <p:pic>
              <p:nvPicPr>
                <p:cNvPr id="8227" name="墨迹 8226">
                  <a:extLst>
                    <a:ext uri="{FF2B5EF4-FFF2-40B4-BE49-F238E27FC236}">
                      <a16:creationId xmlns:a16="http://schemas.microsoft.com/office/drawing/2014/main" id="{4CDBC0E9-7522-A687-0DDA-2D7B43FF7B7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19630" y="2186456"/>
                  <a:ext cx="57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228" name="墨迹 8227">
                  <a:extLst>
                    <a:ext uri="{FF2B5EF4-FFF2-40B4-BE49-F238E27FC236}">
                      <a16:creationId xmlns:a16="http://schemas.microsoft.com/office/drawing/2014/main" id="{01E9260D-59B4-C5F2-C459-0CD42E2147BC}"/>
                    </a:ext>
                  </a:extLst>
                </p14:cNvPr>
                <p14:cNvContentPartPr/>
                <p14:nvPr/>
              </p14:nvContentPartPr>
              <p14:xfrm>
                <a:off x="8451310" y="2241176"/>
                <a:ext cx="127080" cy="218880"/>
              </p14:xfrm>
            </p:contentPart>
          </mc:Choice>
          <mc:Fallback>
            <p:pic>
              <p:nvPicPr>
                <p:cNvPr id="8228" name="墨迹 8227">
                  <a:extLst>
                    <a:ext uri="{FF2B5EF4-FFF2-40B4-BE49-F238E27FC236}">
                      <a16:creationId xmlns:a16="http://schemas.microsoft.com/office/drawing/2014/main" id="{01E9260D-59B4-C5F2-C459-0CD42E2147B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42670" y="2232176"/>
                  <a:ext cx="144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230" name="墨迹 8229">
                  <a:extLst>
                    <a:ext uri="{FF2B5EF4-FFF2-40B4-BE49-F238E27FC236}">
                      <a16:creationId xmlns:a16="http://schemas.microsoft.com/office/drawing/2014/main" id="{2C198A91-F06D-A763-3935-AE1ACB7913A5}"/>
                    </a:ext>
                  </a:extLst>
                </p14:cNvPr>
                <p14:cNvContentPartPr/>
                <p14:nvPr/>
              </p14:nvContentPartPr>
              <p14:xfrm>
                <a:off x="8638870" y="2151536"/>
                <a:ext cx="78840" cy="287640"/>
              </p14:xfrm>
            </p:contentPart>
          </mc:Choice>
          <mc:Fallback>
            <p:pic>
              <p:nvPicPr>
                <p:cNvPr id="8230" name="墨迹 8229">
                  <a:extLst>
                    <a:ext uri="{FF2B5EF4-FFF2-40B4-BE49-F238E27FC236}">
                      <a16:creationId xmlns:a16="http://schemas.microsoft.com/office/drawing/2014/main" id="{2C198A91-F06D-A763-3935-AE1ACB7913A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29870" y="2142896"/>
                  <a:ext cx="964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231" name="墨迹 8230">
                  <a:extLst>
                    <a:ext uri="{FF2B5EF4-FFF2-40B4-BE49-F238E27FC236}">
                      <a16:creationId xmlns:a16="http://schemas.microsoft.com/office/drawing/2014/main" id="{E583F9DE-542E-66F3-566B-04E984A389BA}"/>
                    </a:ext>
                  </a:extLst>
                </p14:cNvPr>
                <p14:cNvContentPartPr/>
                <p14:nvPr/>
              </p14:nvContentPartPr>
              <p14:xfrm>
                <a:off x="8700070" y="2087456"/>
                <a:ext cx="221040" cy="326880"/>
              </p14:xfrm>
            </p:contentPart>
          </mc:Choice>
          <mc:Fallback>
            <p:pic>
              <p:nvPicPr>
                <p:cNvPr id="8231" name="墨迹 8230">
                  <a:extLst>
                    <a:ext uri="{FF2B5EF4-FFF2-40B4-BE49-F238E27FC236}">
                      <a16:creationId xmlns:a16="http://schemas.microsoft.com/office/drawing/2014/main" id="{E583F9DE-542E-66F3-566B-04E984A389B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691070" y="2078816"/>
                  <a:ext cx="238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232" name="墨迹 8231">
                  <a:extLst>
                    <a:ext uri="{FF2B5EF4-FFF2-40B4-BE49-F238E27FC236}">
                      <a16:creationId xmlns:a16="http://schemas.microsoft.com/office/drawing/2014/main" id="{C6964117-D626-67AE-E9DC-D64961A9B591}"/>
                    </a:ext>
                  </a:extLst>
                </p14:cNvPr>
                <p14:cNvContentPartPr/>
                <p14:nvPr/>
              </p14:nvContentPartPr>
              <p14:xfrm>
                <a:off x="8863510" y="2085656"/>
                <a:ext cx="155520" cy="309600"/>
              </p14:xfrm>
            </p:contentPart>
          </mc:Choice>
          <mc:Fallback>
            <p:pic>
              <p:nvPicPr>
                <p:cNvPr id="8232" name="墨迹 8231">
                  <a:extLst>
                    <a:ext uri="{FF2B5EF4-FFF2-40B4-BE49-F238E27FC236}">
                      <a16:creationId xmlns:a16="http://schemas.microsoft.com/office/drawing/2014/main" id="{C6964117-D626-67AE-E9DC-D64961A9B59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854870" y="2076656"/>
                  <a:ext cx="173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234" name="墨迹 8233">
                  <a:extLst>
                    <a:ext uri="{FF2B5EF4-FFF2-40B4-BE49-F238E27FC236}">
                      <a16:creationId xmlns:a16="http://schemas.microsoft.com/office/drawing/2014/main" id="{8A0CF401-979A-678E-0984-7C84BEB22992}"/>
                    </a:ext>
                  </a:extLst>
                </p14:cNvPr>
                <p14:cNvContentPartPr/>
                <p14:nvPr/>
              </p14:nvContentPartPr>
              <p14:xfrm>
                <a:off x="8966110" y="2036336"/>
                <a:ext cx="284760" cy="14400"/>
              </p14:xfrm>
            </p:contentPart>
          </mc:Choice>
          <mc:Fallback>
            <p:pic>
              <p:nvPicPr>
                <p:cNvPr id="8234" name="墨迹 8233">
                  <a:extLst>
                    <a:ext uri="{FF2B5EF4-FFF2-40B4-BE49-F238E27FC236}">
                      <a16:creationId xmlns:a16="http://schemas.microsoft.com/office/drawing/2014/main" id="{8A0CF401-979A-678E-0984-7C84BEB2299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957110" y="2027336"/>
                  <a:ext cx="302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235" name="墨迹 8234">
                  <a:extLst>
                    <a:ext uri="{FF2B5EF4-FFF2-40B4-BE49-F238E27FC236}">
                      <a16:creationId xmlns:a16="http://schemas.microsoft.com/office/drawing/2014/main" id="{C6A2AC69-C57C-3B18-0077-B16745116C2D}"/>
                    </a:ext>
                  </a:extLst>
                </p14:cNvPr>
                <p14:cNvContentPartPr/>
                <p14:nvPr/>
              </p14:nvContentPartPr>
              <p14:xfrm>
                <a:off x="9286870" y="1927256"/>
                <a:ext cx="243360" cy="171000"/>
              </p14:xfrm>
            </p:contentPart>
          </mc:Choice>
          <mc:Fallback>
            <p:pic>
              <p:nvPicPr>
                <p:cNvPr id="8235" name="墨迹 8234">
                  <a:extLst>
                    <a:ext uri="{FF2B5EF4-FFF2-40B4-BE49-F238E27FC236}">
                      <a16:creationId xmlns:a16="http://schemas.microsoft.com/office/drawing/2014/main" id="{C6A2AC69-C57C-3B18-0077-B16745116C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277870" y="1918256"/>
                  <a:ext cx="261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236" name="墨迹 8235">
                  <a:extLst>
                    <a:ext uri="{FF2B5EF4-FFF2-40B4-BE49-F238E27FC236}">
                      <a16:creationId xmlns:a16="http://schemas.microsoft.com/office/drawing/2014/main" id="{D7EBFA95-58EF-EC57-1B57-6E88F757B1F3}"/>
                    </a:ext>
                  </a:extLst>
                </p14:cNvPr>
                <p14:cNvContentPartPr/>
                <p14:nvPr/>
              </p14:nvContentPartPr>
              <p14:xfrm>
                <a:off x="9562270" y="1925096"/>
                <a:ext cx="38520" cy="134640"/>
              </p14:xfrm>
            </p:contentPart>
          </mc:Choice>
          <mc:Fallback>
            <p:pic>
              <p:nvPicPr>
                <p:cNvPr id="8236" name="墨迹 8235">
                  <a:extLst>
                    <a:ext uri="{FF2B5EF4-FFF2-40B4-BE49-F238E27FC236}">
                      <a16:creationId xmlns:a16="http://schemas.microsoft.com/office/drawing/2014/main" id="{D7EBFA95-58EF-EC57-1B57-6E88F757B1F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553630" y="1916096"/>
                  <a:ext cx="56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237" name="墨迹 8236">
                  <a:extLst>
                    <a:ext uri="{FF2B5EF4-FFF2-40B4-BE49-F238E27FC236}">
                      <a16:creationId xmlns:a16="http://schemas.microsoft.com/office/drawing/2014/main" id="{DAB5D309-2D76-5AF5-A4BF-988EEA14E767}"/>
                    </a:ext>
                  </a:extLst>
                </p14:cNvPr>
                <p14:cNvContentPartPr/>
                <p14:nvPr/>
              </p14:nvContentPartPr>
              <p14:xfrm>
                <a:off x="9514750" y="1956776"/>
                <a:ext cx="209160" cy="381240"/>
              </p14:xfrm>
            </p:contentPart>
          </mc:Choice>
          <mc:Fallback>
            <p:pic>
              <p:nvPicPr>
                <p:cNvPr id="8237" name="墨迹 8236">
                  <a:extLst>
                    <a:ext uri="{FF2B5EF4-FFF2-40B4-BE49-F238E27FC236}">
                      <a16:creationId xmlns:a16="http://schemas.microsoft.com/office/drawing/2014/main" id="{DAB5D309-2D76-5AF5-A4BF-988EEA14E76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506110" y="1948136"/>
                  <a:ext cx="2268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238" name="墨迹 8237">
                  <a:extLst>
                    <a:ext uri="{FF2B5EF4-FFF2-40B4-BE49-F238E27FC236}">
                      <a16:creationId xmlns:a16="http://schemas.microsoft.com/office/drawing/2014/main" id="{F46AB11D-4CEA-2EA6-BF74-6F7101DC1B82}"/>
                    </a:ext>
                  </a:extLst>
                </p14:cNvPr>
                <p14:cNvContentPartPr/>
                <p14:nvPr/>
              </p14:nvContentPartPr>
              <p14:xfrm>
                <a:off x="9793750" y="1974056"/>
                <a:ext cx="20520" cy="95400"/>
              </p14:xfrm>
            </p:contentPart>
          </mc:Choice>
          <mc:Fallback>
            <p:pic>
              <p:nvPicPr>
                <p:cNvPr id="8238" name="墨迹 8237">
                  <a:extLst>
                    <a:ext uri="{FF2B5EF4-FFF2-40B4-BE49-F238E27FC236}">
                      <a16:creationId xmlns:a16="http://schemas.microsoft.com/office/drawing/2014/main" id="{F46AB11D-4CEA-2EA6-BF74-6F7101DC1B8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784750" y="1965416"/>
                  <a:ext cx="38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239" name="墨迹 8238">
                  <a:extLst>
                    <a:ext uri="{FF2B5EF4-FFF2-40B4-BE49-F238E27FC236}">
                      <a16:creationId xmlns:a16="http://schemas.microsoft.com/office/drawing/2014/main" id="{DD743768-ABFC-BF01-7E65-66856CFDFCE7}"/>
                    </a:ext>
                  </a:extLst>
                </p14:cNvPr>
                <p14:cNvContentPartPr/>
                <p14:nvPr/>
              </p14:nvContentPartPr>
              <p14:xfrm>
                <a:off x="9842710" y="1925096"/>
                <a:ext cx="2160" cy="1080"/>
              </p14:xfrm>
            </p:contentPart>
          </mc:Choice>
          <mc:Fallback>
            <p:pic>
              <p:nvPicPr>
                <p:cNvPr id="8239" name="墨迹 8238">
                  <a:extLst>
                    <a:ext uri="{FF2B5EF4-FFF2-40B4-BE49-F238E27FC236}">
                      <a16:creationId xmlns:a16="http://schemas.microsoft.com/office/drawing/2014/main" id="{DD743768-ABFC-BF01-7E65-66856CFDFCE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834070" y="1916096"/>
                  <a:ext cx="19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241" name="墨迹 8240">
                  <a:extLst>
                    <a:ext uri="{FF2B5EF4-FFF2-40B4-BE49-F238E27FC236}">
                      <a16:creationId xmlns:a16="http://schemas.microsoft.com/office/drawing/2014/main" id="{D31DB6B7-E8E8-04C5-094B-810CD9B6A7FD}"/>
                    </a:ext>
                  </a:extLst>
                </p14:cNvPr>
                <p14:cNvContentPartPr/>
                <p14:nvPr/>
              </p14:nvContentPartPr>
              <p14:xfrm>
                <a:off x="9851710" y="1775696"/>
                <a:ext cx="327240" cy="292320"/>
              </p14:xfrm>
            </p:contentPart>
          </mc:Choice>
          <mc:Fallback>
            <p:pic>
              <p:nvPicPr>
                <p:cNvPr id="8241" name="墨迹 8240">
                  <a:extLst>
                    <a:ext uri="{FF2B5EF4-FFF2-40B4-BE49-F238E27FC236}">
                      <a16:creationId xmlns:a16="http://schemas.microsoft.com/office/drawing/2014/main" id="{D31DB6B7-E8E8-04C5-094B-810CD9B6A7F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43070" y="1766696"/>
                  <a:ext cx="344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242" name="墨迹 8241">
                  <a:extLst>
                    <a:ext uri="{FF2B5EF4-FFF2-40B4-BE49-F238E27FC236}">
                      <a16:creationId xmlns:a16="http://schemas.microsoft.com/office/drawing/2014/main" id="{30FF3DA3-11AE-25AF-9B52-3471C65D8F2C}"/>
                    </a:ext>
                  </a:extLst>
                </p14:cNvPr>
                <p14:cNvContentPartPr/>
                <p14:nvPr/>
              </p14:nvContentPartPr>
              <p14:xfrm>
                <a:off x="10183270" y="1955336"/>
                <a:ext cx="28800" cy="70200"/>
              </p14:xfrm>
            </p:contentPart>
          </mc:Choice>
          <mc:Fallback>
            <p:pic>
              <p:nvPicPr>
                <p:cNvPr id="8242" name="墨迹 8241">
                  <a:extLst>
                    <a:ext uri="{FF2B5EF4-FFF2-40B4-BE49-F238E27FC236}">
                      <a16:creationId xmlns:a16="http://schemas.microsoft.com/office/drawing/2014/main" id="{30FF3DA3-11AE-25AF-9B52-3471C65D8F2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174630" y="1946336"/>
                  <a:ext cx="46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8243" name="墨迹 8242">
                  <a:extLst>
                    <a:ext uri="{FF2B5EF4-FFF2-40B4-BE49-F238E27FC236}">
                      <a16:creationId xmlns:a16="http://schemas.microsoft.com/office/drawing/2014/main" id="{68653CE5-31EB-7664-EBE8-E0B43A77D909}"/>
                    </a:ext>
                  </a:extLst>
                </p14:cNvPr>
                <p14:cNvContentPartPr/>
                <p14:nvPr/>
              </p14:nvContentPartPr>
              <p14:xfrm>
                <a:off x="10213510" y="1866776"/>
                <a:ext cx="138600" cy="164520"/>
              </p14:xfrm>
            </p:contentPart>
          </mc:Choice>
          <mc:Fallback>
            <p:pic>
              <p:nvPicPr>
                <p:cNvPr id="8243" name="墨迹 8242">
                  <a:extLst>
                    <a:ext uri="{FF2B5EF4-FFF2-40B4-BE49-F238E27FC236}">
                      <a16:creationId xmlns:a16="http://schemas.microsoft.com/office/drawing/2014/main" id="{68653CE5-31EB-7664-EBE8-E0B43A77D90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204510" y="1857776"/>
                  <a:ext cx="156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8244" name="墨迹 8243">
                  <a:extLst>
                    <a:ext uri="{FF2B5EF4-FFF2-40B4-BE49-F238E27FC236}">
                      <a16:creationId xmlns:a16="http://schemas.microsoft.com/office/drawing/2014/main" id="{4A689305-CF6E-AC0D-E0D1-D8B9E266906D}"/>
                    </a:ext>
                  </a:extLst>
                </p14:cNvPr>
                <p14:cNvContentPartPr/>
                <p14:nvPr/>
              </p14:nvContentPartPr>
              <p14:xfrm>
                <a:off x="10239070" y="1905656"/>
                <a:ext cx="290520" cy="111240"/>
              </p14:xfrm>
            </p:contentPart>
          </mc:Choice>
          <mc:Fallback>
            <p:pic>
              <p:nvPicPr>
                <p:cNvPr id="8244" name="墨迹 8243">
                  <a:extLst>
                    <a:ext uri="{FF2B5EF4-FFF2-40B4-BE49-F238E27FC236}">
                      <a16:creationId xmlns:a16="http://schemas.microsoft.com/office/drawing/2014/main" id="{4A689305-CF6E-AC0D-E0D1-D8B9E266906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30070" y="1897016"/>
                  <a:ext cx="308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8246" name="墨迹 8245">
                  <a:extLst>
                    <a:ext uri="{FF2B5EF4-FFF2-40B4-BE49-F238E27FC236}">
                      <a16:creationId xmlns:a16="http://schemas.microsoft.com/office/drawing/2014/main" id="{FFDBCA2E-7C45-B4D7-2C2B-BC40C415D05F}"/>
                    </a:ext>
                  </a:extLst>
                </p14:cNvPr>
                <p14:cNvContentPartPr/>
                <p14:nvPr/>
              </p14:nvContentPartPr>
              <p14:xfrm>
                <a:off x="5546018" y="2087096"/>
                <a:ext cx="2174400" cy="977400"/>
              </p14:xfrm>
            </p:contentPart>
          </mc:Choice>
          <mc:Fallback>
            <p:pic>
              <p:nvPicPr>
                <p:cNvPr id="8246" name="墨迹 8245">
                  <a:extLst>
                    <a:ext uri="{FF2B5EF4-FFF2-40B4-BE49-F238E27FC236}">
                      <a16:creationId xmlns:a16="http://schemas.microsoft.com/office/drawing/2014/main" id="{FFDBCA2E-7C45-B4D7-2C2B-BC40C415D05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537378" y="2078096"/>
                  <a:ext cx="219204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8247" name="墨迹 8246">
                  <a:extLst>
                    <a:ext uri="{FF2B5EF4-FFF2-40B4-BE49-F238E27FC236}">
                      <a16:creationId xmlns:a16="http://schemas.microsoft.com/office/drawing/2014/main" id="{1877BB2F-250C-F212-E53A-03DAC7B72581}"/>
                    </a:ext>
                  </a:extLst>
                </p14:cNvPr>
                <p14:cNvContentPartPr/>
                <p14:nvPr/>
              </p14:nvContentPartPr>
              <p14:xfrm>
                <a:off x="5334338" y="2081696"/>
                <a:ext cx="394560" cy="206280"/>
              </p14:xfrm>
            </p:contentPart>
          </mc:Choice>
          <mc:Fallback>
            <p:pic>
              <p:nvPicPr>
                <p:cNvPr id="8247" name="墨迹 8246">
                  <a:extLst>
                    <a:ext uri="{FF2B5EF4-FFF2-40B4-BE49-F238E27FC236}">
                      <a16:creationId xmlns:a16="http://schemas.microsoft.com/office/drawing/2014/main" id="{1877BB2F-250C-F212-E53A-03DAC7B7258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325338" y="2073056"/>
                  <a:ext cx="41220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8249" name="墨迹 8248">
                <a:extLst>
                  <a:ext uri="{FF2B5EF4-FFF2-40B4-BE49-F238E27FC236}">
                    <a16:creationId xmlns:a16="http://schemas.microsoft.com/office/drawing/2014/main" id="{2254DA16-31FB-09B2-51EE-B141278EF27F}"/>
                  </a:ext>
                </a:extLst>
              </p14:cNvPr>
              <p14:cNvContentPartPr/>
              <p14:nvPr/>
            </p14:nvContentPartPr>
            <p14:xfrm>
              <a:off x="6705218" y="2597936"/>
              <a:ext cx="2417040" cy="260640"/>
            </p14:xfrm>
          </p:contentPart>
        </mc:Choice>
        <mc:Fallback>
          <p:pic>
            <p:nvPicPr>
              <p:cNvPr id="8249" name="墨迹 8248">
                <a:extLst>
                  <a:ext uri="{FF2B5EF4-FFF2-40B4-BE49-F238E27FC236}">
                    <a16:creationId xmlns:a16="http://schemas.microsoft.com/office/drawing/2014/main" id="{2254DA16-31FB-09B2-51EE-B141278EF27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696218" y="2589296"/>
                <a:ext cx="2434680" cy="27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Expectation Maximization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276872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Defines a lower bound on log likelihood and increases bound iteratively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140968"/>
            <a:ext cx="6768752" cy="279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6C77D71-9BF6-1279-5AA8-87990259DD17}"/>
              </a:ext>
            </a:extLst>
          </p:cNvPr>
          <p:cNvGrpSpPr/>
          <p:nvPr/>
        </p:nvGrpSpPr>
        <p:grpSpPr>
          <a:xfrm>
            <a:off x="1595110" y="2217056"/>
            <a:ext cx="3961080" cy="1092240"/>
            <a:chOff x="1595110" y="2217056"/>
            <a:chExt cx="3961080" cy="10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D176FC1-27F1-E7F2-B5B2-E7E17985DDDC}"/>
                    </a:ext>
                  </a:extLst>
                </p14:cNvPr>
                <p14:cNvContentPartPr/>
                <p14:nvPr/>
              </p14:nvContentPartPr>
              <p14:xfrm>
                <a:off x="1595110" y="2522696"/>
                <a:ext cx="3813480" cy="2116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D176FC1-27F1-E7F2-B5B2-E7E17985DDD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6470" y="2513696"/>
                  <a:ext cx="3831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1478825-86F8-1788-F709-3C4449070F71}"/>
                    </a:ext>
                  </a:extLst>
                </p14:cNvPr>
                <p14:cNvContentPartPr/>
                <p14:nvPr/>
              </p14:nvContentPartPr>
              <p14:xfrm>
                <a:off x="2524630" y="2703776"/>
                <a:ext cx="579600" cy="605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1478825-86F8-1788-F709-3C4449070F7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15990" y="2694776"/>
                  <a:ext cx="59724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ED638E3-506B-4E85-D976-EAC38DF51C48}"/>
                    </a:ext>
                  </a:extLst>
                </p14:cNvPr>
                <p14:cNvContentPartPr/>
                <p14:nvPr/>
              </p14:nvContentPartPr>
              <p14:xfrm>
                <a:off x="4467190" y="2546456"/>
                <a:ext cx="254160" cy="475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ED638E3-506B-4E85-D976-EAC38DF51C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58190" y="2537456"/>
                  <a:ext cx="2718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52A7BCC-5DB5-E844-BCF1-DDB7B36E454B}"/>
                    </a:ext>
                  </a:extLst>
                </p14:cNvPr>
                <p14:cNvContentPartPr/>
                <p14:nvPr/>
              </p14:nvContentPartPr>
              <p14:xfrm>
                <a:off x="3732430" y="2467976"/>
                <a:ext cx="18000" cy="289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52A7BCC-5DB5-E844-BCF1-DDB7B36E45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23430" y="2459336"/>
                  <a:ext cx="35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178D6CE-2340-BA24-1E93-76871D1F9C97}"/>
                    </a:ext>
                  </a:extLst>
                </p14:cNvPr>
                <p14:cNvContentPartPr/>
                <p14:nvPr/>
              </p14:nvContentPartPr>
              <p14:xfrm>
                <a:off x="4241470" y="2217056"/>
                <a:ext cx="1314720" cy="5385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178D6CE-2340-BA24-1E93-76871D1F9C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32830" y="2208416"/>
                  <a:ext cx="13323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C6393F9-3097-23FE-2D4B-5E059204A301}"/>
                    </a:ext>
                  </a:extLst>
                </p14:cNvPr>
                <p14:cNvContentPartPr/>
                <p14:nvPr/>
              </p14:nvContentPartPr>
              <p14:xfrm>
                <a:off x="4178830" y="2777576"/>
                <a:ext cx="1033560" cy="104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C6393F9-3097-23FE-2D4B-5E059204A3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69830" y="2768936"/>
                  <a:ext cx="105120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16EF01C-3435-58BE-AD61-0CFAF4D621AD}"/>
              </a:ext>
            </a:extLst>
          </p:cNvPr>
          <p:cNvGrpSpPr/>
          <p:nvPr/>
        </p:nvGrpSpPr>
        <p:grpSpPr>
          <a:xfrm>
            <a:off x="4078750" y="1951376"/>
            <a:ext cx="2143440" cy="1950480"/>
            <a:chOff x="4078750" y="1951376"/>
            <a:chExt cx="2143440" cy="19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20867A9-D849-BFB1-B737-CB6409CD6DEE}"/>
                    </a:ext>
                  </a:extLst>
                </p14:cNvPr>
                <p14:cNvContentPartPr/>
                <p14:nvPr/>
              </p14:nvContentPartPr>
              <p14:xfrm>
                <a:off x="4078750" y="3208496"/>
                <a:ext cx="842400" cy="693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20867A9-D849-BFB1-B737-CB6409CD6DE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750" y="3199496"/>
                  <a:ext cx="86004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68D0F0B-0AE5-A4B4-B345-E3640C739701}"/>
                    </a:ext>
                  </a:extLst>
                </p14:cNvPr>
                <p14:cNvContentPartPr/>
                <p14:nvPr/>
              </p14:nvContentPartPr>
              <p14:xfrm>
                <a:off x="4792990" y="1982696"/>
                <a:ext cx="1360800" cy="1369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68D0F0B-0AE5-A4B4-B345-E3640C7397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84350" y="1974056"/>
                  <a:ext cx="1378440" cy="13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B63DAE3-24AC-0DE1-D164-1864C4A24EDF}"/>
                    </a:ext>
                  </a:extLst>
                </p14:cNvPr>
                <p14:cNvContentPartPr/>
                <p14:nvPr/>
              </p14:nvContentPartPr>
              <p14:xfrm>
                <a:off x="6047590" y="1951376"/>
                <a:ext cx="174600" cy="168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B63DAE3-24AC-0DE1-D164-1864C4A24E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38590" y="1942376"/>
                  <a:ext cx="19224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63B64CEC-1F42-3D25-7EC8-577D967FD5A2}"/>
                  </a:ext>
                </a:extLst>
              </p14:cNvPr>
              <p14:cNvContentPartPr/>
              <p14:nvPr/>
            </p14:nvContentPartPr>
            <p14:xfrm>
              <a:off x="7772710" y="2147216"/>
              <a:ext cx="360" cy="3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63B64CEC-1F42-3D25-7EC8-577D967FD5A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64070" y="21385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3C70491-46A5-86BA-19CB-BA09C7663A49}"/>
                  </a:ext>
                </a:extLst>
              </p14:cNvPr>
              <p14:cNvContentPartPr/>
              <p14:nvPr/>
            </p14:nvContentPartPr>
            <p14:xfrm>
              <a:off x="7566790" y="3835256"/>
              <a:ext cx="55080" cy="216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3C70491-46A5-86BA-19CB-BA09C7663A4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58150" y="3826616"/>
                <a:ext cx="72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68ABBAE9-DAD5-7980-678E-6E4CC4F4DCB4}"/>
                  </a:ext>
                </a:extLst>
              </p14:cNvPr>
              <p14:cNvContentPartPr/>
              <p14:nvPr/>
            </p14:nvContentPartPr>
            <p14:xfrm>
              <a:off x="7654630" y="3833816"/>
              <a:ext cx="83880" cy="1789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68ABBAE9-DAD5-7980-678E-6E4CC4F4DC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45990" y="3824816"/>
                <a:ext cx="101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6C72C303-BB74-84AF-48D8-98EFB1F610AB}"/>
                  </a:ext>
                </a:extLst>
              </p14:cNvPr>
              <p14:cNvContentPartPr/>
              <p14:nvPr/>
            </p14:nvContentPartPr>
            <p14:xfrm>
              <a:off x="7819870" y="3724736"/>
              <a:ext cx="78120" cy="388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6C72C303-BB74-84AF-48D8-98EFB1F610A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10870" y="3715736"/>
                <a:ext cx="957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1CE9D60F-DB29-B173-A75A-24A1712091FD}"/>
                  </a:ext>
                </a:extLst>
              </p14:cNvPr>
              <p14:cNvContentPartPr/>
              <p14:nvPr/>
            </p14:nvContentPartPr>
            <p14:xfrm>
              <a:off x="7738150" y="3862256"/>
              <a:ext cx="109440" cy="2530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1CE9D60F-DB29-B173-A75A-24A1712091F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29510" y="3853256"/>
                <a:ext cx="127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98A52E41-17AA-5988-152D-70759D6FC2F5}"/>
                  </a:ext>
                </a:extLst>
              </p14:cNvPr>
              <p14:cNvContentPartPr/>
              <p14:nvPr/>
            </p14:nvContentPartPr>
            <p14:xfrm>
              <a:off x="7897990" y="3855056"/>
              <a:ext cx="109080" cy="1569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98A52E41-17AA-5988-152D-70759D6FC2F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89350" y="3846416"/>
                <a:ext cx="126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B7257064-B1BE-70C5-DC5D-1083B3FF64E4}"/>
                  </a:ext>
                </a:extLst>
              </p14:cNvPr>
              <p14:cNvContentPartPr/>
              <p14:nvPr/>
            </p14:nvContentPartPr>
            <p14:xfrm>
              <a:off x="7990150" y="3851456"/>
              <a:ext cx="154440" cy="1256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B7257064-B1BE-70C5-DC5D-1083B3FF64E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81150" y="3842816"/>
                <a:ext cx="1720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17E9045F-1193-DBE4-B3FD-245DE29C81C7}"/>
                  </a:ext>
                </a:extLst>
              </p14:cNvPr>
              <p14:cNvContentPartPr/>
              <p14:nvPr/>
            </p14:nvContentPartPr>
            <p14:xfrm>
              <a:off x="8131630" y="3837056"/>
              <a:ext cx="93600" cy="15984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17E9045F-1193-DBE4-B3FD-245DE29C81C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22990" y="3828056"/>
                <a:ext cx="1112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913ED36-F78E-3D7F-692E-C004E8E45270}"/>
                  </a:ext>
                </a:extLst>
              </p14:cNvPr>
              <p14:cNvContentPartPr/>
              <p14:nvPr/>
            </p14:nvContentPartPr>
            <p14:xfrm>
              <a:off x="8270950" y="3804296"/>
              <a:ext cx="110160" cy="14004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913ED36-F78E-3D7F-692E-C004E8E4527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262310" y="3795296"/>
                <a:ext cx="1278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3DC8AAE6-E984-3751-469C-92FEF16E1865}"/>
                  </a:ext>
                </a:extLst>
              </p14:cNvPr>
              <p14:cNvContentPartPr/>
              <p14:nvPr/>
            </p14:nvContentPartPr>
            <p14:xfrm>
              <a:off x="8408110" y="3765416"/>
              <a:ext cx="229320" cy="108720"/>
            </p14:xfrm>
          </p:contentPart>
        </mc:Choice>
        <mc:Fallback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3DC8AAE6-E984-3751-469C-92FEF16E186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399470" y="3756416"/>
                <a:ext cx="2469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6893" name="墨迹 36892">
                <a:extLst>
                  <a:ext uri="{FF2B5EF4-FFF2-40B4-BE49-F238E27FC236}">
                    <a16:creationId xmlns:a16="http://schemas.microsoft.com/office/drawing/2014/main" id="{FE7C5646-EC66-7547-4437-179BD9726E65}"/>
                  </a:ext>
                </a:extLst>
              </p14:cNvPr>
              <p14:cNvContentPartPr/>
              <p14:nvPr/>
            </p14:nvContentPartPr>
            <p14:xfrm>
              <a:off x="7603870" y="4242416"/>
              <a:ext cx="98640" cy="11520"/>
            </p14:xfrm>
          </p:contentPart>
        </mc:Choice>
        <mc:Fallback>
          <p:pic>
            <p:nvPicPr>
              <p:cNvPr id="36893" name="墨迹 36892">
                <a:extLst>
                  <a:ext uri="{FF2B5EF4-FFF2-40B4-BE49-F238E27FC236}">
                    <a16:creationId xmlns:a16="http://schemas.microsoft.com/office/drawing/2014/main" id="{FE7C5646-EC66-7547-4437-179BD9726E6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94870" y="4233776"/>
                <a:ext cx="116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6894" name="墨迹 36893">
                <a:extLst>
                  <a:ext uri="{FF2B5EF4-FFF2-40B4-BE49-F238E27FC236}">
                    <a16:creationId xmlns:a16="http://schemas.microsoft.com/office/drawing/2014/main" id="{ABC4C445-7571-A07D-7C4D-0AA2DA086BC9}"/>
                  </a:ext>
                </a:extLst>
              </p14:cNvPr>
              <p14:cNvContentPartPr/>
              <p14:nvPr/>
            </p14:nvContentPartPr>
            <p14:xfrm>
              <a:off x="7548430" y="4277696"/>
              <a:ext cx="47520" cy="214200"/>
            </p14:xfrm>
          </p:contentPart>
        </mc:Choice>
        <mc:Fallback>
          <p:pic>
            <p:nvPicPr>
              <p:cNvPr id="36894" name="墨迹 36893">
                <a:extLst>
                  <a:ext uri="{FF2B5EF4-FFF2-40B4-BE49-F238E27FC236}">
                    <a16:creationId xmlns:a16="http://schemas.microsoft.com/office/drawing/2014/main" id="{ABC4C445-7571-A07D-7C4D-0AA2DA086BC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539430" y="4268696"/>
                <a:ext cx="651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6895" name="墨迹 36894">
                <a:extLst>
                  <a:ext uri="{FF2B5EF4-FFF2-40B4-BE49-F238E27FC236}">
                    <a16:creationId xmlns:a16="http://schemas.microsoft.com/office/drawing/2014/main" id="{314A586D-7D9E-6958-93A4-E298CA1D7026}"/>
                  </a:ext>
                </a:extLst>
              </p14:cNvPr>
              <p14:cNvContentPartPr/>
              <p14:nvPr/>
            </p14:nvContentPartPr>
            <p14:xfrm>
              <a:off x="7529710" y="4391816"/>
              <a:ext cx="271800" cy="138960"/>
            </p14:xfrm>
          </p:contentPart>
        </mc:Choice>
        <mc:Fallback>
          <p:pic>
            <p:nvPicPr>
              <p:cNvPr id="36895" name="墨迹 36894">
                <a:extLst>
                  <a:ext uri="{FF2B5EF4-FFF2-40B4-BE49-F238E27FC236}">
                    <a16:creationId xmlns:a16="http://schemas.microsoft.com/office/drawing/2014/main" id="{314A586D-7D9E-6958-93A4-E298CA1D702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21070" y="4383176"/>
                <a:ext cx="2894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6897" name="墨迹 36896">
                <a:extLst>
                  <a:ext uri="{FF2B5EF4-FFF2-40B4-BE49-F238E27FC236}">
                    <a16:creationId xmlns:a16="http://schemas.microsoft.com/office/drawing/2014/main" id="{5B47CAB4-AA75-0B38-978A-E54293A06427}"/>
                  </a:ext>
                </a:extLst>
              </p14:cNvPr>
              <p14:cNvContentPartPr/>
              <p14:nvPr/>
            </p14:nvContentPartPr>
            <p14:xfrm>
              <a:off x="7895110" y="4112456"/>
              <a:ext cx="115920" cy="324720"/>
            </p14:xfrm>
          </p:contentPart>
        </mc:Choice>
        <mc:Fallback>
          <p:pic>
            <p:nvPicPr>
              <p:cNvPr id="36897" name="墨迹 36896">
                <a:extLst>
                  <a:ext uri="{FF2B5EF4-FFF2-40B4-BE49-F238E27FC236}">
                    <a16:creationId xmlns:a16="http://schemas.microsoft.com/office/drawing/2014/main" id="{5B47CAB4-AA75-0B38-978A-E54293A0642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886470" y="4103456"/>
                <a:ext cx="1335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6898" name="墨迹 36897">
                <a:extLst>
                  <a:ext uri="{FF2B5EF4-FFF2-40B4-BE49-F238E27FC236}">
                    <a16:creationId xmlns:a16="http://schemas.microsoft.com/office/drawing/2014/main" id="{46C9884B-F42C-1129-F72C-1F74F6A205BA}"/>
                  </a:ext>
                </a:extLst>
              </p14:cNvPr>
              <p14:cNvContentPartPr/>
              <p14:nvPr/>
            </p14:nvContentPartPr>
            <p14:xfrm>
              <a:off x="7959190" y="4271576"/>
              <a:ext cx="98280" cy="119520"/>
            </p14:xfrm>
          </p:contentPart>
        </mc:Choice>
        <mc:Fallback>
          <p:pic>
            <p:nvPicPr>
              <p:cNvPr id="36898" name="墨迹 36897">
                <a:extLst>
                  <a:ext uri="{FF2B5EF4-FFF2-40B4-BE49-F238E27FC236}">
                    <a16:creationId xmlns:a16="http://schemas.microsoft.com/office/drawing/2014/main" id="{46C9884B-F42C-1129-F72C-1F74F6A205B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950550" y="4262936"/>
                <a:ext cx="115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899" name="墨迹 36898">
                <a:extLst>
                  <a:ext uri="{FF2B5EF4-FFF2-40B4-BE49-F238E27FC236}">
                    <a16:creationId xmlns:a16="http://schemas.microsoft.com/office/drawing/2014/main" id="{B1B8E530-944F-8BD3-66B3-F628D5578F00}"/>
                  </a:ext>
                </a:extLst>
              </p14:cNvPr>
              <p14:cNvContentPartPr/>
              <p14:nvPr/>
            </p14:nvContentPartPr>
            <p14:xfrm>
              <a:off x="7931830" y="4285976"/>
              <a:ext cx="194040" cy="403560"/>
            </p14:xfrm>
          </p:contentPart>
        </mc:Choice>
        <mc:Fallback>
          <p:pic>
            <p:nvPicPr>
              <p:cNvPr id="36899" name="墨迹 36898">
                <a:extLst>
                  <a:ext uri="{FF2B5EF4-FFF2-40B4-BE49-F238E27FC236}">
                    <a16:creationId xmlns:a16="http://schemas.microsoft.com/office/drawing/2014/main" id="{B1B8E530-944F-8BD3-66B3-F628D5578F0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922830" y="4277336"/>
                <a:ext cx="2116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6900" name="墨迹 36899">
                <a:extLst>
                  <a:ext uri="{FF2B5EF4-FFF2-40B4-BE49-F238E27FC236}">
                    <a16:creationId xmlns:a16="http://schemas.microsoft.com/office/drawing/2014/main" id="{3B74AAD2-F4DD-DEB6-2EE5-DD083FC29304}"/>
                  </a:ext>
                </a:extLst>
              </p14:cNvPr>
              <p14:cNvContentPartPr/>
              <p14:nvPr/>
            </p14:nvContentPartPr>
            <p14:xfrm>
              <a:off x="8168710" y="4282736"/>
              <a:ext cx="12960" cy="101880"/>
            </p14:xfrm>
          </p:contentPart>
        </mc:Choice>
        <mc:Fallback>
          <p:pic>
            <p:nvPicPr>
              <p:cNvPr id="36900" name="墨迹 36899">
                <a:extLst>
                  <a:ext uri="{FF2B5EF4-FFF2-40B4-BE49-F238E27FC236}">
                    <a16:creationId xmlns:a16="http://schemas.microsoft.com/office/drawing/2014/main" id="{3B74AAD2-F4DD-DEB6-2EE5-DD083FC2930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60070" y="4273736"/>
                <a:ext cx="306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6901" name="墨迹 36900">
                <a:extLst>
                  <a:ext uri="{FF2B5EF4-FFF2-40B4-BE49-F238E27FC236}">
                    <a16:creationId xmlns:a16="http://schemas.microsoft.com/office/drawing/2014/main" id="{2908F981-098A-7DF2-F40B-7ED509BCB657}"/>
                  </a:ext>
                </a:extLst>
              </p14:cNvPr>
              <p14:cNvContentPartPr/>
              <p14:nvPr/>
            </p14:nvContentPartPr>
            <p14:xfrm>
              <a:off x="8238550" y="4284536"/>
              <a:ext cx="77760" cy="98640"/>
            </p14:xfrm>
          </p:contentPart>
        </mc:Choice>
        <mc:Fallback>
          <p:pic>
            <p:nvPicPr>
              <p:cNvPr id="36901" name="墨迹 36900">
                <a:extLst>
                  <a:ext uri="{FF2B5EF4-FFF2-40B4-BE49-F238E27FC236}">
                    <a16:creationId xmlns:a16="http://schemas.microsoft.com/office/drawing/2014/main" id="{2908F981-098A-7DF2-F40B-7ED509BCB65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229550" y="4275536"/>
                <a:ext cx="954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6902" name="墨迹 36901">
                <a:extLst>
                  <a:ext uri="{FF2B5EF4-FFF2-40B4-BE49-F238E27FC236}">
                    <a16:creationId xmlns:a16="http://schemas.microsoft.com/office/drawing/2014/main" id="{997E82D1-68BE-0171-6A5B-9F93EABEB9FF}"/>
                  </a:ext>
                </a:extLst>
              </p14:cNvPr>
              <p14:cNvContentPartPr/>
              <p14:nvPr/>
            </p14:nvContentPartPr>
            <p14:xfrm>
              <a:off x="8140270" y="4277696"/>
              <a:ext cx="169200" cy="296640"/>
            </p14:xfrm>
          </p:contentPart>
        </mc:Choice>
        <mc:Fallback>
          <p:pic>
            <p:nvPicPr>
              <p:cNvPr id="36902" name="墨迹 36901">
                <a:extLst>
                  <a:ext uri="{FF2B5EF4-FFF2-40B4-BE49-F238E27FC236}">
                    <a16:creationId xmlns:a16="http://schemas.microsoft.com/office/drawing/2014/main" id="{997E82D1-68BE-0171-6A5B-9F93EABEB9F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131270" y="4268696"/>
                <a:ext cx="186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6903" name="墨迹 36902">
                <a:extLst>
                  <a:ext uri="{FF2B5EF4-FFF2-40B4-BE49-F238E27FC236}">
                    <a16:creationId xmlns:a16="http://schemas.microsoft.com/office/drawing/2014/main" id="{65B1E542-1CE1-66C9-EA04-443215DD9472}"/>
                  </a:ext>
                </a:extLst>
              </p14:cNvPr>
              <p14:cNvContentPartPr/>
              <p14:nvPr/>
            </p14:nvContentPartPr>
            <p14:xfrm>
              <a:off x="8322070" y="4225496"/>
              <a:ext cx="47160" cy="222840"/>
            </p14:xfrm>
          </p:contentPart>
        </mc:Choice>
        <mc:Fallback>
          <p:pic>
            <p:nvPicPr>
              <p:cNvPr id="36903" name="墨迹 36902">
                <a:extLst>
                  <a:ext uri="{FF2B5EF4-FFF2-40B4-BE49-F238E27FC236}">
                    <a16:creationId xmlns:a16="http://schemas.microsoft.com/office/drawing/2014/main" id="{65B1E542-1CE1-66C9-EA04-443215DD947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313070" y="4216856"/>
                <a:ext cx="648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6904" name="墨迹 36903">
                <a:extLst>
                  <a:ext uri="{FF2B5EF4-FFF2-40B4-BE49-F238E27FC236}">
                    <a16:creationId xmlns:a16="http://schemas.microsoft.com/office/drawing/2014/main" id="{E5A2AF0B-4CD6-445E-5A88-250F5B11B1CD}"/>
                  </a:ext>
                </a:extLst>
              </p14:cNvPr>
              <p14:cNvContentPartPr/>
              <p14:nvPr/>
            </p14:nvContentPartPr>
            <p14:xfrm>
              <a:off x="8359150" y="4107776"/>
              <a:ext cx="82800" cy="415440"/>
            </p14:xfrm>
          </p:contentPart>
        </mc:Choice>
        <mc:Fallback>
          <p:pic>
            <p:nvPicPr>
              <p:cNvPr id="36904" name="墨迹 36903">
                <a:extLst>
                  <a:ext uri="{FF2B5EF4-FFF2-40B4-BE49-F238E27FC236}">
                    <a16:creationId xmlns:a16="http://schemas.microsoft.com/office/drawing/2014/main" id="{E5A2AF0B-4CD6-445E-5A88-250F5B11B1C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350150" y="4098776"/>
                <a:ext cx="1004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6905" name="墨迹 36904">
                <a:extLst>
                  <a:ext uri="{FF2B5EF4-FFF2-40B4-BE49-F238E27FC236}">
                    <a16:creationId xmlns:a16="http://schemas.microsoft.com/office/drawing/2014/main" id="{10D2B462-5BD5-AF3D-50D6-1801A5B76F99}"/>
                  </a:ext>
                </a:extLst>
              </p14:cNvPr>
              <p14:cNvContentPartPr/>
              <p14:nvPr/>
            </p14:nvContentPartPr>
            <p14:xfrm>
              <a:off x="7789630" y="4089056"/>
              <a:ext cx="106920" cy="8280"/>
            </p14:xfrm>
          </p:contentPart>
        </mc:Choice>
        <mc:Fallback>
          <p:pic>
            <p:nvPicPr>
              <p:cNvPr id="36905" name="墨迹 36904">
                <a:extLst>
                  <a:ext uri="{FF2B5EF4-FFF2-40B4-BE49-F238E27FC236}">
                    <a16:creationId xmlns:a16="http://schemas.microsoft.com/office/drawing/2014/main" id="{10D2B462-5BD5-AF3D-50D6-1801A5B76F9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780990" y="4080056"/>
                <a:ext cx="1245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6906" name="墨迹 36905">
                <a:extLst>
                  <a:ext uri="{FF2B5EF4-FFF2-40B4-BE49-F238E27FC236}">
                    <a16:creationId xmlns:a16="http://schemas.microsoft.com/office/drawing/2014/main" id="{E442B033-751A-8E6F-E4CF-5491934A1EF3}"/>
                  </a:ext>
                </a:extLst>
              </p14:cNvPr>
              <p14:cNvContentPartPr/>
              <p14:nvPr/>
            </p14:nvContentPartPr>
            <p14:xfrm>
              <a:off x="7724470" y="4199216"/>
              <a:ext cx="229680" cy="322920"/>
            </p14:xfrm>
          </p:contentPart>
        </mc:Choice>
        <mc:Fallback>
          <p:pic>
            <p:nvPicPr>
              <p:cNvPr id="36906" name="墨迹 36905">
                <a:extLst>
                  <a:ext uri="{FF2B5EF4-FFF2-40B4-BE49-F238E27FC236}">
                    <a16:creationId xmlns:a16="http://schemas.microsoft.com/office/drawing/2014/main" id="{E442B033-751A-8E6F-E4CF-5491934A1EF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715470" y="4190576"/>
                <a:ext cx="2473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6907" name="墨迹 36906">
                <a:extLst>
                  <a:ext uri="{FF2B5EF4-FFF2-40B4-BE49-F238E27FC236}">
                    <a16:creationId xmlns:a16="http://schemas.microsoft.com/office/drawing/2014/main" id="{50087384-F6A1-82A9-23A2-198ADF942778}"/>
                  </a:ext>
                </a:extLst>
              </p14:cNvPr>
              <p14:cNvContentPartPr/>
              <p14:nvPr/>
            </p14:nvContentPartPr>
            <p14:xfrm>
              <a:off x="8578750" y="4258616"/>
              <a:ext cx="64080" cy="95040"/>
            </p14:xfrm>
          </p:contentPart>
        </mc:Choice>
        <mc:Fallback>
          <p:pic>
            <p:nvPicPr>
              <p:cNvPr id="36907" name="墨迹 36906">
                <a:extLst>
                  <a:ext uri="{FF2B5EF4-FFF2-40B4-BE49-F238E27FC236}">
                    <a16:creationId xmlns:a16="http://schemas.microsoft.com/office/drawing/2014/main" id="{50087384-F6A1-82A9-23A2-198ADF94277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569750" y="4249616"/>
                <a:ext cx="817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6908" name="墨迹 36907">
                <a:extLst>
                  <a:ext uri="{FF2B5EF4-FFF2-40B4-BE49-F238E27FC236}">
                    <a16:creationId xmlns:a16="http://schemas.microsoft.com/office/drawing/2014/main" id="{E1A9F73F-448C-41E4-D8A8-E53D360BEBC9}"/>
                  </a:ext>
                </a:extLst>
              </p14:cNvPr>
              <p14:cNvContentPartPr/>
              <p14:nvPr/>
            </p14:nvContentPartPr>
            <p14:xfrm>
              <a:off x="8526550" y="4373456"/>
              <a:ext cx="127440" cy="111240"/>
            </p14:xfrm>
          </p:contentPart>
        </mc:Choice>
        <mc:Fallback>
          <p:pic>
            <p:nvPicPr>
              <p:cNvPr id="36908" name="墨迹 36907">
                <a:extLst>
                  <a:ext uri="{FF2B5EF4-FFF2-40B4-BE49-F238E27FC236}">
                    <a16:creationId xmlns:a16="http://schemas.microsoft.com/office/drawing/2014/main" id="{E1A9F73F-448C-41E4-D8A8-E53D360BEBC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517550" y="4364456"/>
                <a:ext cx="14508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917" name="组合 36916">
            <a:extLst>
              <a:ext uri="{FF2B5EF4-FFF2-40B4-BE49-F238E27FC236}">
                <a16:creationId xmlns:a16="http://schemas.microsoft.com/office/drawing/2014/main" id="{4244CE31-E138-4540-79D7-7AA991C388AA}"/>
              </a:ext>
            </a:extLst>
          </p:cNvPr>
          <p:cNvGrpSpPr/>
          <p:nvPr/>
        </p:nvGrpSpPr>
        <p:grpSpPr>
          <a:xfrm>
            <a:off x="7553830" y="4757936"/>
            <a:ext cx="1104120" cy="591480"/>
            <a:chOff x="7553830" y="4757936"/>
            <a:chExt cx="1104120" cy="59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6909" name="墨迹 36908">
                  <a:extLst>
                    <a:ext uri="{FF2B5EF4-FFF2-40B4-BE49-F238E27FC236}">
                      <a16:creationId xmlns:a16="http://schemas.microsoft.com/office/drawing/2014/main" id="{4EBF711B-DE67-CC7D-D759-5D46E0C775C7}"/>
                    </a:ext>
                  </a:extLst>
                </p14:cNvPr>
                <p14:cNvContentPartPr/>
                <p14:nvPr/>
              </p14:nvContentPartPr>
              <p14:xfrm>
                <a:off x="7553830" y="4775576"/>
                <a:ext cx="230400" cy="298800"/>
              </p14:xfrm>
            </p:contentPart>
          </mc:Choice>
          <mc:Fallback>
            <p:pic>
              <p:nvPicPr>
                <p:cNvPr id="36909" name="墨迹 36908">
                  <a:extLst>
                    <a:ext uri="{FF2B5EF4-FFF2-40B4-BE49-F238E27FC236}">
                      <a16:creationId xmlns:a16="http://schemas.microsoft.com/office/drawing/2014/main" id="{4EBF711B-DE67-CC7D-D759-5D46E0C775C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45190" y="4766936"/>
                  <a:ext cx="2480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6911" name="墨迹 36910">
                  <a:extLst>
                    <a:ext uri="{FF2B5EF4-FFF2-40B4-BE49-F238E27FC236}">
                      <a16:creationId xmlns:a16="http://schemas.microsoft.com/office/drawing/2014/main" id="{29D7337E-910E-4614-338E-41B32C42CBE7}"/>
                    </a:ext>
                  </a:extLst>
                </p14:cNvPr>
                <p14:cNvContentPartPr/>
                <p14:nvPr/>
              </p14:nvContentPartPr>
              <p14:xfrm>
                <a:off x="7713310" y="4885376"/>
                <a:ext cx="189000" cy="464040"/>
              </p14:xfrm>
            </p:contentPart>
          </mc:Choice>
          <mc:Fallback>
            <p:pic>
              <p:nvPicPr>
                <p:cNvPr id="36911" name="墨迹 36910">
                  <a:extLst>
                    <a:ext uri="{FF2B5EF4-FFF2-40B4-BE49-F238E27FC236}">
                      <a16:creationId xmlns:a16="http://schemas.microsoft.com/office/drawing/2014/main" id="{29D7337E-910E-4614-338E-41B32C42CB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04670" y="4876736"/>
                  <a:ext cx="2066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6912" name="墨迹 36911">
                  <a:extLst>
                    <a:ext uri="{FF2B5EF4-FFF2-40B4-BE49-F238E27FC236}">
                      <a16:creationId xmlns:a16="http://schemas.microsoft.com/office/drawing/2014/main" id="{2DF23A79-3CEE-FD60-33E1-5758B464C649}"/>
                    </a:ext>
                  </a:extLst>
                </p14:cNvPr>
                <p14:cNvContentPartPr/>
                <p14:nvPr/>
              </p14:nvContentPartPr>
              <p14:xfrm>
                <a:off x="8043430" y="4757936"/>
                <a:ext cx="163800" cy="39960"/>
              </p14:xfrm>
            </p:contentPart>
          </mc:Choice>
          <mc:Fallback>
            <p:pic>
              <p:nvPicPr>
                <p:cNvPr id="36912" name="墨迹 36911">
                  <a:extLst>
                    <a:ext uri="{FF2B5EF4-FFF2-40B4-BE49-F238E27FC236}">
                      <a16:creationId xmlns:a16="http://schemas.microsoft.com/office/drawing/2014/main" id="{2DF23A79-3CEE-FD60-33E1-5758B464C6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34430" y="4749296"/>
                  <a:ext cx="181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6913" name="墨迹 36912">
                  <a:extLst>
                    <a:ext uri="{FF2B5EF4-FFF2-40B4-BE49-F238E27FC236}">
                      <a16:creationId xmlns:a16="http://schemas.microsoft.com/office/drawing/2014/main" id="{4D55DC77-65DD-9DA1-FAE3-9218FB86FFEA}"/>
                    </a:ext>
                  </a:extLst>
                </p14:cNvPr>
                <p14:cNvContentPartPr/>
                <p14:nvPr/>
              </p14:nvContentPartPr>
              <p14:xfrm>
                <a:off x="8077270" y="4807256"/>
                <a:ext cx="96840" cy="204120"/>
              </p14:xfrm>
            </p:contentPart>
          </mc:Choice>
          <mc:Fallback>
            <p:pic>
              <p:nvPicPr>
                <p:cNvPr id="36913" name="墨迹 36912">
                  <a:extLst>
                    <a:ext uri="{FF2B5EF4-FFF2-40B4-BE49-F238E27FC236}">
                      <a16:creationId xmlns:a16="http://schemas.microsoft.com/office/drawing/2014/main" id="{4D55DC77-65DD-9DA1-FAE3-9218FB86FFE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68270" y="4798616"/>
                  <a:ext cx="114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6914" name="墨迹 36913">
                  <a:extLst>
                    <a:ext uri="{FF2B5EF4-FFF2-40B4-BE49-F238E27FC236}">
                      <a16:creationId xmlns:a16="http://schemas.microsoft.com/office/drawing/2014/main" id="{E77425A7-68BB-FCD3-29ED-01F4B4485B16}"/>
                    </a:ext>
                  </a:extLst>
                </p14:cNvPr>
                <p14:cNvContentPartPr/>
                <p14:nvPr/>
              </p14:nvContentPartPr>
              <p14:xfrm>
                <a:off x="8050990" y="4796096"/>
                <a:ext cx="272520" cy="261720"/>
              </p14:xfrm>
            </p:contentPart>
          </mc:Choice>
          <mc:Fallback>
            <p:pic>
              <p:nvPicPr>
                <p:cNvPr id="36914" name="墨迹 36913">
                  <a:extLst>
                    <a:ext uri="{FF2B5EF4-FFF2-40B4-BE49-F238E27FC236}">
                      <a16:creationId xmlns:a16="http://schemas.microsoft.com/office/drawing/2014/main" id="{E77425A7-68BB-FCD3-29ED-01F4B4485B1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42350" y="4787456"/>
                  <a:ext cx="290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36915" name="墨迹 36914">
                  <a:extLst>
                    <a:ext uri="{FF2B5EF4-FFF2-40B4-BE49-F238E27FC236}">
                      <a16:creationId xmlns:a16="http://schemas.microsoft.com/office/drawing/2014/main" id="{03250976-8BD6-08F0-1DE7-31EE33A2C209}"/>
                    </a:ext>
                  </a:extLst>
                </p14:cNvPr>
                <p14:cNvContentPartPr/>
                <p14:nvPr/>
              </p14:nvContentPartPr>
              <p14:xfrm>
                <a:off x="8288590" y="4797896"/>
                <a:ext cx="189360" cy="460440"/>
              </p14:xfrm>
            </p:contentPart>
          </mc:Choice>
          <mc:Fallback>
            <p:pic>
              <p:nvPicPr>
                <p:cNvPr id="36915" name="墨迹 36914">
                  <a:extLst>
                    <a:ext uri="{FF2B5EF4-FFF2-40B4-BE49-F238E27FC236}">
                      <a16:creationId xmlns:a16="http://schemas.microsoft.com/office/drawing/2014/main" id="{03250976-8BD6-08F0-1DE7-31EE33A2C20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279590" y="4788896"/>
                  <a:ext cx="2070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6916" name="墨迹 36915">
                  <a:extLst>
                    <a:ext uri="{FF2B5EF4-FFF2-40B4-BE49-F238E27FC236}">
                      <a16:creationId xmlns:a16="http://schemas.microsoft.com/office/drawing/2014/main" id="{8534092B-F43A-3999-B05C-1D7B59CD0E38}"/>
                    </a:ext>
                  </a:extLst>
                </p14:cNvPr>
                <p14:cNvContentPartPr/>
                <p14:nvPr/>
              </p14:nvContentPartPr>
              <p14:xfrm>
                <a:off x="8635630" y="4848296"/>
                <a:ext cx="22320" cy="186120"/>
              </p14:xfrm>
            </p:contentPart>
          </mc:Choice>
          <mc:Fallback>
            <p:pic>
              <p:nvPicPr>
                <p:cNvPr id="36916" name="墨迹 36915">
                  <a:extLst>
                    <a:ext uri="{FF2B5EF4-FFF2-40B4-BE49-F238E27FC236}">
                      <a16:creationId xmlns:a16="http://schemas.microsoft.com/office/drawing/2014/main" id="{8534092B-F43A-3999-B05C-1D7B59CD0E3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626990" y="4839296"/>
                  <a:ext cx="39960" cy="203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Lower bound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5445224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Lower bound is a </a:t>
            </a:r>
            <a:r>
              <a:rPr lang="en-CA" sz="2400" i="1" dirty="0"/>
              <a:t>function</a:t>
            </a:r>
            <a:r>
              <a:rPr lang="en-CA" sz="2400" dirty="0"/>
              <a:t> of parameters </a:t>
            </a:r>
            <a:r>
              <a:rPr lang="en-CA" sz="2400" dirty="0">
                <a:latin typeface="Symbol" pitchFamily="18" charset="2"/>
              </a:rPr>
              <a:t>q</a:t>
            </a:r>
            <a:r>
              <a:rPr lang="en-CA" sz="2400" dirty="0"/>
              <a:t> and a </a:t>
            </a:r>
            <a:r>
              <a:rPr lang="en-CA" sz="2400" i="1" dirty="0"/>
              <a:t>set </a:t>
            </a:r>
            <a:r>
              <a:rPr lang="en-CA" sz="2400" dirty="0"/>
              <a:t>of probability distributions {q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)}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776864" cy="31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437112"/>
            <a:ext cx="7128792" cy="97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 &amp; M-Step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556792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{q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)}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dirty="0">
                <a:latin typeface="Symbol" pitchFamily="18" charset="2"/>
              </a:rPr>
              <a:t>q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509120"/>
            <a:ext cx="4968552" cy="12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420888"/>
            <a:ext cx="5688632" cy="99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5264"/>
            <a:ext cx="8476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+mn-lt"/>
              </a:rPr>
              <a:t>E-Step: </a:t>
            </a:r>
            <a:r>
              <a:rPr lang="en-GB" sz="2400" dirty="0">
                <a:latin typeface="+mn-lt"/>
              </a:rPr>
              <a:t>Update {q</a:t>
            </a:r>
            <a:r>
              <a:rPr lang="en-GB" sz="2400" baseline="-25000" dirty="0">
                <a:latin typeface="+mn-lt"/>
              </a:rPr>
              <a:t>i</a:t>
            </a:r>
            <a:r>
              <a:rPr lang="en-GB" sz="2400" dirty="0">
                <a:latin typeface="+mn-lt"/>
              </a:rPr>
              <a:t>[</a:t>
            </a:r>
            <a:r>
              <a:rPr lang="en-GB" sz="2400" b="1" dirty="0">
                <a:latin typeface="+mn-lt"/>
              </a:rPr>
              <a:t>h</a:t>
            </a:r>
            <a:r>
              <a:rPr lang="en-GB" sz="2400" baseline="-25000" dirty="0">
                <a:latin typeface="+mn-lt"/>
              </a:rPr>
              <a:t>i</a:t>
            </a:r>
            <a:r>
              <a:rPr lang="en-GB" sz="2400" dirty="0">
                <a:latin typeface="+mn-lt"/>
              </a:rPr>
              <a:t>]} so that bound equals log likelihood for this </a:t>
            </a:r>
            <a:r>
              <a:rPr lang="en-GB" sz="2400" b="1" dirty="0">
                <a:latin typeface="Symbol" pitchFamily="18" charset="2"/>
              </a:rPr>
              <a:t>q</a:t>
            </a:r>
            <a:endParaRPr lang="en-US" sz="2400" b="1" dirty="0">
              <a:latin typeface="Symbol" pitchFamily="18" charset="2"/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50145"/>
          <a:stretch>
            <a:fillRect/>
          </a:stretch>
        </p:blipFill>
        <p:spPr bwMode="auto">
          <a:xfrm>
            <a:off x="1547664" y="332656"/>
            <a:ext cx="5832648" cy="53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1547664" y="209160"/>
            <a:ext cx="50405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6E9946D-BCCB-5169-3614-164378796ABB}"/>
              </a:ext>
            </a:extLst>
          </p:cNvPr>
          <p:cNvGrpSpPr/>
          <p:nvPr/>
        </p:nvGrpSpPr>
        <p:grpSpPr>
          <a:xfrm>
            <a:off x="283630" y="6039176"/>
            <a:ext cx="8656920" cy="356760"/>
            <a:chOff x="283630" y="6039176"/>
            <a:chExt cx="865692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610ED58-62C2-E85E-E449-7087902407FF}"/>
                    </a:ext>
                  </a:extLst>
                </p14:cNvPr>
                <p14:cNvContentPartPr/>
                <p14:nvPr/>
              </p14:nvContentPartPr>
              <p14:xfrm>
                <a:off x="283630" y="6088136"/>
                <a:ext cx="3334320" cy="269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610ED58-62C2-E85E-E449-7087902407F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4630" y="6079136"/>
                  <a:ext cx="33519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E656537-8529-8232-3797-833C7E214AFB}"/>
                    </a:ext>
                  </a:extLst>
                </p14:cNvPr>
                <p14:cNvContentPartPr/>
                <p14:nvPr/>
              </p14:nvContentPartPr>
              <p14:xfrm>
                <a:off x="3443710" y="6039176"/>
                <a:ext cx="5496840" cy="3567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E656537-8529-8232-3797-833C7E214AF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34710" y="6030536"/>
                  <a:ext cx="5514480" cy="374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64508"/>
          <a:stretch>
            <a:fillRect/>
          </a:stretch>
        </p:blipFill>
        <p:spPr bwMode="auto">
          <a:xfrm>
            <a:off x="4427984" y="1556792"/>
            <a:ext cx="452808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844824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1000 non-faces</a:t>
            </a:r>
          </a:p>
          <a:p>
            <a:r>
              <a:rPr lang="en-CA" sz="2000" dirty="0"/>
              <a:t>1000 faces</a:t>
            </a:r>
          </a:p>
          <a:p>
            <a:endParaRPr lang="en-CA" sz="2000" dirty="0"/>
          </a:p>
          <a:p>
            <a:r>
              <a:rPr lang="en-CA" sz="2000" dirty="0"/>
              <a:t>60x60x3 Images =10800 x1 vectors</a:t>
            </a:r>
          </a:p>
          <a:p>
            <a:endParaRPr lang="en-CA" sz="2000" dirty="0"/>
          </a:p>
          <a:p>
            <a:r>
              <a:rPr lang="en-CA" sz="2000" dirty="0"/>
              <a:t>Equal priors Pr(w=1)=Pr(w=0) = 0.5</a:t>
            </a:r>
          </a:p>
          <a:p>
            <a:endParaRPr lang="en-CA" sz="2000" dirty="0"/>
          </a:p>
          <a:p>
            <a:r>
              <a:rPr lang="en-CA" sz="2000" dirty="0"/>
              <a:t>75% performance on test set.  Not very good!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7423" y="5949280"/>
            <a:ext cx="414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+mn-lt"/>
              </a:rPr>
              <a:t>M-Step: </a:t>
            </a:r>
            <a:r>
              <a:rPr lang="en-GB" sz="2400" dirty="0">
                <a:latin typeface="+mn-lt"/>
              </a:rPr>
              <a:t>Update </a:t>
            </a:r>
            <a:r>
              <a:rPr lang="en-GB" sz="2400" b="1" dirty="0">
                <a:latin typeface="Symbol" pitchFamily="18" charset="2"/>
              </a:rPr>
              <a:t>q</a:t>
            </a:r>
            <a:r>
              <a:rPr lang="en-US" sz="2400" dirty="0">
                <a:latin typeface="Symbol" pitchFamily="18" charset="2"/>
              </a:rPr>
              <a:t> </a:t>
            </a:r>
            <a:r>
              <a:rPr lang="en-GB" sz="2400" dirty="0">
                <a:latin typeface="+mn-lt"/>
              </a:rPr>
              <a:t>to maximum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49675"/>
          <a:stretch>
            <a:fillRect/>
          </a:stretch>
        </p:blipFill>
        <p:spPr bwMode="auto">
          <a:xfrm>
            <a:off x="1570606" y="260648"/>
            <a:ext cx="6097738" cy="557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1547664" y="188640"/>
            <a:ext cx="50405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8"/>
            <a:ext cx="6134597" cy="505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Missing Parts of Argument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Missing Parts of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CA" dirty="0"/>
              <a:t>Show that this is a lower bound</a:t>
            </a:r>
          </a:p>
          <a:p>
            <a:pPr marL="514350" indent="-514350">
              <a:buAutoNum type="arabicPeriod"/>
            </a:pPr>
            <a:r>
              <a:rPr lang="en-CA" dirty="0"/>
              <a:t>Show that the E-Step update is correct</a:t>
            </a:r>
          </a:p>
          <a:p>
            <a:pPr marL="514350" indent="-514350">
              <a:buAutoNum type="arabicPeriod"/>
            </a:pPr>
            <a:r>
              <a:rPr lang="en-CA" dirty="0"/>
              <a:t>Show that the M-Step update is correct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GB" dirty="0"/>
              <a:t>Jensen’s Inequality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22222"/>
          <a:stretch>
            <a:fillRect/>
          </a:stretch>
        </p:blipFill>
        <p:spPr bwMode="auto">
          <a:xfrm>
            <a:off x="323528" y="4797152"/>
            <a:ext cx="3314320" cy="55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509120"/>
            <a:ext cx="3459436" cy="8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627784" y="4797152"/>
            <a:ext cx="169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or…</a:t>
            </a:r>
          </a:p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similarly</a:t>
            </a:r>
            <a:endParaRPr lang="en-US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5373216"/>
            <a:ext cx="414888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2195736" y="6408465"/>
            <a:ext cx="4392488" cy="26089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124744"/>
            <a:ext cx="8334433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Lower Bound for EM Algorithm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1600" y="4643844"/>
            <a:ext cx="396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Where we have used Jensen’s inequality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5085184"/>
            <a:ext cx="414888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7200800" cy="2983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492809" cy="317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3329708" y="4910692"/>
            <a:ext cx="57606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61021" y="5507940"/>
            <a:ext cx="196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Constant </a:t>
            </a:r>
            <a:r>
              <a:rPr lang="en-GB" dirty="0" err="1">
                <a:latin typeface="+mn-lt"/>
              </a:rPr>
              <a:t>w.r.t</a:t>
            </a:r>
            <a:r>
              <a:rPr lang="en-GB" dirty="0">
                <a:latin typeface="+mn-lt"/>
              </a:rPr>
              <a:t>. q(h)</a:t>
            </a:r>
            <a:endParaRPr lang="en-US" dirty="0"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6023056" y="5227775"/>
            <a:ext cx="432048" cy="13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75665" y="5463525"/>
            <a:ext cx="229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Only this term matters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-32" y="274638"/>
            <a:ext cx="847251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   E-Step – Optimize bound 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w.r.t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CA" sz="3600" dirty="0"/>
              <a:t>{q</a:t>
            </a:r>
            <a:r>
              <a:rPr lang="en-CA" sz="3600" baseline="-25000" dirty="0"/>
              <a:t>i</a:t>
            </a:r>
            <a:r>
              <a:rPr lang="en-CA" sz="3600" dirty="0"/>
              <a:t>(</a:t>
            </a:r>
            <a:r>
              <a:rPr lang="en-CA" sz="3600" b="1" dirty="0"/>
              <a:t>h</a:t>
            </a:r>
            <a:r>
              <a:rPr lang="en-CA" sz="3600" baseline="-25000" dirty="0"/>
              <a:t>i</a:t>
            </a:r>
            <a:r>
              <a:rPr lang="en-CA" sz="3600" dirty="0"/>
              <a:t>)}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4103948" y="43291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3729" y="5589240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  <a:r>
              <a:rPr lang="en-CA" dirty="0" err="1"/>
              <a:t>Kullback</a:t>
            </a:r>
            <a:r>
              <a:rPr lang="en-CA" dirty="0"/>
              <a:t> </a:t>
            </a:r>
            <a:r>
              <a:rPr lang="en-CA" dirty="0" err="1"/>
              <a:t>Leibler</a:t>
            </a:r>
            <a:r>
              <a:rPr lang="en-CA" dirty="0"/>
              <a:t> divergence – distance between probability distributions .  We are maximizing the negative distance (i.e. Minimizing distance)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7740352" cy="20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this relation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268760"/>
            <a:ext cx="5070616" cy="430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79912" y="566124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log[y]&lt;y-1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Kullback</a:t>
            </a:r>
            <a:r>
              <a:rPr lang="en-CA" dirty="0"/>
              <a:t> </a:t>
            </a:r>
            <a:r>
              <a:rPr lang="en-CA" dirty="0" err="1"/>
              <a:t>Leibler</a:t>
            </a:r>
            <a:r>
              <a:rPr lang="en-CA" dirty="0"/>
              <a:t> Divergence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t="51277"/>
          <a:stretch>
            <a:fillRect/>
          </a:stretch>
        </p:blipFill>
        <p:spPr bwMode="auto">
          <a:xfrm>
            <a:off x="323528" y="4373488"/>
            <a:ext cx="8352928" cy="95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r="87169" b="38161"/>
          <a:stretch>
            <a:fillRect/>
          </a:stretch>
        </p:blipFill>
        <p:spPr bwMode="auto">
          <a:xfrm>
            <a:off x="323528" y="4301480"/>
            <a:ext cx="1071736" cy="121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3861048"/>
            <a:ext cx="486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 the cost function must be positive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7" y="5589240"/>
            <a:ext cx="8280920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other words, the best we can do is choose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 so that this is zero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700808"/>
            <a:ext cx="8222058" cy="19251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8546871" y="3143248"/>
            <a:ext cx="28803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t="51277"/>
          <a:stretch>
            <a:fillRect/>
          </a:stretch>
        </p:blipFill>
        <p:spPr bwMode="auto">
          <a:xfrm>
            <a:off x="323528" y="2039058"/>
            <a:ext cx="8352928" cy="95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1268760"/>
            <a:ext cx="486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 the cost function must be positive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7" y="3183359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best we can do is choose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 so that this is zero.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3759423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How can we do this? Easy – choose posterior Pr(</a:t>
            </a:r>
            <a:r>
              <a:rPr lang="en-CA" sz="2400" b="1" dirty="0" err="1"/>
              <a:t>h</a:t>
            </a:r>
            <a:r>
              <a:rPr lang="en-CA" sz="2400" dirty="0" err="1"/>
              <a:t>|x</a:t>
            </a:r>
            <a:r>
              <a:rPr lang="en-CA" sz="2400" dirty="0"/>
              <a:t>)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r="87169" b="38161"/>
          <a:stretch>
            <a:fillRect/>
          </a:stretch>
        </p:blipFill>
        <p:spPr bwMode="auto">
          <a:xfrm>
            <a:off x="539552" y="1700808"/>
            <a:ext cx="1071736" cy="121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024" y="4509120"/>
            <a:ext cx="8605464" cy="137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 bwMode="white">
          <a:xfrm>
            <a:off x="8748464" y="5373216"/>
            <a:ext cx="288032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(diagonal covariance)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172" y="1484784"/>
            <a:ext cx="891482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14282" y="274638"/>
            <a:ext cx="847251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M-Step – Optimize bound 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w.r.t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j-ea"/>
                <a:cs typeface="+mj-cs"/>
              </a:rPr>
              <a:t>q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5157192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In the M-Step we optimize expected joint log likelihood with respect to parameters</a:t>
            </a:r>
            <a:r>
              <a:rPr lang="en-GB" sz="2400" dirty="0">
                <a:latin typeface="Symbol" pitchFamily="18" charset="2"/>
              </a:rPr>
              <a:t> </a:t>
            </a:r>
            <a:r>
              <a:rPr lang="en-GB" sz="2400" b="1" dirty="0">
                <a:latin typeface="Symbol" pitchFamily="18" charset="2"/>
              </a:rPr>
              <a:t>q</a:t>
            </a:r>
            <a:r>
              <a:rPr lang="en-GB" sz="2400" dirty="0">
                <a:latin typeface="Symbol" pitchFamily="18" charset="2"/>
              </a:rPr>
              <a:t> </a:t>
            </a:r>
            <a:r>
              <a:rPr lang="en-GB" sz="2400" dirty="0">
                <a:latin typeface="+mn-lt"/>
              </a:rPr>
              <a:t>(Expectation </a:t>
            </a:r>
            <a:r>
              <a:rPr lang="en-GB" sz="2400" dirty="0" err="1">
                <a:latin typeface="+mn-lt"/>
              </a:rPr>
              <a:t>w.r.t</a:t>
            </a:r>
            <a:r>
              <a:rPr lang="en-GB" sz="2400" dirty="0">
                <a:latin typeface="+mn-lt"/>
              </a:rPr>
              <a:t> distribution from E-Step)</a:t>
            </a:r>
            <a:endParaRPr lang="en-US" sz="2400" dirty="0">
              <a:latin typeface="+mn-lt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568952" cy="336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 bwMode="white">
          <a:xfrm>
            <a:off x="8532440" y="4293096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 &amp; M-Step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556792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76872"/>
            <a:ext cx="7200800" cy="99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797152"/>
            <a:ext cx="7344816" cy="101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Detection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573016"/>
            <a:ext cx="6566633" cy="2050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r="64508" b="52941"/>
          <a:stretch>
            <a:fillRect/>
          </a:stretch>
        </p:blipFill>
        <p:spPr bwMode="auto">
          <a:xfrm>
            <a:off x="395536" y="1460096"/>
            <a:ext cx="4010591" cy="204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48529" r="64508"/>
          <a:stretch>
            <a:fillRect/>
          </a:stretch>
        </p:blipFill>
        <p:spPr bwMode="auto">
          <a:xfrm>
            <a:off x="4716016" y="1484784"/>
            <a:ext cx="401059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805264"/>
            <a:ext cx="807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(not a very realistic model – face detection really done using discriminative methods)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recognition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68" y="1556792"/>
            <a:ext cx="8963328" cy="333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611560" y="4437112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0"/>
          </p:cNvCxnSpPr>
          <p:nvPr/>
        </p:nvCxnSpPr>
        <p:spPr>
          <a:xfrm flipH="1" flipV="1">
            <a:off x="1115616" y="4725144"/>
            <a:ext cx="12241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520" y="5229200"/>
            <a:ext cx="151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t-distributions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47664" y="544522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normal distributions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5373216"/>
            <a:ext cx="439710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779912" y="5013176"/>
            <a:ext cx="321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Model as J independent patches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412776"/>
            <a:ext cx="1728192" cy="22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17886"/>
            <a:ext cx="6499950" cy="44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5589240"/>
            <a:ext cx="3752700" cy="78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5589240"/>
            <a:ext cx="3024336" cy="25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36777" y="100010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MoG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00760" y="1000108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 t-</a:t>
            </a:r>
            <a:r>
              <a:rPr lang="en-US" dirty="0" err="1"/>
              <a:t>Distrib’s</a:t>
            </a:r>
            <a:endParaRPr lang="en-GB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Recognition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700808"/>
            <a:ext cx="8776279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Pose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869160"/>
            <a:ext cx="2228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Training data</a:t>
            </a:r>
          </a:p>
          <a:p>
            <a:endParaRPr lang="en-CA" sz="2000" dirty="0"/>
          </a:p>
          <a:p>
            <a:r>
              <a:rPr lang="en-CA" sz="2000" dirty="0"/>
              <a:t>Frontal faces x</a:t>
            </a:r>
          </a:p>
          <a:p>
            <a:r>
              <a:rPr lang="en-CA" sz="2000" dirty="0"/>
              <a:t>Non-frontal faces 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1840" y="4869160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Learning</a:t>
            </a:r>
          </a:p>
          <a:p>
            <a:endParaRPr lang="en-CA" sz="2000" dirty="0"/>
          </a:p>
          <a:p>
            <a:r>
              <a:rPr lang="en-CA" sz="2000" dirty="0"/>
              <a:t>Fit factor analysis model to joint distribution of </a:t>
            </a:r>
            <a:r>
              <a:rPr lang="en-CA" sz="2000" dirty="0" err="1"/>
              <a:t>x,w</a:t>
            </a:r>
            <a:endParaRPr lang="en-CA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300192" y="4869160"/>
            <a:ext cx="2843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Inference</a:t>
            </a:r>
          </a:p>
          <a:p>
            <a:endParaRPr lang="en-CA" sz="2000" dirty="0"/>
          </a:p>
          <a:p>
            <a:r>
              <a:rPr lang="en-CA" sz="2000" dirty="0"/>
              <a:t>Given new x, infer w</a:t>
            </a:r>
          </a:p>
          <a:p>
            <a:r>
              <a:rPr lang="en-CA" sz="2000" dirty="0"/>
              <a:t>(cond. dist of normal)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3" y="1268760"/>
            <a:ext cx="909719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Conditional Distributions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736" y="4291956"/>
            <a:ext cx="6105518" cy="949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3" y="1624031"/>
            <a:ext cx="8948583" cy="238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43042" y="4149080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If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43042" y="5220650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then</a:t>
            </a:r>
            <a:endParaRPr lang="en-US" sz="24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0298" y="5577840"/>
            <a:ext cx="6296038" cy="870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transformations </a:t>
            </a:r>
            <a:br>
              <a:rPr lang="en-CA" dirty="0"/>
            </a:br>
            <a:r>
              <a:rPr lang="en-CA" dirty="0"/>
              <a:t>with hidden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13887"/>
            <a:ext cx="8604448" cy="518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The plan...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79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3E99B91E-B9A5-D8B3-A2D9-E4A26A252275}"/>
              </a:ext>
            </a:extLst>
          </p:cNvPr>
          <p:cNvGrpSpPr/>
          <p:nvPr/>
        </p:nvGrpSpPr>
        <p:grpSpPr>
          <a:xfrm>
            <a:off x="3127990" y="2174994"/>
            <a:ext cx="1541880" cy="807480"/>
            <a:chOff x="3127990" y="2174994"/>
            <a:chExt cx="1541880" cy="80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16CF655-29DF-A714-9C1E-4E203C4706D5}"/>
                    </a:ext>
                  </a:extLst>
                </p14:cNvPr>
                <p14:cNvContentPartPr/>
                <p14:nvPr/>
              </p14:nvContentPartPr>
              <p14:xfrm>
                <a:off x="3635230" y="2340954"/>
                <a:ext cx="81000" cy="1998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16CF655-29DF-A714-9C1E-4E203C4706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6230" y="2332314"/>
                  <a:ext cx="98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7DE1EE0-A298-4CA6-AE3F-EFBF9D377FAB}"/>
                    </a:ext>
                  </a:extLst>
                </p14:cNvPr>
                <p14:cNvContentPartPr/>
                <p14:nvPr/>
              </p14:nvContentPartPr>
              <p14:xfrm>
                <a:off x="3687070" y="2400354"/>
                <a:ext cx="59040" cy="82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7DE1EE0-A298-4CA6-AE3F-EFBF9D377F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78430" y="2391354"/>
                  <a:ext cx="76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EA5E984-709F-4653-FA1F-A5A24F33D3E9}"/>
                    </a:ext>
                  </a:extLst>
                </p14:cNvPr>
                <p14:cNvContentPartPr/>
                <p14:nvPr/>
              </p14:nvContentPartPr>
              <p14:xfrm>
                <a:off x="3683110" y="2516274"/>
                <a:ext cx="18360" cy="939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EA5E984-709F-4653-FA1F-A5A24F33D3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4470" y="2507274"/>
                  <a:ext cx="36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7B9384C-4D04-4D25-C5E1-FA98F270D6F3}"/>
                    </a:ext>
                  </a:extLst>
                </p14:cNvPr>
                <p14:cNvContentPartPr/>
                <p14:nvPr/>
              </p14:nvContentPartPr>
              <p14:xfrm>
                <a:off x="3696070" y="2449314"/>
                <a:ext cx="85680" cy="188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7B9384C-4D04-4D25-C5E1-FA98F270D6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87430" y="2440314"/>
                  <a:ext cx="103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7D37BDE-742C-5AB2-6464-A8DE570AFB21}"/>
                    </a:ext>
                  </a:extLst>
                </p14:cNvPr>
                <p14:cNvContentPartPr/>
                <p14:nvPr/>
              </p14:nvContentPartPr>
              <p14:xfrm>
                <a:off x="3706150" y="2528874"/>
                <a:ext cx="34200" cy="817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7D37BDE-742C-5AB2-6464-A8DE570AFB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97510" y="2519874"/>
                  <a:ext cx="51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AAB49D0-DEF9-A1FB-5DF3-D4231F1CE1B8}"/>
                    </a:ext>
                  </a:extLst>
                </p14:cNvPr>
                <p14:cNvContentPartPr/>
                <p14:nvPr/>
              </p14:nvContentPartPr>
              <p14:xfrm>
                <a:off x="3738550" y="2405394"/>
                <a:ext cx="109440" cy="129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AAB49D0-DEF9-A1FB-5DF3-D4231F1CE1B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29910" y="2396754"/>
                  <a:ext cx="127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E09E988-E0E6-3DB0-BF12-C63C277762B4}"/>
                    </a:ext>
                  </a:extLst>
                </p14:cNvPr>
                <p14:cNvContentPartPr/>
                <p14:nvPr/>
              </p14:nvContentPartPr>
              <p14:xfrm>
                <a:off x="3765190" y="2383434"/>
                <a:ext cx="111960" cy="266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E09E988-E0E6-3DB0-BF12-C63C277762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56190" y="2374794"/>
                  <a:ext cx="129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7E1B465-C4BB-D0CC-1168-11A14874DC18}"/>
                    </a:ext>
                  </a:extLst>
                </p14:cNvPr>
                <p14:cNvContentPartPr/>
                <p14:nvPr/>
              </p14:nvContentPartPr>
              <p14:xfrm>
                <a:off x="3897670" y="2403594"/>
                <a:ext cx="33480" cy="102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7E1B465-C4BB-D0CC-1168-11A14874DC1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89030" y="2394954"/>
                  <a:ext cx="51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6EA64B4-F1DF-DF33-E728-7CC16BF2BDA5}"/>
                    </a:ext>
                  </a:extLst>
                </p14:cNvPr>
                <p14:cNvContentPartPr/>
                <p14:nvPr/>
              </p14:nvContentPartPr>
              <p14:xfrm>
                <a:off x="3922870" y="2355714"/>
                <a:ext cx="78120" cy="1458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6EA64B4-F1DF-DF33-E728-7CC16BF2BD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14230" y="2346714"/>
                  <a:ext cx="95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F673BEA-A5D9-6B9E-A93B-ABE01B1F40A2}"/>
                    </a:ext>
                  </a:extLst>
                </p14:cNvPr>
                <p14:cNvContentPartPr/>
                <p14:nvPr/>
              </p14:nvContentPartPr>
              <p14:xfrm>
                <a:off x="3940870" y="2331954"/>
                <a:ext cx="14760" cy="241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F673BEA-A5D9-6B9E-A93B-ABE01B1F40A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31870" y="2323314"/>
                  <a:ext cx="32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265C530-8B77-3D19-3EB3-63628372F4E9}"/>
                    </a:ext>
                  </a:extLst>
                </p14:cNvPr>
                <p14:cNvContentPartPr/>
                <p14:nvPr/>
              </p14:nvContentPartPr>
              <p14:xfrm>
                <a:off x="3991270" y="2470914"/>
                <a:ext cx="111960" cy="50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265C530-8B77-3D19-3EB3-63628372F4E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82270" y="2461914"/>
                  <a:ext cx="129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A755EC1-AA53-0682-F5A5-E516FA2FE210}"/>
                    </a:ext>
                  </a:extLst>
                </p14:cNvPr>
                <p14:cNvContentPartPr/>
                <p14:nvPr/>
              </p14:nvContentPartPr>
              <p14:xfrm>
                <a:off x="4125550" y="2357514"/>
                <a:ext cx="190800" cy="160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A755EC1-AA53-0682-F5A5-E516FA2FE2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16550" y="2348514"/>
                  <a:ext cx="208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2C89F76-3447-86AD-D71D-A39D40401203}"/>
                    </a:ext>
                  </a:extLst>
                </p14:cNvPr>
                <p14:cNvContentPartPr/>
                <p14:nvPr/>
              </p14:nvContentPartPr>
              <p14:xfrm>
                <a:off x="4360630" y="2174994"/>
                <a:ext cx="309240" cy="241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2C89F76-3447-86AD-D71D-A39D4040120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51990" y="2165994"/>
                  <a:ext cx="326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7819977-6838-5D8F-2CD8-50B64FFD85F9}"/>
                    </a:ext>
                  </a:extLst>
                </p14:cNvPr>
                <p14:cNvContentPartPr/>
                <p14:nvPr/>
              </p14:nvContentPartPr>
              <p14:xfrm>
                <a:off x="3670870" y="2850354"/>
                <a:ext cx="28800" cy="766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7819977-6838-5D8F-2CD8-50B64FFD85F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62230" y="2841714"/>
                  <a:ext cx="46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234C89A-AD55-29DB-1C01-AE2813BCB761}"/>
                    </a:ext>
                  </a:extLst>
                </p14:cNvPr>
                <p14:cNvContentPartPr/>
                <p14:nvPr/>
              </p14:nvContentPartPr>
              <p14:xfrm>
                <a:off x="3676990" y="2797434"/>
                <a:ext cx="104760" cy="185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234C89A-AD55-29DB-1C01-AE2813BCB76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68350" y="2788794"/>
                  <a:ext cx="122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A57311B-C107-1B5E-AE07-6C9615D66B84}"/>
                    </a:ext>
                  </a:extLst>
                </p14:cNvPr>
                <p14:cNvContentPartPr/>
                <p14:nvPr/>
              </p14:nvContentPartPr>
              <p14:xfrm>
                <a:off x="3832510" y="2768274"/>
                <a:ext cx="90720" cy="1562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A57311B-C107-1B5E-AE07-6C9615D66B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23870" y="2759274"/>
                  <a:ext cx="1083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3EC183D-08F6-2079-58C4-9607827AF6BB}"/>
                    </a:ext>
                  </a:extLst>
                </p14:cNvPr>
                <p14:cNvContentPartPr/>
                <p14:nvPr/>
              </p14:nvContentPartPr>
              <p14:xfrm>
                <a:off x="3873190" y="2767554"/>
                <a:ext cx="108720" cy="158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3EC183D-08F6-2079-58C4-9607827AF6B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64190" y="2758914"/>
                  <a:ext cx="126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F2366E9-9380-F59F-F523-AAD2E44E0DE4}"/>
                    </a:ext>
                  </a:extLst>
                </p14:cNvPr>
                <p14:cNvContentPartPr/>
                <p14:nvPr/>
              </p14:nvContentPartPr>
              <p14:xfrm>
                <a:off x="3960310" y="2725074"/>
                <a:ext cx="58680" cy="36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F2366E9-9380-F59F-F523-AAD2E44E0D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51670" y="2716434"/>
                  <a:ext cx="76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90356FD-C98E-661E-C7BF-C8ABCBD2F26C}"/>
                    </a:ext>
                  </a:extLst>
                </p14:cNvPr>
                <p14:cNvContentPartPr/>
                <p14:nvPr/>
              </p14:nvContentPartPr>
              <p14:xfrm>
                <a:off x="3991630" y="2664594"/>
                <a:ext cx="121320" cy="2221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90356FD-C98E-661E-C7BF-C8ABCBD2F26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82990" y="2655954"/>
                  <a:ext cx="138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31D28C5-3271-48DB-B16B-BFBB2D74FCF0}"/>
                    </a:ext>
                  </a:extLst>
                </p14:cNvPr>
                <p14:cNvContentPartPr/>
                <p14:nvPr/>
              </p14:nvContentPartPr>
              <p14:xfrm>
                <a:off x="4047070" y="2669274"/>
                <a:ext cx="41040" cy="1090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31D28C5-3271-48DB-B16B-BFBB2D74FCF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38430" y="2660274"/>
                  <a:ext cx="58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EA2E69B-4748-2E95-967F-034A2E1E8F0B}"/>
                    </a:ext>
                  </a:extLst>
                </p14:cNvPr>
                <p14:cNvContentPartPr/>
                <p14:nvPr/>
              </p14:nvContentPartPr>
              <p14:xfrm>
                <a:off x="4029790" y="2729034"/>
                <a:ext cx="145080" cy="1202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EA2E69B-4748-2E95-967F-034A2E1E8F0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21150" y="2720034"/>
                  <a:ext cx="162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CB2A24C-56C2-D295-0FB2-81090E40FE08}"/>
                    </a:ext>
                  </a:extLst>
                </p14:cNvPr>
                <p14:cNvContentPartPr/>
                <p14:nvPr/>
              </p14:nvContentPartPr>
              <p14:xfrm>
                <a:off x="4068670" y="2784834"/>
                <a:ext cx="52920" cy="51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CB2A24C-56C2-D295-0FB2-81090E40FE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59670" y="2776194"/>
                  <a:ext cx="70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4A58921-C14E-81E1-E212-9C16E2165488}"/>
                    </a:ext>
                  </a:extLst>
                </p14:cNvPr>
                <p14:cNvContentPartPr/>
                <p14:nvPr/>
              </p14:nvContentPartPr>
              <p14:xfrm>
                <a:off x="4078390" y="2796354"/>
                <a:ext cx="69120" cy="78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4A58921-C14E-81E1-E212-9C16E216548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69390" y="2787354"/>
                  <a:ext cx="86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4E01F5E-3CA4-8C25-6E06-2F88040732BB}"/>
                    </a:ext>
                  </a:extLst>
                </p14:cNvPr>
                <p14:cNvContentPartPr/>
                <p14:nvPr/>
              </p14:nvContentPartPr>
              <p14:xfrm>
                <a:off x="4189270" y="2649474"/>
                <a:ext cx="33840" cy="153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4E01F5E-3CA4-8C25-6E06-2F88040732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80630" y="2640834"/>
                  <a:ext cx="51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9F44627-BE78-46B2-178E-1C5F7DC5DA4E}"/>
                    </a:ext>
                  </a:extLst>
                </p14:cNvPr>
                <p14:cNvContentPartPr/>
                <p14:nvPr/>
              </p14:nvContentPartPr>
              <p14:xfrm>
                <a:off x="4216270" y="2608074"/>
                <a:ext cx="64080" cy="99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9F44627-BE78-46B2-178E-1C5F7DC5DA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07630" y="2599434"/>
                  <a:ext cx="81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76BBFF4-5C4E-31AC-F592-8F0078F4C105}"/>
                    </a:ext>
                  </a:extLst>
                </p14:cNvPr>
                <p14:cNvContentPartPr/>
                <p14:nvPr/>
              </p14:nvContentPartPr>
              <p14:xfrm>
                <a:off x="4232110" y="2686554"/>
                <a:ext cx="10440" cy="7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76BBFF4-5C4E-31AC-F592-8F0078F4C10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23110" y="2677554"/>
                  <a:ext cx="28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09E7E8E-9B84-61E4-80EC-A17960D1EB7A}"/>
                    </a:ext>
                  </a:extLst>
                </p14:cNvPr>
                <p14:cNvContentPartPr/>
                <p14:nvPr/>
              </p14:nvContentPartPr>
              <p14:xfrm>
                <a:off x="4268470" y="2730114"/>
                <a:ext cx="53640" cy="1112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09E7E8E-9B84-61E4-80EC-A17960D1EB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59470" y="2721474"/>
                  <a:ext cx="71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FE81D2C-7A31-4E13-027C-DED2F99D473A}"/>
                    </a:ext>
                  </a:extLst>
                </p14:cNvPr>
                <p14:cNvContentPartPr/>
                <p14:nvPr/>
              </p14:nvContentPartPr>
              <p14:xfrm>
                <a:off x="3127990" y="2432754"/>
                <a:ext cx="1370520" cy="263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FE81D2C-7A31-4E13-027C-DED2F99D473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18990" y="2424114"/>
                  <a:ext cx="138816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0BDFD540-F1FC-1A74-7EA0-8AB65428408D}"/>
                  </a:ext>
                </a:extLst>
              </p14:cNvPr>
              <p14:cNvContentPartPr/>
              <p14:nvPr/>
            </p14:nvContentPartPr>
            <p14:xfrm>
              <a:off x="4530550" y="6122034"/>
              <a:ext cx="297360" cy="144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0BDFD540-F1FC-1A74-7EA0-8AB65428408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521550" y="6113034"/>
                <a:ext cx="3150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1FB0E169-0D2D-C0E4-1714-3FD588423C0F}"/>
                  </a:ext>
                </a:extLst>
              </p14:cNvPr>
              <p14:cNvContentPartPr/>
              <p14:nvPr/>
            </p14:nvContentPartPr>
            <p14:xfrm>
              <a:off x="4664110" y="6089634"/>
              <a:ext cx="127080" cy="32544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1FB0E169-0D2D-C0E4-1714-3FD588423C0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655470" y="6080634"/>
                <a:ext cx="144720" cy="34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99" name="组合 4098">
            <a:extLst>
              <a:ext uri="{FF2B5EF4-FFF2-40B4-BE49-F238E27FC236}">
                <a16:creationId xmlns:a16="http://schemas.microsoft.com/office/drawing/2014/main" id="{C7715CF6-018F-4A15-A830-D86919A986B6}"/>
              </a:ext>
            </a:extLst>
          </p:cNvPr>
          <p:cNvGrpSpPr/>
          <p:nvPr/>
        </p:nvGrpSpPr>
        <p:grpSpPr>
          <a:xfrm>
            <a:off x="4615150" y="6150114"/>
            <a:ext cx="1138320" cy="408240"/>
            <a:chOff x="4615150" y="6150114"/>
            <a:chExt cx="113832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7AA9039-39C4-948D-675F-2FA4E13F4E01}"/>
                    </a:ext>
                  </a:extLst>
                </p14:cNvPr>
                <p14:cNvContentPartPr/>
                <p14:nvPr/>
              </p14:nvContentPartPr>
              <p14:xfrm>
                <a:off x="4615150" y="6294474"/>
                <a:ext cx="261720" cy="193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7AA9039-39C4-948D-675F-2FA4E13F4E0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06150" y="6285474"/>
                  <a:ext cx="279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FA85A6B-752D-64A4-7B0D-19E8A4EE68C0}"/>
                    </a:ext>
                  </a:extLst>
                </p14:cNvPr>
                <p14:cNvContentPartPr/>
                <p14:nvPr/>
              </p14:nvContentPartPr>
              <p14:xfrm>
                <a:off x="4922950" y="6234354"/>
                <a:ext cx="86760" cy="229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FA85A6B-752D-64A4-7B0D-19E8A4EE68C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13950" y="6225714"/>
                  <a:ext cx="104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F6FAEE8-BD1A-686F-7915-DE329FAF78CA}"/>
                    </a:ext>
                  </a:extLst>
                </p14:cNvPr>
                <p14:cNvContentPartPr/>
                <p14:nvPr/>
              </p14:nvContentPartPr>
              <p14:xfrm>
                <a:off x="4898830" y="6271434"/>
                <a:ext cx="77400" cy="2656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F6FAEE8-BD1A-686F-7915-DE329FAF78C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90190" y="6262794"/>
                  <a:ext cx="950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6999A37-258E-D04E-11A9-C222848C85A3}"/>
                    </a:ext>
                  </a:extLst>
                </p14:cNvPr>
                <p14:cNvContentPartPr/>
                <p14:nvPr/>
              </p14:nvContentPartPr>
              <p14:xfrm>
                <a:off x="4987750" y="6212034"/>
                <a:ext cx="18360" cy="961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6999A37-258E-D04E-11A9-C222848C85A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79110" y="6203394"/>
                  <a:ext cx="36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7B038B1-167C-785B-3284-23AC9485C465}"/>
                    </a:ext>
                  </a:extLst>
                </p14:cNvPr>
                <p14:cNvContentPartPr/>
                <p14:nvPr/>
              </p14:nvContentPartPr>
              <p14:xfrm>
                <a:off x="4940590" y="6205194"/>
                <a:ext cx="174600" cy="2271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7B038B1-167C-785B-3284-23AC9485C46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31950" y="6196194"/>
                  <a:ext cx="192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89F09C7-5474-3EAA-8D3E-B50D2C23B90C}"/>
                    </a:ext>
                  </a:extLst>
                </p14:cNvPr>
                <p14:cNvContentPartPr/>
                <p14:nvPr/>
              </p14:nvContentPartPr>
              <p14:xfrm>
                <a:off x="5005750" y="6341994"/>
                <a:ext cx="82800" cy="558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89F09C7-5474-3EAA-8D3E-B50D2C23B90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97110" y="6333354"/>
                  <a:ext cx="100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8DF9CFB-7948-9872-7616-28C44270ABEA}"/>
                    </a:ext>
                  </a:extLst>
                </p14:cNvPr>
                <p14:cNvContentPartPr/>
                <p14:nvPr/>
              </p14:nvContentPartPr>
              <p14:xfrm>
                <a:off x="4993150" y="6391314"/>
                <a:ext cx="127440" cy="997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8DF9CFB-7948-9872-7616-28C44270ABE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84150" y="6382674"/>
                  <a:ext cx="145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CD32F79-1A72-1797-72FA-84A1D2D29E46}"/>
                    </a:ext>
                  </a:extLst>
                </p14:cNvPr>
                <p14:cNvContentPartPr/>
                <p14:nvPr/>
              </p14:nvContentPartPr>
              <p14:xfrm>
                <a:off x="5086030" y="6358194"/>
                <a:ext cx="45720" cy="200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CD32F79-1A72-1797-72FA-84A1D2D29E4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77030" y="6349554"/>
                  <a:ext cx="63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1860801-F333-4441-269A-A2F07DEAEF23}"/>
                    </a:ext>
                  </a:extLst>
                </p14:cNvPr>
                <p14:cNvContentPartPr/>
                <p14:nvPr/>
              </p14:nvContentPartPr>
              <p14:xfrm>
                <a:off x="5155870" y="6199794"/>
                <a:ext cx="92880" cy="279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1860801-F333-4441-269A-A2F07DEAEF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46870" y="6191154"/>
                  <a:ext cx="110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9A415B0-7644-9B44-C714-F1FACD121D7D}"/>
                    </a:ext>
                  </a:extLst>
                </p14:cNvPr>
                <p14:cNvContentPartPr/>
                <p14:nvPr/>
              </p14:nvContentPartPr>
              <p14:xfrm>
                <a:off x="5252350" y="6179274"/>
                <a:ext cx="27000" cy="2977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9A415B0-7644-9B44-C714-F1FACD121D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43350" y="6170274"/>
                  <a:ext cx="446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E2BA51C-0CEF-0DC5-1FF4-94C4D99070D8}"/>
                    </a:ext>
                  </a:extLst>
                </p14:cNvPr>
                <p14:cNvContentPartPr/>
                <p14:nvPr/>
              </p14:nvContentPartPr>
              <p14:xfrm>
                <a:off x="5263870" y="6171714"/>
                <a:ext cx="166320" cy="330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E2BA51C-0CEF-0DC5-1FF4-94C4D99070D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54870" y="6163074"/>
                  <a:ext cx="1839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3A3EAF8-14F0-3EAF-4225-80088F4F9FDE}"/>
                    </a:ext>
                  </a:extLst>
                </p14:cNvPr>
                <p14:cNvContentPartPr/>
                <p14:nvPr/>
              </p14:nvContentPartPr>
              <p14:xfrm>
                <a:off x="5522710" y="6150114"/>
                <a:ext cx="55080" cy="162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3A3EAF8-14F0-3EAF-4225-80088F4F9FD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13710" y="6141114"/>
                  <a:ext cx="72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096" name="墨迹 4095">
                  <a:extLst>
                    <a:ext uri="{FF2B5EF4-FFF2-40B4-BE49-F238E27FC236}">
                      <a16:creationId xmlns:a16="http://schemas.microsoft.com/office/drawing/2014/main" id="{C93A081E-3D10-132A-B26E-E63DCD4B1552}"/>
                    </a:ext>
                  </a:extLst>
                </p14:cNvPr>
                <p14:cNvContentPartPr/>
                <p14:nvPr/>
              </p14:nvContentPartPr>
              <p14:xfrm>
                <a:off x="5493910" y="6231834"/>
                <a:ext cx="108360" cy="252000"/>
              </p14:xfrm>
            </p:contentPart>
          </mc:Choice>
          <mc:Fallback>
            <p:pic>
              <p:nvPicPr>
                <p:cNvPr id="4096" name="墨迹 4095">
                  <a:extLst>
                    <a:ext uri="{FF2B5EF4-FFF2-40B4-BE49-F238E27FC236}">
                      <a16:creationId xmlns:a16="http://schemas.microsoft.com/office/drawing/2014/main" id="{C93A081E-3D10-132A-B26E-E63DCD4B15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85270" y="6222834"/>
                  <a:ext cx="126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097" name="墨迹 4096">
                  <a:extLst>
                    <a:ext uri="{FF2B5EF4-FFF2-40B4-BE49-F238E27FC236}">
                      <a16:creationId xmlns:a16="http://schemas.microsoft.com/office/drawing/2014/main" id="{6C506DD2-3140-68D8-1494-F72BB7DFA4E4}"/>
                    </a:ext>
                  </a:extLst>
                </p14:cNvPr>
                <p14:cNvContentPartPr/>
                <p14:nvPr/>
              </p14:nvContentPartPr>
              <p14:xfrm>
                <a:off x="5528470" y="6232194"/>
                <a:ext cx="225000" cy="198000"/>
              </p14:xfrm>
            </p:contentPart>
          </mc:Choice>
          <mc:Fallback>
            <p:pic>
              <p:nvPicPr>
                <p:cNvPr id="4097" name="墨迹 4096">
                  <a:extLst>
                    <a:ext uri="{FF2B5EF4-FFF2-40B4-BE49-F238E27FC236}">
                      <a16:creationId xmlns:a16="http://schemas.microsoft.com/office/drawing/2014/main" id="{6C506DD2-3140-68D8-1494-F72BB7DFA4E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19830" y="6223554"/>
                  <a:ext cx="24264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102" name="墨迹 4101">
                <a:extLst>
                  <a:ext uri="{FF2B5EF4-FFF2-40B4-BE49-F238E27FC236}">
                    <a16:creationId xmlns:a16="http://schemas.microsoft.com/office/drawing/2014/main" id="{2E5674D7-BB2A-214E-5BA2-6CC47D34168A}"/>
                  </a:ext>
                </a:extLst>
              </p14:cNvPr>
              <p14:cNvContentPartPr/>
              <p14:nvPr/>
            </p14:nvContentPartPr>
            <p14:xfrm>
              <a:off x="-1143929" y="80874"/>
              <a:ext cx="53280" cy="25920"/>
            </p14:xfrm>
          </p:contentPart>
        </mc:Choice>
        <mc:Fallback>
          <p:pic>
            <p:nvPicPr>
              <p:cNvPr id="4102" name="墨迹 4101">
                <a:extLst>
                  <a:ext uri="{FF2B5EF4-FFF2-40B4-BE49-F238E27FC236}">
                    <a16:creationId xmlns:a16="http://schemas.microsoft.com/office/drawing/2014/main" id="{2E5674D7-BB2A-214E-5BA2-6CC47D34168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-1152929" y="71874"/>
                <a:ext cx="70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4107" name="墨迹 4106">
                <a:extLst>
                  <a:ext uri="{FF2B5EF4-FFF2-40B4-BE49-F238E27FC236}">
                    <a16:creationId xmlns:a16="http://schemas.microsoft.com/office/drawing/2014/main" id="{8CD445CB-178E-C530-5DC7-F495F9A4E685}"/>
                  </a:ext>
                </a:extLst>
              </p14:cNvPr>
              <p14:cNvContentPartPr/>
              <p14:nvPr/>
            </p14:nvContentPartPr>
            <p14:xfrm>
              <a:off x="-717329" y="109314"/>
              <a:ext cx="23400" cy="90360"/>
            </p14:xfrm>
          </p:contentPart>
        </mc:Choice>
        <mc:Fallback>
          <p:pic>
            <p:nvPicPr>
              <p:cNvPr id="4107" name="墨迹 4106">
                <a:extLst>
                  <a:ext uri="{FF2B5EF4-FFF2-40B4-BE49-F238E27FC236}">
                    <a16:creationId xmlns:a16="http://schemas.microsoft.com/office/drawing/2014/main" id="{8CD445CB-178E-C530-5DC7-F495F9A4E68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-725969" y="100314"/>
                <a:ext cx="410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4108" name="墨迹 4107">
                <a:extLst>
                  <a:ext uri="{FF2B5EF4-FFF2-40B4-BE49-F238E27FC236}">
                    <a16:creationId xmlns:a16="http://schemas.microsoft.com/office/drawing/2014/main" id="{14F36D20-5E98-5877-7B50-8740D59997E4}"/>
                  </a:ext>
                </a:extLst>
              </p14:cNvPr>
              <p14:cNvContentPartPr/>
              <p14:nvPr/>
            </p14:nvContentPartPr>
            <p14:xfrm>
              <a:off x="-1266170" y="42354"/>
              <a:ext cx="301680" cy="44280"/>
            </p14:xfrm>
          </p:contentPart>
        </mc:Choice>
        <mc:Fallback>
          <p:pic>
            <p:nvPicPr>
              <p:cNvPr id="4108" name="墨迹 4107">
                <a:extLst>
                  <a:ext uri="{FF2B5EF4-FFF2-40B4-BE49-F238E27FC236}">
                    <a16:creationId xmlns:a16="http://schemas.microsoft.com/office/drawing/2014/main" id="{14F36D20-5E98-5877-7B50-8740D59997E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-1275170" y="33714"/>
                <a:ext cx="3193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4109" name="墨迹 4108">
                <a:extLst>
                  <a:ext uri="{FF2B5EF4-FFF2-40B4-BE49-F238E27FC236}">
                    <a16:creationId xmlns:a16="http://schemas.microsoft.com/office/drawing/2014/main" id="{331BFCC1-4F0E-DC16-775F-F4A11E21CADC}"/>
                  </a:ext>
                </a:extLst>
              </p14:cNvPr>
              <p14:cNvContentPartPr/>
              <p14:nvPr/>
            </p14:nvContentPartPr>
            <p14:xfrm>
              <a:off x="-1115690" y="-46566"/>
              <a:ext cx="109440" cy="361440"/>
            </p14:xfrm>
          </p:contentPart>
        </mc:Choice>
        <mc:Fallback>
          <p:pic>
            <p:nvPicPr>
              <p:cNvPr id="4109" name="墨迹 4108">
                <a:extLst>
                  <a:ext uri="{FF2B5EF4-FFF2-40B4-BE49-F238E27FC236}">
                    <a16:creationId xmlns:a16="http://schemas.microsoft.com/office/drawing/2014/main" id="{331BFCC1-4F0E-DC16-775F-F4A11E21CAD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-1124690" y="-55206"/>
                <a:ext cx="1270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4110" name="墨迹 4109">
                <a:extLst>
                  <a:ext uri="{FF2B5EF4-FFF2-40B4-BE49-F238E27FC236}">
                    <a16:creationId xmlns:a16="http://schemas.microsoft.com/office/drawing/2014/main" id="{F0A8228E-74E3-A872-886B-4E7097E59848}"/>
                  </a:ext>
                </a:extLst>
              </p14:cNvPr>
              <p14:cNvContentPartPr/>
              <p14:nvPr/>
            </p14:nvContentPartPr>
            <p14:xfrm>
              <a:off x="-941450" y="-121856"/>
              <a:ext cx="144720" cy="236160"/>
            </p14:xfrm>
          </p:contentPart>
        </mc:Choice>
        <mc:Fallback>
          <p:pic>
            <p:nvPicPr>
              <p:cNvPr id="4110" name="墨迹 4109">
                <a:extLst>
                  <a:ext uri="{FF2B5EF4-FFF2-40B4-BE49-F238E27FC236}">
                    <a16:creationId xmlns:a16="http://schemas.microsoft.com/office/drawing/2014/main" id="{F0A8228E-74E3-A872-886B-4E7097E5984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-950450" y="-130856"/>
                <a:ext cx="1623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4111" name="墨迹 4110">
                <a:extLst>
                  <a:ext uri="{FF2B5EF4-FFF2-40B4-BE49-F238E27FC236}">
                    <a16:creationId xmlns:a16="http://schemas.microsoft.com/office/drawing/2014/main" id="{92C98F5C-12E0-1C6D-CE23-D8D32DB51138}"/>
                  </a:ext>
                </a:extLst>
              </p14:cNvPr>
              <p14:cNvContentPartPr/>
              <p14:nvPr/>
            </p14:nvContentPartPr>
            <p14:xfrm>
              <a:off x="-713570" y="-67772"/>
              <a:ext cx="44280" cy="69840"/>
            </p14:xfrm>
          </p:contentPart>
        </mc:Choice>
        <mc:Fallback>
          <p:pic>
            <p:nvPicPr>
              <p:cNvPr id="4111" name="墨迹 4110">
                <a:extLst>
                  <a:ext uri="{FF2B5EF4-FFF2-40B4-BE49-F238E27FC236}">
                    <a16:creationId xmlns:a16="http://schemas.microsoft.com/office/drawing/2014/main" id="{92C98F5C-12E0-1C6D-CE23-D8D32DB5113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-722570" y="-76772"/>
                <a:ext cx="61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4112" name="墨迹 4111">
                <a:extLst>
                  <a:ext uri="{FF2B5EF4-FFF2-40B4-BE49-F238E27FC236}">
                    <a16:creationId xmlns:a16="http://schemas.microsoft.com/office/drawing/2014/main" id="{789D5C28-4278-0548-C6C7-0B7CD877AB64}"/>
                  </a:ext>
                </a:extLst>
              </p14:cNvPr>
              <p14:cNvContentPartPr/>
              <p14:nvPr/>
            </p14:nvContentPartPr>
            <p14:xfrm>
              <a:off x="-866570" y="54268"/>
              <a:ext cx="181080" cy="188280"/>
            </p14:xfrm>
          </p:contentPart>
        </mc:Choice>
        <mc:Fallback>
          <p:pic>
            <p:nvPicPr>
              <p:cNvPr id="4112" name="墨迹 4111">
                <a:extLst>
                  <a:ext uri="{FF2B5EF4-FFF2-40B4-BE49-F238E27FC236}">
                    <a16:creationId xmlns:a16="http://schemas.microsoft.com/office/drawing/2014/main" id="{789D5C28-4278-0548-C6C7-0B7CD877AB6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-875210" y="45268"/>
                <a:ext cx="1987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4113" name="墨迹 4112">
                <a:extLst>
                  <a:ext uri="{FF2B5EF4-FFF2-40B4-BE49-F238E27FC236}">
                    <a16:creationId xmlns:a16="http://schemas.microsoft.com/office/drawing/2014/main" id="{E1990087-DDC4-9980-254C-B0B70F32B816}"/>
                  </a:ext>
                </a:extLst>
              </p14:cNvPr>
              <p14:cNvContentPartPr/>
              <p14:nvPr/>
            </p14:nvContentPartPr>
            <p14:xfrm>
              <a:off x="-946490" y="96028"/>
              <a:ext cx="117000" cy="141480"/>
            </p14:xfrm>
          </p:contentPart>
        </mc:Choice>
        <mc:Fallback>
          <p:pic>
            <p:nvPicPr>
              <p:cNvPr id="4113" name="墨迹 4112">
                <a:extLst>
                  <a:ext uri="{FF2B5EF4-FFF2-40B4-BE49-F238E27FC236}">
                    <a16:creationId xmlns:a16="http://schemas.microsoft.com/office/drawing/2014/main" id="{E1990087-DDC4-9980-254C-B0B70F32B81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-955490" y="87388"/>
                <a:ext cx="134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4114" name="墨迹 4113">
                <a:extLst>
                  <a:ext uri="{FF2B5EF4-FFF2-40B4-BE49-F238E27FC236}">
                    <a16:creationId xmlns:a16="http://schemas.microsoft.com/office/drawing/2014/main" id="{E197816D-F857-3AE5-BCC8-C3961A51FB69}"/>
                  </a:ext>
                </a:extLst>
              </p14:cNvPr>
              <p14:cNvContentPartPr/>
              <p14:nvPr/>
            </p14:nvContentPartPr>
            <p14:xfrm>
              <a:off x="-536810" y="-59492"/>
              <a:ext cx="106200" cy="18000"/>
            </p14:xfrm>
          </p:contentPart>
        </mc:Choice>
        <mc:Fallback>
          <p:pic>
            <p:nvPicPr>
              <p:cNvPr id="4114" name="墨迹 4113">
                <a:extLst>
                  <a:ext uri="{FF2B5EF4-FFF2-40B4-BE49-F238E27FC236}">
                    <a16:creationId xmlns:a16="http://schemas.microsoft.com/office/drawing/2014/main" id="{E197816D-F857-3AE5-BCC8-C3961A51FB6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-545450" y="-68492"/>
                <a:ext cx="123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4115" name="墨迹 4114">
                <a:extLst>
                  <a:ext uri="{FF2B5EF4-FFF2-40B4-BE49-F238E27FC236}">
                    <a16:creationId xmlns:a16="http://schemas.microsoft.com/office/drawing/2014/main" id="{DBE1358F-1AA8-DCDD-383C-E0370CB39C80}"/>
                  </a:ext>
                </a:extLst>
              </p14:cNvPr>
              <p14:cNvContentPartPr/>
              <p14:nvPr/>
            </p14:nvContentPartPr>
            <p14:xfrm>
              <a:off x="-581090" y="-38972"/>
              <a:ext cx="207000" cy="254160"/>
            </p14:xfrm>
          </p:contentPart>
        </mc:Choice>
        <mc:Fallback>
          <p:pic>
            <p:nvPicPr>
              <p:cNvPr id="4115" name="墨迹 4114">
                <a:extLst>
                  <a:ext uri="{FF2B5EF4-FFF2-40B4-BE49-F238E27FC236}">
                    <a16:creationId xmlns:a16="http://schemas.microsoft.com/office/drawing/2014/main" id="{DBE1358F-1AA8-DCDD-383C-E0370CB39C8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-589730" y="-47612"/>
                <a:ext cx="2246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4116" name="墨迹 4115">
                <a:extLst>
                  <a:ext uri="{FF2B5EF4-FFF2-40B4-BE49-F238E27FC236}">
                    <a16:creationId xmlns:a16="http://schemas.microsoft.com/office/drawing/2014/main" id="{14585CE4-AAC0-71F9-B923-94704E6A25A4}"/>
                  </a:ext>
                </a:extLst>
              </p14:cNvPr>
              <p14:cNvContentPartPr/>
              <p14:nvPr/>
            </p14:nvContentPartPr>
            <p14:xfrm>
              <a:off x="-468050" y="22948"/>
              <a:ext cx="16560" cy="330120"/>
            </p14:xfrm>
          </p:contentPart>
        </mc:Choice>
        <mc:Fallback>
          <p:pic>
            <p:nvPicPr>
              <p:cNvPr id="4116" name="墨迹 4115">
                <a:extLst>
                  <a:ext uri="{FF2B5EF4-FFF2-40B4-BE49-F238E27FC236}">
                    <a16:creationId xmlns:a16="http://schemas.microsoft.com/office/drawing/2014/main" id="{14585CE4-AAC0-71F9-B923-94704E6A25A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-476690" y="13948"/>
                <a:ext cx="342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4117" name="墨迹 4116">
                <a:extLst>
                  <a:ext uri="{FF2B5EF4-FFF2-40B4-BE49-F238E27FC236}">
                    <a16:creationId xmlns:a16="http://schemas.microsoft.com/office/drawing/2014/main" id="{D2977718-B673-EB40-8EFE-10E99A7FEE5B}"/>
                  </a:ext>
                </a:extLst>
              </p14:cNvPr>
              <p14:cNvContentPartPr/>
              <p14:nvPr/>
            </p14:nvContentPartPr>
            <p14:xfrm>
              <a:off x="-270770" y="34108"/>
              <a:ext cx="33840" cy="108360"/>
            </p14:xfrm>
          </p:contentPart>
        </mc:Choice>
        <mc:Fallback>
          <p:pic>
            <p:nvPicPr>
              <p:cNvPr id="4117" name="墨迹 4116">
                <a:extLst>
                  <a:ext uri="{FF2B5EF4-FFF2-40B4-BE49-F238E27FC236}">
                    <a16:creationId xmlns:a16="http://schemas.microsoft.com/office/drawing/2014/main" id="{D2977718-B673-EB40-8EFE-10E99A7FEE5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-279770" y="25108"/>
                <a:ext cx="51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4118" name="墨迹 4117">
                <a:extLst>
                  <a:ext uri="{FF2B5EF4-FFF2-40B4-BE49-F238E27FC236}">
                    <a16:creationId xmlns:a16="http://schemas.microsoft.com/office/drawing/2014/main" id="{63A1E7B1-DD62-6CE7-81E5-D0F61997F9E0}"/>
                  </a:ext>
                </a:extLst>
              </p14:cNvPr>
              <p14:cNvContentPartPr/>
              <p14:nvPr/>
            </p14:nvContentPartPr>
            <p14:xfrm>
              <a:off x="-1291370" y="453868"/>
              <a:ext cx="118800" cy="156960"/>
            </p14:xfrm>
          </p:contentPart>
        </mc:Choice>
        <mc:Fallback>
          <p:pic>
            <p:nvPicPr>
              <p:cNvPr id="4118" name="墨迹 4117">
                <a:extLst>
                  <a:ext uri="{FF2B5EF4-FFF2-40B4-BE49-F238E27FC236}">
                    <a16:creationId xmlns:a16="http://schemas.microsoft.com/office/drawing/2014/main" id="{63A1E7B1-DD62-6CE7-81E5-D0F61997F9E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-1300370" y="445228"/>
                <a:ext cx="136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4119" name="墨迹 4118">
                <a:extLst>
                  <a:ext uri="{FF2B5EF4-FFF2-40B4-BE49-F238E27FC236}">
                    <a16:creationId xmlns:a16="http://schemas.microsoft.com/office/drawing/2014/main" id="{F3120053-FD6C-7B2D-9BE0-F9835546BD74}"/>
                  </a:ext>
                </a:extLst>
              </p14:cNvPr>
              <p14:cNvContentPartPr/>
              <p14:nvPr/>
            </p14:nvContentPartPr>
            <p14:xfrm>
              <a:off x="-1353290" y="578788"/>
              <a:ext cx="253440" cy="106560"/>
            </p14:xfrm>
          </p:contentPart>
        </mc:Choice>
        <mc:Fallback>
          <p:pic>
            <p:nvPicPr>
              <p:cNvPr id="4119" name="墨迹 4118">
                <a:extLst>
                  <a:ext uri="{FF2B5EF4-FFF2-40B4-BE49-F238E27FC236}">
                    <a16:creationId xmlns:a16="http://schemas.microsoft.com/office/drawing/2014/main" id="{F3120053-FD6C-7B2D-9BE0-F9835546BD7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-1361930" y="569788"/>
                <a:ext cx="2710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4120" name="墨迹 4119">
                <a:extLst>
                  <a:ext uri="{FF2B5EF4-FFF2-40B4-BE49-F238E27FC236}">
                    <a16:creationId xmlns:a16="http://schemas.microsoft.com/office/drawing/2014/main" id="{9AF8503F-6A46-BB9C-3D84-CEC21E5CB068}"/>
                  </a:ext>
                </a:extLst>
              </p14:cNvPr>
              <p14:cNvContentPartPr/>
              <p14:nvPr/>
            </p14:nvContentPartPr>
            <p14:xfrm>
              <a:off x="-1217068" y="518308"/>
              <a:ext cx="24120" cy="195840"/>
            </p14:xfrm>
          </p:contentPart>
        </mc:Choice>
        <mc:Fallback>
          <p:pic>
            <p:nvPicPr>
              <p:cNvPr id="4120" name="墨迹 4119">
                <a:extLst>
                  <a:ext uri="{FF2B5EF4-FFF2-40B4-BE49-F238E27FC236}">
                    <a16:creationId xmlns:a16="http://schemas.microsoft.com/office/drawing/2014/main" id="{9AF8503F-6A46-BB9C-3D84-CEC21E5CB06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-1225708" y="509308"/>
                <a:ext cx="417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4121" name="墨迹 4120">
                <a:extLst>
                  <a:ext uri="{FF2B5EF4-FFF2-40B4-BE49-F238E27FC236}">
                    <a16:creationId xmlns:a16="http://schemas.microsoft.com/office/drawing/2014/main" id="{F49D4306-BEA5-BC6A-49E2-6EE56BDBAABE}"/>
                  </a:ext>
                </a:extLst>
              </p14:cNvPr>
              <p14:cNvContentPartPr/>
              <p14:nvPr/>
            </p14:nvContentPartPr>
            <p14:xfrm>
              <a:off x="-1264588" y="710908"/>
              <a:ext cx="140400" cy="143280"/>
            </p14:xfrm>
          </p:contentPart>
        </mc:Choice>
        <mc:Fallback>
          <p:pic>
            <p:nvPicPr>
              <p:cNvPr id="4121" name="墨迹 4120">
                <a:extLst>
                  <a:ext uri="{FF2B5EF4-FFF2-40B4-BE49-F238E27FC236}">
                    <a16:creationId xmlns:a16="http://schemas.microsoft.com/office/drawing/2014/main" id="{F49D4306-BEA5-BC6A-49E2-6EE56BDBAAB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-1273588" y="701908"/>
                <a:ext cx="1580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4122" name="墨迹 4121">
                <a:extLst>
                  <a:ext uri="{FF2B5EF4-FFF2-40B4-BE49-F238E27FC236}">
                    <a16:creationId xmlns:a16="http://schemas.microsoft.com/office/drawing/2014/main" id="{98051DCB-45E9-3F96-0629-81B473D70796}"/>
                  </a:ext>
                </a:extLst>
              </p14:cNvPr>
              <p14:cNvContentPartPr/>
              <p14:nvPr/>
            </p14:nvContentPartPr>
            <p14:xfrm>
              <a:off x="-1401028" y="477268"/>
              <a:ext cx="271080" cy="340200"/>
            </p14:xfrm>
          </p:contentPart>
        </mc:Choice>
        <mc:Fallback>
          <p:pic>
            <p:nvPicPr>
              <p:cNvPr id="4122" name="墨迹 4121">
                <a:extLst>
                  <a:ext uri="{FF2B5EF4-FFF2-40B4-BE49-F238E27FC236}">
                    <a16:creationId xmlns:a16="http://schemas.microsoft.com/office/drawing/2014/main" id="{98051DCB-45E9-3F96-0629-81B473D7079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-1409668" y="468628"/>
                <a:ext cx="2887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4123" name="墨迹 4122">
                <a:extLst>
                  <a:ext uri="{FF2B5EF4-FFF2-40B4-BE49-F238E27FC236}">
                    <a16:creationId xmlns:a16="http://schemas.microsoft.com/office/drawing/2014/main" id="{C2EC57F5-B3FA-FBDD-1562-A285383806C5}"/>
                  </a:ext>
                </a:extLst>
              </p14:cNvPr>
              <p14:cNvContentPartPr/>
              <p14:nvPr/>
            </p14:nvContentPartPr>
            <p14:xfrm>
              <a:off x="-1103551" y="498508"/>
              <a:ext cx="42120" cy="245520"/>
            </p14:xfrm>
          </p:contentPart>
        </mc:Choice>
        <mc:Fallback>
          <p:pic>
            <p:nvPicPr>
              <p:cNvPr id="4123" name="墨迹 4122">
                <a:extLst>
                  <a:ext uri="{FF2B5EF4-FFF2-40B4-BE49-F238E27FC236}">
                    <a16:creationId xmlns:a16="http://schemas.microsoft.com/office/drawing/2014/main" id="{C2EC57F5-B3FA-FBDD-1562-A285383806C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-1112191" y="489868"/>
                <a:ext cx="597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4124" name="墨迹 4123">
                <a:extLst>
                  <a:ext uri="{FF2B5EF4-FFF2-40B4-BE49-F238E27FC236}">
                    <a16:creationId xmlns:a16="http://schemas.microsoft.com/office/drawing/2014/main" id="{07A834ED-DC0D-36FD-E68E-F6EB41F6DE4D}"/>
                  </a:ext>
                </a:extLst>
              </p14:cNvPr>
              <p14:cNvContentPartPr/>
              <p14:nvPr/>
            </p14:nvContentPartPr>
            <p14:xfrm>
              <a:off x="-1053511" y="436228"/>
              <a:ext cx="194760" cy="338400"/>
            </p14:xfrm>
          </p:contentPart>
        </mc:Choice>
        <mc:Fallback>
          <p:pic>
            <p:nvPicPr>
              <p:cNvPr id="4124" name="墨迹 4123">
                <a:extLst>
                  <a:ext uri="{FF2B5EF4-FFF2-40B4-BE49-F238E27FC236}">
                    <a16:creationId xmlns:a16="http://schemas.microsoft.com/office/drawing/2014/main" id="{07A834ED-DC0D-36FD-E68E-F6EB41F6DE4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-1062511" y="427588"/>
                <a:ext cx="21240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4125" name="墨迹 4124">
                <a:extLst>
                  <a:ext uri="{FF2B5EF4-FFF2-40B4-BE49-F238E27FC236}">
                    <a16:creationId xmlns:a16="http://schemas.microsoft.com/office/drawing/2014/main" id="{1A21A3C2-03D7-6C47-91DE-74C9EDD7F3C8}"/>
                  </a:ext>
                </a:extLst>
              </p14:cNvPr>
              <p14:cNvContentPartPr/>
              <p14:nvPr/>
            </p14:nvContentPartPr>
            <p14:xfrm>
              <a:off x="-1090591" y="545308"/>
              <a:ext cx="153720" cy="138600"/>
            </p14:xfrm>
          </p:contentPart>
        </mc:Choice>
        <mc:Fallback>
          <p:pic>
            <p:nvPicPr>
              <p:cNvPr id="4125" name="墨迹 4124">
                <a:extLst>
                  <a:ext uri="{FF2B5EF4-FFF2-40B4-BE49-F238E27FC236}">
                    <a16:creationId xmlns:a16="http://schemas.microsoft.com/office/drawing/2014/main" id="{1A21A3C2-03D7-6C47-91DE-74C9EDD7F3C8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-1099231" y="536308"/>
                <a:ext cx="171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4126" name="墨迹 4125">
                <a:extLst>
                  <a:ext uri="{FF2B5EF4-FFF2-40B4-BE49-F238E27FC236}">
                    <a16:creationId xmlns:a16="http://schemas.microsoft.com/office/drawing/2014/main" id="{A8C725F6-519D-8628-30FE-F75E5A03290B}"/>
                  </a:ext>
                </a:extLst>
              </p14:cNvPr>
              <p14:cNvContentPartPr/>
              <p14:nvPr/>
            </p14:nvContentPartPr>
            <p14:xfrm>
              <a:off x="-1016431" y="488788"/>
              <a:ext cx="49680" cy="299880"/>
            </p14:xfrm>
          </p:contentPart>
        </mc:Choice>
        <mc:Fallback>
          <p:pic>
            <p:nvPicPr>
              <p:cNvPr id="4126" name="墨迹 4125">
                <a:extLst>
                  <a:ext uri="{FF2B5EF4-FFF2-40B4-BE49-F238E27FC236}">
                    <a16:creationId xmlns:a16="http://schemas.microsoft.com/office/drawing/2014/main" id="{A8C725F6-519D-8628-30FE-F75E5A03290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-1025431" y="479788"/>
                <a:ext cx="673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4127" name="墨迹 4126">
                <a:extLst>
                  <a:ext uri="{FF2B5EF4-FFF2-40B4-BE49-F238E27FC236}">
                    <a16:creationId xmlns:a16="http://schemas.microsoft.com/office/drawing/2014/main" id="{A9665BE1-B493-B31D-B09F-AE4C27F1CA27}"/>
                  </a:ext>
                </a:extLst>
              </p14:cNvPr>
              <p14:cNvContentPartPr/>
              <p14:nvPr/>
            </p14:nvContentPartPr>
            <p14:xfrm>
              <a:off x="-806191" y="475828"/>
              <a:ext cx="101520" cy="45720"/>
            </p14:xfrm>
          </p:contentPart>
        </mc:Choice>
        <mc:Fallback>
          <p:pic>
            <p:nvPicPr>
              <p:cNvPr id="4127" name="墨迹 4126">
                <a:extLst>
                  <a:ext uri="{FF2B5EF4-FFF2-40B4-BE49-F238E27FC236}">
                    <a16:creationId xmlns:a16="http://schemas.microsoft.com/office/drawing/2014/main" id="{A9665BE1-B493-B31D-B09F-AE4C27F1CA2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-814831" y="466828"/>
                <a:ext cx="1191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4128" name="墨迹 4127">
                <a:extLst>
                  <a:ext uri="{FF2B5EF4-FFF2-40B4-BE49-F238E27FC236}">
                    <a16:creationId xmlns:a16="http://schemas.microsoft.com/office/drawing/2014/main" id="{CB5A8CDC-B1B5-C2AD-4EBD-98EA81371671}"/>
                  </a:ext>
                </a:extLst>
              </p14:cNvPr>
              <p14:cNvContentPartPr/>
              <p14:nvPr/>
            </p14:nvContentPartPr>
            <p14:xfrm>
              <a:off x="-761911" y="441628"/>
              <a:ext cx="26640" cy="289440"/>
            </p14:xfrm>
          </p:contentPart>
        </mc:Choice>
        <mc:Fallback>
          <p:pic>
            <p:nvPicPr>
              <p:cNvPr id="4128" name="墨迹 4127">
                <a:extLst>
                  <a:ext uri="{FF2B5EF4-FFF2-40B4-BE49-F238E27FC236}">
                    <a16:creationId xmlns:a16="http://schemas.microsoft.com/office/drawing/2014/main" id="{CB5A8CDC-B1B5-C2AD-4EBD-98EA8137167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-770551" y="432628"/>
                <a:ext cx="442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4129" name="墨迹 4128">
                <a:extLst>
                  <a:ext uri="{FF2B5EF4-FFF2-40B4-BE49-F238E27FC236}">
                    <a16:creationId xmlns:a16="http://schemas.microsoft.com/office/drawing/2014/main" id="{402E799D-F36B-E507-479C-EF79848D077D}"/>
                  </a:ext>
                </a:extLst>
              </p14:cNvPr>
              <p14:cNvContentPartPr/>
              <p14:nvPr/>
            </p14:nvContentPartPr>
            <p14:xfrm>
              <a:off x="-835351" y="584908"/>
              <a:ext cx="170280" cy="75960"/>
            </p14:xfrm>
          </p:contentPart>
        </mc:Choice>
        <mc:Fallback>
          <p:pic>
            <p:nvPicPr>
              <p:cNvPr id="4129" name="墨迹 4128">
                <a:extLst>
                  <a:ext uri="{FF2B5EF4-FFF2-40B4-BE49-F238E27FC236}">
                    <a16:creationId xmlns:a16="http://schemas.microsoft.com/office/drawing/2014/main" id="{402E799D-F36B-E507-479C-EF79848D077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-843991" y="576268"/>
                <a:ext cx="1879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4130" name="墨迹 4129">
                <a:extLst>
                  <a:ext uri="{FF2B5EF4-FFF2-40B4-BE49-F238E27FC236}">
                    <a16:creationId xmlns:a16="http://schemas.microsoft.com/office/drawing/2014/main" id="{D721284A-EF70-874B-41C9-88FCF4C40967}"/>
                  </a:ext>
                </a:extLst>
              </p14:cNvPr>
              <p14:cNvContentPartPr/>
              <p14:nvPr/>
            </p14:nvContentPartPr>
            <p14:xfrm>
              <a:off x="-724831" y="387268"/>
              <a:ext cx="23400" cy="71640"/>
            </p14:xfrm>
          </p:contentPart>
        </mc:Choice>
        <mc:Fallback>
          <p:pic>
            <p:nvPicPr>
              <p:cNvPr id="4130" name="墨迹 4129">
                <a:extLst>
                  <a:ext uri="{FF2B5EF4-FFF2-40B4-BE49-F238E27FC236}">
                    <a16:creationId xmlns:a16="http://schemas.microsoft.com/office/drawing/2014/main" id="{D721284A-EF70-874B-41C9-88FCF4C4096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-733831" y="378268"/>
                <a:ext cx="410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4131" name="墨迹 4130">
                <a:extLst>
                  <a:ext uri="{FF2B5EF4-FFF2-40B4-BE49-F238E27FC236}">
                    <a16:creationId xmlns:a16="http://schemas.microsoft.com/office/drawing/2014/main" id="{F73D9428-C538-C5FE-AAD4-11B9F743F42C}"/>
                  </a:ext>
                </a:extLst>
              </p14:cNvPr>
              <p14:cNvContentPartPr/>
              <p14:nvPr/>
            </p14:nvContentPartPr>
            <p14:xfrm>
              <a:off x="-775951" y="424708"/>
              <a:ext cx="200880" cy="200880"/>
            </p14:xfrm>
          </p:contentPart>
        </mc:Choice>
        <mc:Fallback>
          <p:pic>
            <p:nvPicPr>
              <p:cNvPr id="4131" name="墨迹 4130">
                <a:extLst>
                  <a:ext uri="{FF2B5EF4-FFF2-40B4-BE49-F238E27FC236}">
                    <a16:creationId xmlns:a16="http://schemas.microsoft.com/office/drawing/2014/main" id="{F73D9428-C538-C5FE-AAD4-11B9F743F42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-784591" y="416068"/>
                <a:ext cx="2185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4132" name="墨迹 4131">
                <a:extLst>
                  <a:ext uri="{FF2B5EF4-FFF2-40B4-BE49-F238E27FC236}">
                    <a16:creationId xmlns:a16="http://schemas.microsoft.com/office/drawing/2014/main" id="{496375A1-6E36-3417-25F6-3545F10DA888}"/>
                  </a:ext>
                </a:extLst>
              </p14:cNvPr>
              <p14:cNvContentPartPr/>
              <p14:nvPr/>
            </p14:nvContentPartPr>
            <p14:xfrm>
              <a:off x="-648151" y="528748"/>
              <a:ext cx="25200" cy="253440"/>
            </p14:xfrm>
          </p:contentPart>
        </mc:Choice>
        <mc:Fallback>
          <p:pic>
            <p:nvPicPr>
              <p:cNvPr id="4132" name="墨迹 4131">
                <a:extLst>
                  <a:ext uri="{FF2B5EF4-FFF2-40B4-BE49-F238E27FC236}">
                    <a16:creationId xmlns:a16="http://schemas.microsoft.com/office/drawing/2014/main" id="{496375A1-6E36-3417-25F6-3545F10DA88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-656791" y="520108"/>
                <a:ext cx="428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4133" name="墨迹 4132">
                <a:extLst>
                  <a:ext uri="{FF2B5EF4-FFF2-40B4-BE49-F238E27FC236}">
                    <a16:creationId xmlns:a16="http://schemas.microsoft.com/office/drawing/2014/main" id="{A9534D49-9D6D-21DB-1582-F7D521A99472}"/>
                  </a:ext>
                </a:extLst>
              </p14:cNvPr>
              <p14:cNvContentPartPr/>
              <p14:nvPr/>
            </p14:nvContentPartPr>
            <p14:xfrm>
              <a:off x="-503071" y="498148"/>
              <a:ext cx="142560" cy="30600"/>
            </p14:xfrm>
          </p:contentPart>
        </mc:Choice>
        <mc:Fallback>
          <p:pic>
            <p:nvPicPr>
              <p:cNvPr id="4133" name="墨迹 4132">
                <a:extLst>
                  <a:ext uri="{FF2B5EF4-FFF2-40B4-BE49-F238E27FC236}">
                    <a16:creationId xmlns:a16="http://schemas.microsoft.com/office/drawing/2014/main" id="{A9534D49-9D6D-21DB-1582-F7D521A9947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-512071" y="489148"/>
                <a:ext cx="160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4134" name="墨迹 4133">
                <a:extLst>
                  <a:ext uri="{FF2B5EF4-FFF2-40B4-BE49-F238E27FC236}">
                    <a16:creationId xmlns:a16="http://schemas.microsoft.com/office/drawing/2014/main" id="{7DC2E271-D203-4A87-DCDA-C10725A93E8A}"/>
                  </a:ext>
                </a:extLst>
              </p14:cNvPr>
              <p14:cNvContentPartPr/>
              <p14:nvPr/>
            </p14:nvContentPartPr>
            <p14:xfrm>
              <a:off x="-580471" y="411748"/>
              <a:ext cx="168120" cy="336240"/>
            </p14:xfrm>
          </p:contentPart>
        </mc:Choice>
        <mc:Fallback>
          <p:pic>
            <p:nvPicPr>
              <p:cNvPr id="4134" name="墨迹 4133">
                <a:extLst>
                  <a:ext uri="{FF2B5EF4-FFF2-40B4-BE49-F238E27FC236}">
                    <a16:creationId xmlns:a16="http://schemas.microsoft.com/office/drawing/2014/main" id="{7DC2E271-D203-4A87-DCDA-C10725A93E8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-589471" y="403108"/>
                <a:ext cx="1857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4135" name="墨迹 4134">
                <a:extLst>
                  <a:ext uri="{FF2B5EF4-FFF2-40B4-BE49-F238E27FC236}">
                    <a16:creationId xmlns:a16="http://schemas.microsoft.com/office/drawing/2014/main" id="{E8BCA0B7-FCE1-36A1-03D3-8B5474B320CD}"/>
                  </a:ext>
                </a:extLst>
              </p14:cNvPr>
              <p14:cNvContentPartPr/>
              <p14:nvPr/>
            </p14:nvContentPartPr>
            <p14:xfrm>
              <a:off x="-494791" y="576988"/>
              <a:ext cx="162720" cy="87840"/>
            </p14:xfrm>
          </p:contentPart>
        </mc:Choice>
        <mc:Fallback>
          <p:pic>
            <p:nvPicPr>
              <p:cNvPr id="4135" name="墨迹 4134">
                <a:extLst>
                  <a:ext uri="{FF2B5EF4-FFF2-40B4-BE49-F238E27FC236}">
                    <a16:creationId xmlns:a16="http://schemas.microsoft.com/office/drawing/2014/main" id="{E8BCA0B7-FCE1-36A1-03D3-8B5474B320C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-503431" y="568348"/>
                <a:ext cx="1803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4136" name="墨迹 4135">
                <a:extLst>
                  <a:ext uri="{FF2B5EF4-FFF2-40B4-BE49-F238E27FC236}">
                    <a16:creationId xmlns:a16="http://schemas.microsoft.com/office/drawing/2014/main" id="{21D42E32-F152-2FF4-BDBD-105861D84109}"/>
                  </a:ext>
                </a:extLst>
              </p14:cNvPr>
              <p14:cNvContentPartPr/>
              <p14:nvPr/>
            </p14:nvContentPartPr>
            <p14:xfrm>
              <a:off x="-232711" y="439468"/>
              <a:ext cx="30240" cy="95400"/>
            </p14:xfrm>
          </p:contentPart>
        </mc:Choice>
        <mc:Fallback>
          <p:pic>
            <p:nvPicPr>
              <p:cNvPr id="4136" name="墨迹 4135">
                <a:extLst>
                  <a:ext uri="{FF2B5EF4-FFF2-40B4-BE49-F238E27FC236}">
                    <a16:creationId xmlns:a16="http://schemas.microsoft.com/office/drawing/2014/main" id="{21D42E32-F152-2FF4-BDBD-105861D8410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-241351" y="430468"/>
                <a:ext cx="478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4138" name="墨迹 4137">
                <a:extLst>
                  <a:ext uri="{FF2B5EF4-FFF2-40B4-BE49-F238E27FC236}">
                    <a16:creationId xmlns:a16="http://schemas.microsoft.com/office/drawing/2014/main" id="{82D2973E-2347-9DF1-883D-2089A4B87815}"/>
                  </a:ext>
                </a:extLst>
              </p14:cNvPr>
              <p14:cNvContentPartPr/>
              <p14:nvPr/>
            </p14:nvContentPartPr>
            <p14:xfrm>
              <a:off x="-289231" y="555748"/>
              <a:ext cx="241560" cy="174600"/>
            </p14:xfrm>
          </p:contentPart>
        </mc:Choice>
        <mc:Fallback>
          <p:pic>
            <p:nvPicPr>
              <p:cNvPr id="4138" name="墨迹 4137">
                <a:extLst>
                  <a:ext uri="{FF2B5EF4-FFF2-40B4-BE49-F238E27FC236}">
                    <a16:creationId xmlns:a16="http://schemas.microsoft.com/office/drawing/2014/main" id="{82D2973E-2347-9DF1-883D-2089A4B8781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-298231" y="547108"/>
                <a:ext cx="259200" cy="19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47" name="组合 4146">
            <a:extLst>
              <a:ext uri="{FF2B5EF4-FFF2-40B4-BE49-F238E27FC236}">
                <a16:creationId xmlns:a16="http://schemas.microsoft.com/office/drawing/2014/main" id="{F4ADF416-6E92-D9EE-6C3C-AF8DB87589BD}"/>
              </a:ext>
            </a:extLst>
          </p:cNvPr>
          <p:cNvGrpSpPr/>
          <p:nvPr/>
        </p:nvGrpSpPr>
        <p:grpSpPr>
          <a:xfrm>
            <a:off x="-345031" y="408148"/>
            <a:ext cx="911160" cy="363240"/>
            <a:chOff x="-345031" y="408148"/>
            <a:chExt cx="911160" cy="3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137" name="墨迹 4136">
                  <a:extLst>
                    <a:ext uri="{FF2B5EF4-FFF2-40B4-BE49-F238E27FC236}">
                      <a16:creationId xmlns:a16="http://schemas.microsoft.com/office/drawing/2014/main" id="{8F5AA29A-298A-CF4D-7912-C0F525C64817}"/>
                    </a:ext>
                  </a:extLst>
                </p14:cNvPr>
                <p14:cNvContentPartPr/>
                <p14:nvPr/>
              </p14:nvContentPartPr>
              <p14:xfrm>
                <a:off x="-345031" y="419308"/>
                <a:ext cx="266040" cy="160920"/>
              </p14:xfrm>
            </p:contentPart>
          </mc:Choice>
          <mc:Fallback>
            <p:pic>
              <p:nvPicPr>
                <p:cNvPr id="4137" name="墨迹 4136">
                  <a:extLst>
                    <a:ext uri="{FF2B5EF4-FFF2-40B4-BE49-F238E27FC236}">
                      <a16:creationId xmlns:a16="http://schemas.microsoft.com/office/drawing/2014/main" id="{8F5AA29A-298A-CF4D-7912-C0F525C6481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-353671" y="410308"/>
                  <a:ext cx="283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139" name="墨迹 4138">
                  <a:extLst>
                    <a:ext uri="{FF2B5EF4-FFF2-40B4-BE49-F238E27FC236}">
                      <a16:creationId xmlns:a16="http://schemas.microsoft.com/office/drawing/2014/main" id="{6DE139C7-8F96-AC86-05DD-E2CEC99207EF}"/>
                    </a:ext>
                  </a:extLst>
                </p14:cNvPr>
                <p14:cNvContentPartPr/>
                <p14:nvPr/>
              </p14:nvContentPartPr>
              <p14:xfrm>
                <a:off x="10289" y="421828"/>
                <a:ext cx="114480" cy="203760"/>
              </p14:xfrm>
            </p:contentPart>
          </mc:Choice>
          <mc:Fallback>
            <p:pic>
              <p:nvPicPr>
                <p:cNvPr id="4139" name="墨迹 4138">
                  <a:extLst>
                    <a:ext uri="{FF2B5EF4-FFF2-40B4-BE49-F238E27FC236}">
                      <a16:creationId xmlns:a16="http://schemas.microsoft.com/office/drawing/2014/main" id="{6DE139C7-8F96-AC86-05DD-E2CEC99207E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49" y="413188"/>
                  <a:ext cx="132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140" name="墨迹 4139">
                  <a:extLst>
                    <a:ext uri="{FF2B5EF4-FFF2-40B4-BE49-F238E27FC236}">
                      <a16:creationId xmlns:a16="http://schemas.microsoft.com/office/drawing/2014/main" id="{3661FA49-EFC8-5E66-7D26-C97BCBA75951}"/>
                    </a:ext>
                  </a:extLst>
                </p14:cNvPr>
                <p14:cNvContentPartPr/>
                <p14:nvPr/>
              </p14:nvContentPartPr>
              <p14:xfrm>
                <a:off x="-34351" y="495628"/>
                <a:ext cx="128880" cy="246600"/>
              </p14:xfrm>
            </p:contentPart>
          </mc:Choice>
          <mc:Fallback>
            <p:pic>
              <p:nvPicPr>
                <p:cNvPr id="4140" name="墨迹 4139">
                  <a:extLst>
                    <a:ext uri="{FF2B5EF4-FFF2-40B4-BE49-F238E27FC236}">
                      <a16:creationId xmlns:a16="http://schemas.microsoft.com/office/drawing/2014/main" id="{3661FA49-EFC8-5E66-7D26-C97BCBA7595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-43351" y="486988"/>
                  <a:ext cx="146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141" name="墨迹 4140">
                  <a:extLst>
                    <a:ext uri="{FF2B5EF4-FFF2-40B4-BE49-F238E27FC236}">
                      <a16:creationId xmlns:a16="http://schemas.microsoft.com/office/drawing/2014/main" id="{9971CC73-8E53-0022-8537-FEB5A5EC08BB}"/>
                    </a:ext>
                  </a:extLst>
                </p14:cNvPr>
                <p14:cNvContentPartPr/>
                <p14:nvPr/>
              </p14:nvContentPartPr>
              <p14:xfrm>
                <a:off x="75089" y="408148"/>
                <a:ext cx="183960" cy="300960"/>
              </p14:xfrm>
            </p:contentPart>
          </mc:Choice>
          <mc:Fallback>
            <p:pic>
              <p:nvPicPr>
                <p:cNvPr id="4141" name="墨迹 4140">
                  <a:extLst>
                    <a:ext uri="{FF2B5EF4-FFF2-40B4-BE49-F238E27FC236}">
                      <a16:creationId xmlns:a16="http://schemas.microsoft.com/office/drawing/2014/main" id="{9971CC73-8E53-0022-8537-FEB5A5EC08B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6449" y="399148"/>
                  <a:ext cx="201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142" name="墨迹 4141">
                  <a:extLst>
                    <a:ext uri="{FF2B5EF4-FFF2-40B4-BE49-F238E27FC236}">
                      <a16:creationId xmlns:a16="http://schemas.microsoft.com/office/drawing/2014/main" id="{A7BA6674-92C9-7B21-2263-B4EBFAE21FD0}"/>
                    </a:ext>
                  </a:extLst>
                </p14:cNvPr>
                <p14:cNvContentPartPr/>
                <p14:nvPr/>
              </p14:nvContentPartPr>
              <p14:xfrm>
                <a:off x="58529" y="595708"/>
                <a:ext cx="163440" cy="127800"/>
              </p14:xfrm>
            </p:contentPart>
          </mc:Choice>
          <mc:Fallback>
            <p:pic>
              <p:nvPicPr>
                <p:cNvPr id="4142" name="墨迹 4141">
                  <a:extLst>
                    <a:ext uri="{FF2B5EF4-FFF2-40B4-BE49-F238E27FC236}">
                      <a16:creationId xmlns:a16="http://schemas.microsoft.com/office/drawing/2014/main" id="{A7BA6674-92C9-7B21-2263-B4EBFAE21FD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529" y="586708"/>
                  <a:ext cx="181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143" name="墨迹 4142">
                  <a:extLst>
                    <a:ext uri="{FF2B5EF4-FFF2-40B4-BE49-F238E27FC236}">
                      <a16:creationId xmlns:a16="http://schemas.microsoft.com/office/drawing/2014/main" id="{0655B4BC-6DAC-AFEA-B5EB-EF14A43D30C6}"/>
                    </a:ext>
                  </a:extLst>
                </p14:cNvPr>
                <p14:cNvContentPartPr/>
                <p14:nvPr/>
              </p14:nvContentPartPr>
              <p14:xfrm>
                <a:off x="301889" y="486988"/>
                <a:ext cx="160560" cy="284400"/>
              </p14:xfrm>
            </p:contentPart>
          </mc:Choice>
          <mc:Fallback>
            <p:pic>
              <p:nvPicPr>
                <p:cNvPr id="4143" name="墨迹 4142">
                  <a:extLst>
                    <a:ext uri="{FF2B5EF4-FFF2-40B4-BE49-F238E27FC236}">
                      <a16:creationId xmlns:a16="http://schemas.microsoft.com/office/drawing/2014/main" id="{0655B4BC-6DAC-AFEA-B5EB-EF14A43D30C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3249" y="477988"/>
                  <a:ext cx="1782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144" name="墨迹 4143">
                  <a:extLst>
                    <a:ext uri="{FF2B5EF4-FFF2-40B4-BE49-F238E27FC236}">
                      <a16:creationId xmlns:a16="http://schemas.microsoft.com/office/drawing/2014/main" id="{CF8F650C-A10B-A9BE-096D-97F79B1A479C}"/>
                    </a:ext>
                  </a:extLst>
                </p14:cNvPr>
                <p14:cNvContentPartPr/>
                <p14:nvPr/>
              </p14:nvContentPartPr>
              <p14:xfrm>
                <a:off x="498449" y="628468"/>
                <a:ext cx="67680" cy="106920"/>
              </p14:xfrm>
            </p:contentPart>
          </mc:Choice>
          <mc:Fallback>
            <p:pic>
              <p:nvPicPr>
                <p:cNvPr id="4144" name="墨迹 4143">
                  <a:extLst>
                    <a:ext uri="{FF2B5EF4-FFF2-40B4-BE49-F238E27FC236}">
                      <a16:creationId xmlns:a16="http://schemas.microsoft.com/office/drawing/2014/main" id="{CF8F650C-A10B-A9BE-096D-97F79B1A479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89809" y="619828"/>
                  <a:ext cx="85320" cy="124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22782</TotalTime>
  <Words>3400</Words>
  <Application>Microsoft Office PowerPoint</Application>
  <PresentationFormat>全屏显示(4:3)</PresentationFormat>
  <Paragraphs>543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6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Computer vision: models, learning and inference</vt:lpstr>
      <vt:lpstr>Structure</vt:lpstr>
      <vt:lpstr>Face Detection</vt:lpstr>
      <vt:lpstr>Type 3:  Pr(x|w)  - Generative</vt:lpstr>
      <vt:lpstr>Classification Model</vt:lpstr>
      <vt:lpstr>PowerPoint 演示文稿</vt:lpstr>
      <vt:lpstr>Experiment</vt:lpstr>
      <vt:lpstr>Results (diagonal covariance)</vt:lpstr>
      <vt:lpstr>The plan...</vt:lpstr>
      <vt:lpstr>Structure</vt:lpstr>
      <vt:lpstr>Example Objective: Mixture of Gaussians</vt:lpstr>
      <vt:lpstr>Hidden (or latent) Variables</vt:lpstr>
      <vt:lpstr>Hidden (or latent) Variables</vt:lpstr>
      <vt:lpstr>Expectation Maximization</vt:lpstr>
      <vt:lpstr>Lower bound</vt:lpstr>
      <vt:lpstr>PowerPoint 演示文稿</vt:lpstr>
      <vt:lpstr>E-Step &amp; M-Step</vt:lpstr>
      <vt:lpstr>PowerPoint 演示文稿</vt:lpstr>
      <vt:lpstr>Structure</vt:lpstr>
      <vt:lpstr>Mixture of Gaussians (MoG)</vt:lpstr>
      <vt:lpstr>ML Learning</vt:lpstr>
      <vt:lpstr>MoG as a marginalization</vt:lpstr>
      <vt:lpstr>MoG as a marginalization</vt:lpstr>
      <vt:lpstr>MoG as a marginalization</vt:lpstr>
      <vt:lpstr>Expectation Maximization for MoG</vt:lpstr>
      <vt:lpstr>E-Step</vt:lpstr>
      <vt:lpstr>M-Step</vt:lpstr>
      <vt:lpstr>M-Step</vt:lpstr>
      <vt:lpstr>Iterate until no further improvement</vt:lpstr>
      <vt:lpstr>PowerPoint 演示文稿</vt:lpstr>
      <vt:lpstr>Different flavours...</vt:lpstr>
      <vt:lpstr>Local Minima</vt:lpstr>
      <vt:lpstr>Means of face/non-face model</vt:lpstr>
      <vt:lpstr>The plan...</vt:lpstr>
      <vt:lpstr>Structure</vt:lpstr>
      <vt:lpstr>Student t-distributions</vt:lpstr>
      <vt:lpstr>Student t-distributions motivation</vt:lpstr>
      <vt:lpstr>Student t-distributions</vt:lpstr>
      <vt:lpstr>t-distribution as a marginalization</vt:lpstr>
      <vt:lpstr>Gamma distribution</vt:lpstr>
      <vt:lpstr>t-distribution as a marginalization</vt:lpstr>
      <vt:lpstr>t-distribution</vt:lpstr>
      <vt:lpstr>EM for t-distributions</vt:lpstr>
      <vt:lpstr>E-Step</vt:lpstr>
      <vt:lpstr>M-Step</vt:lpstr>
      <vt:lpstr>Updates</vt:lpstr>
      <vt:lpstr>EM algorithm for t-distributions</vt:lpstr>
      <vt:lpstr>The plan...</vt:lpstr>
      <vt:lpstr>Structure</vt:lpstr>
      <vt:lpstr>Factor Analysis</vt:lpstr>
      <vt:lpstr>Data Density</vt:lpstr>
      <vt:lpstr>Subspaces</vt:lpstr>
      <vt:lpstr>Factor Analysis</vt:lpstr>
      <vt:lpstr>Factor Analysis as a Marginalization</vt:lpstr>
      <vt:lpstr>Sampling from factor analyzer</vt:lpstr>
      <vt:lpstr>Factor analysis vs. MoG</vt:lpstr>
      <vt:lpstr>E-Step</vt:lpstr>
      <vt:lpstr>E-Step</vt:lpstr>
      <vt:lpstr>M-Step</vt:lpstr>
      <vt:lpstr>M-Step</vt:lpstr>
      <vt:lpstr>Face model</vt:lpstr>
      <vt:lpstr>PowerPoint 演示文稿</vt:lpstr>
      <vt:lpstr>PowerPoint 演示文稿</vt:lpstr>
      <vt:lpstr>Structure</vt:lpstr>
      <vt:lpstr>Expectation Maximization</vt:lpstr>
      <vt:lpstr>Expectation Maximization</vt:lpstr>
      <vt:lpstr>Lower bound</vt:lpstr>
      <vt:lpstr>E-Step &amp; M-Step</vt:lpstr>
      <vt:lpstr>PowerPoint 演示文稿</vt:lpstr>
      <vt:lpstr>PowerPoint 演示文稿</vt:lpstr>
      <vt:lpstr>Missing Parts of Argument</vt:lpstr>
      <vt:lpstr>Missing Parts of Argument</vt:lpstr>
      <vt:lpstr>Jensen’s Inequality</vt:lpstr>
      <vt:lpstr>Lower Bound for EM Algorithm</vt:lpstr>
      <vt:lpstr>PowerPoint 演示文稿</vt:lpstr>
      <vt:lpstr>E-Step</vt:lpstr>
      <vt:lpstr>Use this relation</vt:lpstr>
      <vt:lpstr>Kullback Leibler Divergence</vt:lpstr>
      <vt:lpstr>E-Step</vt:lpstr>
      <vt:lpstr>PowerPoint 演示文稿</vt:lpstr>
      <vt:lpstr>E-Step &amp; M-Step</vt:lpstr>
      <vt:lpstr>Structure</vt:lpstr>
      <vt:lpstr>Face Detection</vt:lpstr>
      <vt:lpstr>Object recognition</vt:lpstr>
      <vt:lpstr>Segmentation</vt:lpstr>
      <vt:lpstr>Face Recognition</vt:lpstr>
      <vt:lpstr>Pose Regression</vt:lpstr>
      <vt:lpstr>Conditional Distributions</vt:lpstr>
      <vt:lpstr>Modeling transformations  with hidden variables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89</cp:revision>
  <dcterms:created xsi:type="dcterms:W3CDTF">2011-06-01T16:56:42Z</dcterms:created>
  <dcterms:modified xsi:type="dcterms:W3CDTF">2024-04-27T16:00:30Z</dcterms:modified>
</cp:coreProperties>
</file>